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39"/>
  </p:notesMasterIdLst>
  <p:handoutMasterIdLst>
    <p:handoutMasterId r:id="rId40"/>
  </p:handoutMasterIdLst>
  <p:sldIdLst>
    <p:sldId id="6167" r:id="rId8"/>
    <p:sldId id="6140" r:id="rId9"/>
    <p:sldId id="6172" r:id="rId10"/>
    <p:sldId id="6111" r:id="rId11"/>
    <p:sldId id="6169" r:id="rId12"/>
    <p:sldId id="6180" r:id="rId13"/>
    <p:sldId id="6181" r:id="rId14"/>
    <p:sldId id="6166" r:id="rId15"/>
    <p:sldId id="6142" r:id="rId16"/>
    <p:sldId id="262" r:id="rId17"/>
    <p:sldId id="317" r:id="rId18"/>
    <p:sldId id="6128" r:id="rId19"/>
    <p:sldId id="310" r:id="rId20"/>
    <p:sldId id="319" r:id="rId21"/>
    <p:sldId id="6148" r:id="rId22"/>
    <p:sldId id="6144" r:id="rId23"/>
    <p:sldId id="6145" r:id="rId24"/>
    <p:sldId id="6146" r:id="rId25"/>
    <p:sldId id="266" r:id="rId26"/>
    <p:sldId id="269" r:id="rId27"/>
    <p:sldId id="280" r:id="rId28"/>
    <p:sldId id="6143" r:id="rId29"/>
    <p:sldId id="6137" r:id="rId30"/>
    <p:sldId id="6156" r:id="rId31"/>
    <p:sldId id="6157" r:id="rId32"/>
    <p:sldId id="518" r:id="rId33"/>
    <p:sldId id="6171" r:id="rId34"/>
    <p:sldId id="6175" r:id="rId35"/>
    <p:sldId id="6176" r:id="rId36"/>
    <p:sldId id="6177" r:id="rId37"/>
    <p:sldId id="6178" r:id="rId38"/>
  </p:sldIdLst>
  <p:sldSz cx="12192000" cy="6858000"/>
  <p:notesSz cx="10296525" cy="15697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17455-BE22-4E1F-88F6-BA4A54D39CDE}" v="1" dt="2025-06-02T12:30:07.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41" autoAdjust="0"/>
    <p:restoredTop sz="94601"/>
  </p:normalViewPr>
  <p:slideViewPr>
    <p:cSldViewPr snapToGrid="0">
      <p:cViewPr varScale="1">
        <p:scale>
          <a:sx n="104" d="100"/>
          <a:sy n="104" d="100"/>
        </p:scale>
        <p:origin x="1314" y="17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jay Kumar" userId="4a1e30ee407332ec" providerId="LiveId" clId="{BA617455-BE22-4E1F-88F6-BA4A54D39CDE}"/>
    <pc:docChg chg="modSld">
      <pc:chgData name="Vijjay Kumar" userId="4a1e30ee407332ec" providerId="LiveId" clId="{BA617455-BE22-4E1F-88F6-BA4A54D39CDE}" dt="2025-06-02T12:30:07.320" v="0" actId="1036"/>
      <pc:docMkLst>
        <pc:docMk/>
      </pc:docMkLst>
      <pc:sldChg chg="modSp">
        <pc:chgData name="Vijjay Kumar" userId="4a1e30ee407332ec" providerId="LiveId" clId="{BA617455-BE22-4E1F-88F6-BA4A54D39CDE}" dt="2025-06-02T12:30:07.320" v="0" actId="1036"/>
        <pc:sldMkLst>
          <pc:docMk/>
          <pc:sldMk cId="0" sldId="6167"/>
        </pc:sldMkLst>
        <pc:picChg chg="mod">
          <ac:chgData name="Vijjay Kumar" userId="4a1e30ee407332ec" providerId="LiveId" clId="{BA617455-BE22-4E1F-88F6-BA4A54D39CDE}" dt="2025-06-02T12:30:07.320" v="0" actId="1036"/>
          <ac:picMkLst>
            <pc:docMk/>
            <pc:sldMk cId="0" sldId="6167"/>
            <ac:picMk id="10244" creationId="{D38CB1D4-E321-2B45-8744-17EE756ADD97}"/>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FFF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197B-4F39-BE0B-A79C8BCA012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97B-4F39-BE0B-A79C8BCA012E}"/>
              </c:ext>
            </c:extLst>
          </c:dPt>
          <c:dLbls>
            <c:dLbl>
              <c:idx val="0"/>
              <c:layout>
                <c:manualLayout>
                  <c:x val="6.9763522739654901E-2"/>
                  <c:y val="2.3405379655039402E-2"/>
                </c:manualLayout>
              </c:layout>
              <c:tx>
                <c:rich>
                  <a:bodyPr/>
                  <a:lstStyle/>
                  <a:p>
                    <a:r>
                      <a:rPr lang="en-US" baseline="0" dirty="0"/>
                      <a:t>Leather 89%</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97B-4F39-BE0B-A79C8BCA012E}"/>
                </c:ext>
              </c:extLst>
            </c:dLbl>
            <c:dLbl>
              <c:idx val="1"/>
              <c:layout>
                <c:manualLayout>
                  <c:x val="-0.10108587029225427"/>
                  <c:y val="0"/>
                </c:manualLayout>
              </c:layout>
              <c:tx>
                <c:rich>
                  <a:bodyPr/>
                  <a:lstStyle/>
                  <a:p>
                    <a:r>
                      <a:rPr lang="en-US" dirty="0"/>
                      <a:t>Non Leather </a:t>
                    </a:r>
                  </a:p>
                  <a:p>
                    <a:r>
                      <a:rPr lang="en-US" baseline="0" dirty="0"/>
                      <a:t>11%</a:t>
                    </a:r>
                  </a:p>
                </c:rich>
              </c:tx>
              <c:showLegendKey val="0"/>
              <c:showVal val="1"/>
              <c:showCatName val="1"/>
              <c:showSerName val="0"/>
              <c:showPercent val="0"/>
              <c:showBubbleSize val="0"/>
              <c:extLst>
                <c:ext xmlns:c15="http://schemas.microsoft.com/office/drawing/2012/chart" uri="{CE6537A1-D6FC-4f65-9D91-7224C49458BB}">
                  <c15:layout>
                    <c:manualLayout>
                      <c:w val="0.33985766736188933"/>
                      <c:h val="0.26748956395142753"/>
                    </c:manualLayout>
                  </c15:layout>
                  <c15:showDataLabelsRange val="0"/>
                </c:ext>
                <c:ext xmlns:c16="http://schemas.microsoft.com/office/drawing/2014/chart" uri="{C3380CC4-5D6E-409C-BE32-E72D297353CC}">
                  <c16:uniqueId val="{00000003-197B-4F39-BE0B-A79C8BCA012E}"/>
                </c:ext>
              </c:extLst>
            </c:dLbl>
            <c:spPr>
              <a:noFill/>
              <a:ln>
                <a:noFill/>
              </a:ln>
              <a:effectLst/>
            </c:spPr>
            <c:txPr>
              <a:bodyPr rot="0" spcFirstLastPara="1" vertOverflow="ellipsis" vert="horz" wrap="square" lIns="38100" tIns="19050" rIns="38100" bIns="19050" anchor="ctr" anchorCtr="1">
                <a:spAutoFit/>
              </a:bodyPr>
              <a:lstStyle/>
              <a:p>
                <a:pPr>
                  <a:defRPr lang="en-GB"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Sheet1!$F$31:$F$32</c:f>
              <c:strCache>
                <c:ptCount val="2"/>
                <c:pt idx="0">
                  <c:v>Non Leather </c:v>
                </c:pt>
                <c:pt idx="1">
                  <c:v>Leather </c:v>
                </c:pt>
              </c:strCache>
            </c:strRef>
          </c:cat>
          <c:val>
            <c:numRef>
              <c:f>Sheet1!$G$31:$G$32</c:f>
              <c:numCache>
                <c:formatCode>0%</c:formatCode>
                <c:ptCount val="2"/>
                <c:pt idx="0">
                  <c:v>0.9</c:v>
                </c:pt>
                <c:pt idx="1">
                  <c:v>0.1</c:v>
                </c:pt>
              </c:numCache>
            </c:numRef>
          </c:val>
          <c:extLst>
            <c:ext xmlns:c16="http://schemas.microsoft.com/office/drawing/2014/chart" uri="{C3380CC4-5D6E-409C-BE32-E72D297353CC}">
              <c16:uniqueId val="{00000004-197B-4F39-BE0B-A79C8BCA012E}"/>
            </c:ext>
          </c:extLst>
        </c:ser>
        <c:dLbls>
          <c:showLegendKey val="0"/>
          <c:showVal val="0"/>
          <c:showCatName val="0"/>
          <c:showSerName val="0"/>
          <c:showPercent val="0"/>
          <c:showBubbleSize val="0"/>
          <c:showLeaderLines val="1"/>
        </c:dLbls>
      </c:pie3D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a:noFill/>
              </a:ln>
              <a:effectLst/>
              <a:sp3d/>
            </c:spPr>
            <c:extLst>
              <c:ext xmlns:c16="http://schemas.microsoft.com/office/drawing/2014/chart" uri="{C3380CC4-5D6E-409C-BE32-E72D297353CC}">
                <c16:uniqueId val="{00000001-0E00-49DF-B7A6-58B0B5F73583}"/>
              </c:ext>
            </c:extLst>
          </c:dPt>
          <c:dPt>
            <c:idx val="1"/>
            <c:bubble3D val="0"/>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a:noFill/>
              </a:ln>
              <a:effectLst/>
              <a:sp3d/>
            </c:spPr>
            <c:extLst>
              <c:ext xmlns:c16="http://schemas.microsoft.com/office/drawing/2014/chart" uri="{C3380CC4-5D6E-409C-BE32-E72D297353CC}">
                <c16:uniqueId val="{00000003-0E00-49DF-B7A6-58B0B5F73583}"/>
              </c:ext>
            </c:extLst>
          </c:dPt>
          <c:dLbls>
            <c:dLbl>
              <c:idx val="0"/>
              <c:tx>
                <c:rich>
                  <a:bodyPr/>
                  <a:lstStyle/>
                  <a:p>
                    <a:r>
                      <a:rPr lang="en-US" dirty="0"/>
                      <a:t>Non Leather </a:t>
                    </a:r>
                  </a:p>
                  <a:p>
                    <a:r>
                      <a:rPr lang="en-US" dirty="0"/>
                      <a:t>( 90%) </a:t>
                    </a:r>
                    <a:endParaRPr lang="en-US" baseline="0"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E00-49DF-B7A6-58B0B5F73583}"/>
                </c:ext>
              </c:extLst>
            </c:dLbl>
            <c:dLbl>
              <c:idx val="1"/>
              <c:tx>
                <c:rich>
                  <a:bodyPr/>
                  <a:lstStyle/>
                  <a:p>
                    <a:r>
                      <a:rPr lang="en-US" baseline="0" dirty="0"/>
                      <a:t>Leather – 10%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E00-49DF-B7A6-58B0B5F73583}"/>
                </c:ext>
              </c:extLst>
            </c:dLbl>
            <c:spPr>
              <a:noFill/>
              <a:ln>
                <a:noFill/>
              </a:ln>
              <a:effectLst/>
            </c:spPr>
            <c:txPr>
              <a:bodyPr rot="0" spcFirstLastPara="1" vertOverflow="ellipsis" vert="horz" wrap="square" lIns="38100" tIns="19050" rIns="38100" bIns="19050" anchor="ctr" anchorCtr="1">
                <a:spAutoFit/>
              </a:bodyPr>
              <a:lstStyle/>
              <a:p>
                <a:pPr>
                  <a:defRPr lang="en-GB"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Sheet1!$F$31:$F$32</c:f>
              <c:strCache>
                <c:ptCount val="2"/>
                <c:pt idx="0">
                  <c:v>Non Leather </c:v>
                </c:pt>
                <c:pt idx="1">
                  <c:v>Leather </c:v>
                </c:pt>
              </c:strCache>
            </c:strRef>
          </c:cat>
          <c:val>
            <c:numRef>
              <c:f>Sheet1!$G$31:$G$32</c:f>
              <c:numCache>
                <c:formatCode>0%</c:formatCode>
                <c:ptCount val="2"/>
                <c:pt idx="0">
                  <c:v>0.92</c:v>
                </c:pt>
                <c:pt idx="1">
                  <c:v>8.0000000000000043E-2</c:v>
                </c:pt>
              </c:numCache>
            </c:numRef>
          </c:val>
          <c:extLst>
            <c:ext xmlns:c16="http://schemas.microsoft.com/office/drawing/2014/chart" uri="{C3380CC4-5D6E-409C-BE32-E72D297353CC}">
              <c16:uniqueId val="{00000004-0E00-49DF-B7A6-58B0B5F73583}"/>
            </c:ext>
          </c:extLst>
        </c:ser>
        <c:dLbls>
          <c:showLegendKey val="0"/>
          <c:showVal val="0"/>
          <c:showCatName val="0"/>
          <c:showSerName val="0"/>
          <c:showPercent val="0"/>
          <c:showBubbleSize val="0"/>
          <c:showLeaderLines val="1"/>
        </c:dLbls>
      </c:pie3D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310216-D507-4034-98E2-A524121B54A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2AFE2F0-D121-445D-A24E-CE531B9634AB}">
      <dgm:prSet phldrT="[Text]"/>
      <dgm:spPr>
        <a:solidFill>
          <a:srgbClr val="009900"/>
        </a:solidFill>
      </dgm:spPr>
      <dgm:t>
        <a:bodyPr/>
        <a:lstStyle/>
        <a:p>
          <a:r>
            <a:rPr lang="en-US" dirty="0"/>
            <a:t>3</a:t>
          </a:r>
        </a:p>
      </dgm:t>
    </dgm:pt>
    <dgm:pt modelId="{B58F22C4-4051-4CA2-ABE3-BCDAFFBE1868}" type="parTrans" cxnId="{F3521B03-6188-4D8F-8079-F201F5935B7F}">
      <dgm:prSet/>
      <dgm:spPr/>
      <dgm:t>
        <a:bodyPr/>
        <a:lstStyle/>
        <a:p>
          <a:endParaRPr lang="en-US"/>
        </a:p>
      </dgm:t>
    </dgm:pt>
    <dgm:pt modelId="{53B2778E-C5D7-4C8A-8979-12007AE5EC86}" type="sibTrans" cxnId="{F3521B03-6188-4D8F-8079-F201F5935B7F}">
      <dgm:prSet/>
      <dgm:spPr/>
      <dgm:t>
        <a:bodyPr/>
        <a:lstStyle/>
        <a:p>
          <a:endParaRPr lang="en-US"/>
        </a:p>
      </dgm:t>
    </dgm:pt>
    <dgm:pt modelId="{EBFB88CB-ECEC-49CC-937B-854B19C65CB5}">
      <dgm:prSet phldrT="[Text]" custT="1"/>
      <dgm:spPr/>
      <dgm:t>
        <a:bodyPr/>
        <a:lstStyle/>
        <a:p>
          <a:pPr algn="just"/>
          <a:r>
            <a:rPr lang="en-US" sz="1800" dirty="0"/>
            <a:t>3</a:t>
          </a:r>
          <a:r>
            <a:rPr lang="en-US" sz="1800" baseline="30000" dirty="0"/>
            <a:t>rd</a:t>
          </a:r>
          <a:r>
            <a:rPr lang="en-US" sz="1800" dirty="0"/>
            <a:t> largest renewable Energy Producer (</a:t>
          </a:r>
          <a:r>
            <a:rPr lang="en-US" sz="1800" b="0" i="0" dirty="0"/>
            <a:t>46.3% of energy capacity installed as of October 2024 (203.18 GW of 452.69 GW) coming from renewable sources). Target – 500 GW by 2030 </a:t>
          </a:r>
          <a:r>
            <a:rPr lang="en-US" sz="1800" b="1" i="0" dirty="0"/>
            <a:t>(Under National Solar Mission) </a:t>
          </a:r>
          <a:endParaRPr lang="en-US" sz="1800" b="1" dirty="0"/>
        </a:p>
      </dgm:t>
    </dgm:pt>
    <dgm:pt modelId="{130EBE72-B9DC-44C6-A401-D69BD7167518}" type="parTrans" cxnId="{B7891755-F9E7-490F-963D-D6B01392ECED}">
      <dgm:prSet/>
      <dgm:spPr/>
      <dgm:t>
        <a:bodyPr/>
        <a:lstStyle/>
        <a:p>
          <a:endParaRPr lang="en-US"/>
        </a:p>
      </dgm:t>
    </dgm:pt>
    <dgm:pt modelId="{3D6A03F0-F71C-4D55-8554-7375164D90C8}" type="sibTrans" cxnId="{B7891755-F9E7-490F-963D-D6B01392ECED}">
      <dgm:prSet/>
      <dgm:spPr/>
      <dgm:t>
        <a:bodyPr/>
        <a:lstStyle/>
        <a:p>
          <a:endParaRPr lang="en-US"/>
        </a:p>
      </dgm:t>
    </dgm:pt>
    <dgm:pt modelId="{DB56E72C-521E-430D-83DC-F69DB8A57D06}">
      <dgm:prSet phldrT="[Text]"/>
      <dgm:spPr>
        <a:solidFill>
          <a:srgbClr val="009900"/>
        </a:solidFill>
      </dgm:spPr>
      <dgm:t>
        <a:bodyPr/>
        <a:lstStyle/>
        <a:p>
          <a:r>
            <a:rPr lang="en-US" dirty="0"/>
            <a:t>Schemes</a:t>
          </a:r>
        </a:p>
      </dgm:t>
    </dgm:pt>
    <dgm:pt modelId="{F8F4FB6B-86D4-495E-92D6-BB9BD9AABE0E}" type="parTrans" cxnId="{A864C6C0-DE22-4BCB-AF5C-8181611FA202}">
      <dgm:prSet/>
      <dgm:spPr/>
      <dgm:t>
        <a:bodyPr/>
        <a:lstStyle/>
        <a:p>
          <a:endParaRPr lang="en-US"/>
        </a:p>
      </dgm:t>
    </dgm:pt>
    <dgm:pt modelId="{6C29AE27-C704-4C5E-A1A5-510FDB4C3C58}" type="sibTrans" cxnId="{A864C6C0-DE22-4BCB-AF5C-8181611FA202}">
      <dgm:prSet/>
      <dgm:spPr/>
      <dgm:t>
        <a:bodyPr/>
        <a:lstStyle/>
        <a:p>
          <a:endParaRPr lang="en-US"/>
        </a:p>
      </dgm:t>
    </dgm:pt>
    <dgm:pt modelId="{35A8E201-C142-4D68-824B-C33C5E540909}">
      <dgm:prSet phldrT="[Text]" custT="1"/>
      <dgm:spPr/>
      <dgm:t>
        <a:bodyPr/>
        <a:lstStyle/>
        <a:p>
          <a:pPr algn="l"/>
          <a:r>
            <a:rPr lang="en-US" sz="1800" dirty="0"/>
            <a:t>National Electric Mobility Mission</a:t>
          </a:r>
        </a:p>
      </dgm:t>
    </dgm:pt>
    <dgm:pt modelId="{996BC9D7-958E-47B0-92B9-26B74290CA1A}" type="parTrans" cxnId="{42EF8951-EE6F-4549-849E-5BE8DC8C3A3A}">
      <dgm:prSet/>
      <dgm:spPr/>
      <dgm:t>
        <a:bodyPr/>
        <a:lstStyle/>
        <a:p>
          <a:endParaRPr lang="en-US"/>
        </a:p>
      </dgm:t>
    </dgm:pt>
    <dgm:pt modelId="{60918BCA-39EC-4CC4-A98B-2EF4B43BD2D9}" type="sibTrans" cxnId="{42EF8951-EE6F-4549-849E-5BE8DC8C3A3A}">
      <dgm:prSet/>
      <dgm:spPr/>
      <dgm:t>
        <a:bodyPr/>
        <a:lstStyle/>
        <a:p>
          <a:endParaRPr lang="en-US"/>
        </a:p>
      </dgm:t>
    </dgm:pt>
    <dgm:pt modelId="{FE426DAC-49ED-4D5C-BF4E-9C4480D12E5F}">
      <dgm:prSet phldrT="[Text]"/>
      <dgm:spPr>
        <a:solidFill>
          <a:srgbClr val="009900"/>
        </a:solidFill>
      </dgm:spPr>
      <dgm:t>
        <a:bodyPr/>
        <a:lstStyle/>
        <a:p>
          <a:r>
            <a:rPr lang="en-US" dirty="0"/>
            <a:t>Targets</a:t>
          </a:r>
        </a:p>
      </dgm:t>
    </dgm:pt>
    <dgm:pt modelId="{59D5454D-4928-4252-AA2B-BBF1F5CD1854}" type="parTrans" cxnId="{27603046-B92D-4B7E-B007-DB875145E783}">
      <dgm:prSet/>
      <dgm:spPr/>
      <dgm:t>
        <a:bodyPr/>
        <a:lstStyle/>
        <a:p>
          <a:endParaRPr lang="en-US"/>
        </a:p>
      </dgm:t>
    </dgm:pt>
    <dgm:pt modelId="{50DF2BFC-23C2-49C3-BD21-85E09E20A0D4}" type="sibTrans" cxnId="{27603046-B92D-4B7E-B007-DB875145E783}">
      <dgm:prSet/>
      <dgm:spPr/>
      <dgm:t>
        <a:bodyPr/>
        <a:lstStyle/>
        <a:p>
          <a:endParaRPr lang="en-US"/>
        </a:p>
      </dgm:t>
    </dgm:pt>
    <dgm:pt modelId="{3E81DF23-0F42-4C90-BAFF-AD6491D86348}">
      <dgm:prSet phldrT="[Text]" custT="1"/>
      <dgm:spPr/>
      <dgm:t>
        <a:bodyPr/>
        <a:lstStyle/>
        <a:p>
          <a:pPr algn="just"/>
          <a:r>
            <a:rPr lang="en-US" sz="1800" b="0" i="0" dirty="0"/>
            <a:t>Reduction in 1 </a:t>
          </a:r>
          <a:r>
            <a:rPr lang="en-US" sz="1800" b="0" i="0" dirty="0" err="1"/>
            <a:t>Bn</a:t>
          </a:r>
          <a:r>
            <a:rPr lang="en-US" sz="1800" b="0" i="0" dirty="0"/>
            <a:t> Ton carbon emissions by 2030</a:t>
          </a:r>
          <a:endParaRPr lang="en-US" sz="1800" dirty="0"/>
        </a:p>
      </dgm:t>
    </dgm:pt>
    <dgm:pt modelId="{351F2ED0-AE01-48A3-AD7B-F676BB8EBB38}" type="parTrans" cxnId="{038A1A14-8065-4D18-A86C-EFC22ED781A3}">
      <dgm:prSet/>
      <dgm:spPr/>
      <dgm:t>
        <a:bodyPr/>
        <a:lstStyle/>
        <a:p>
          <a:endParaRPr lang="en-US"/>
        </a:p>
      </dgm:t>
    </dgm:pt>
    <dgm:pt modelId="{13CF1E92-9F2B-488A-95EF-E67AF35D1806}" type="sibTrans" cxnId="{038A1A14-8065-4D18-A86C-EFC22ED781A3}">
      <dgm:prSet/>
      <dgm:spPr/>
      <dgm:t>
        <a:bodyPr/>
        <a:lstStyle/>
        <a:p>
          <a:endParaRPr lang="en-US"/>
        </a:p>
      </dgm:t>
    </dgm:pt>
    <dgm:pt modelId="{53851CD2-35D5-4FF2-9E96-BB9C85A94A45}">
      <dgm:prSet phldrT="[Text]" custT="1"/>
      <dgm:spPr/>
      <dgm:t>
        <a:bodyPr/>
        <a:lstStyle/>
        <a:p>
          <a:pPr algn="just"/>
          <a:r>
            <a:rPr lang="en-US" sz="1800" dirty="0"/>
            <a:t>Net Zero Emissions by 2070</a:t>
          </a:r>
        </a:p>
      </dgm:t>
    </dgm:pt>
    <dgm:pt modelId="{E8776AF4-7AC5-4C36-9411-3325E199E356}" type="parTrans" cxnId="{BF139C85-5C04-441D-9A18-FBFAD3AB85A7}">
      <dgm:prSet/>
      <dgm:spPr/>
      <dgm:t>
        <a:bodyPr/>
        <a:lstStyle/>
        <a:p>
          <a:endParaRPr lang="en-US"/>
        </a:p>
      </dgm:t>
    </dgm:pt>
    <dgm:pt modelId="{8B72488B-436C-4E1F-816E-216ECF47871E}" type="sibTrans" cxnId="{BF139C85-5C04-441D-9A18-FBFAD3AB85A7}">
      <dgm:prSet/>
      <dgm:spPr/>
      <dgm:t>
        <a:bodyPr/>
        <a:lstStyle/>
        <a:p>
          <a:endParaRPr lang="en-US"/>
        </a:p>
      </dgm:t>
    </dgm:pt>
    <dgm:pt modelId="{0C765985-814E-4772-9906-C4996439109A}">
      <dgm:prSet phldrT="[Text]" custT="1"/>
      <dgm:spPr/>
      <dgm:t>
        <a:bodyPr/>
        <a:lstStyle/>
        <a:p>
          <a:pPr algn="just"/>
          <a:r>
            <a:rPr lang="en-US" sz="1800" b="0" i="0" dirty="0"/>
            <a:t>45% Reduction in GDP emission intensity by 2030 from 2005 levels</a:t>
          </a:r>
          <a:endParaRPr lang="en-US" sz="1800" dirty="0"/>
        </a:p>
      </dgm:t>
    </dgm:pt>
    <dgm:pt modelId="{D84EBAE6-6FA9-4022-9503-A8BFF079BBCC}" type="parTrans" cxnId="{F4153D9A-A47F-49D2-A6B9-93BF8DF88394}">
      <dgm:prSet/>
      <dgm:spPr/>
      <dgm:t>
        <a:bodyPr/>
        <a:lstStyle/>
        <a:p>
          <a:endParaRPr lang="en-US"/>
        </a:p>
      </dgm:t>
    </dgm:pt>
    <dgm:pt modelId="{9DAFB372-72DF-4232-AE02-A88B96DDF1E9}" type="sibTrans" cxnId="{F4153D9A-A47F-49D2-A6B9-93BF8DF88394}">
      <dgm:prSet/>
      <dgm:spPr/>
      <dgm:t>
        <a:bodyPr/>
        <a:lstStyle/>
        <a:p>
          <a:endParaRPr lang="en-US"/>
        </a:p>
      </dgm:t>
    </dgm:pt>
    <dgm:pt modelId="{258289D7-B94B-4650-8900-D11A158016FB}">
      <dgm:prSet/>
      <dgm:spPr>
        <a:solidFill>
          <a:srgbClr val="009900"/>
        </a:solidFill>
      </dgm:spPr>
      <dgm:t>
        <a:bodyPr/>
        <a:lstStyle/>
        <a:p>
          <a:r>
            <a:rPr lang="en-US" dirty="0"/>
            <a:t>4 / 5</a:t>
          </a:r>
        </a:p>
      </dgm:t>
    </dgm:pt>
    <dgm:pt modelId="{A2C0904B-5B2C-45AE-85BD-AD9442DAC6D9}" type="parTrans" cxnId="{D86840E7-C5F3-44D7-8F9F-4BD782B5770D}">
      <dgm:prSet/>
      <dgm:spPr/>
      <dgm:t>
        <a:bodyPr/>
        <a:lstStyle/>
        <a:p>
          <a:endParaRPr lang="en-US"/>
        </a:p>
      </dgm:t>
    </dgm:pt>
    <dgm:pt modelId="{E8E28099-7837-4802-8A2C-4BCDA5DC1E0C}" type="sibTrans" cxnId="{D86840E7-C5F3-44D7-8F9F-4BD782B5770D}">
      <dgm:prSet/>
      <dgm:spPr/>
      <dgm:t>
        <a:bodyPr/>
        <a:lstStyle/>
        <a:p>
          <a:endParaRPr lang="en-US"/>
        </a:p>
      </dgm:t>
    </dgm:pt>
    <dgm:pt modelId="{C14ED159-8FB9-437D-B31C-1E38079491CB}">
      <dgm:prSet custT="1"/>
      <dgm:spPr/>
      <dgm:t>
        <a:bodyPr/>
        <a:lstStyle/>
        <a:p>
          <a:r>
            <a:rPr lang="en-US" sz="1800" dirty="0"/>
            <a:t>4</a:t>
          </a:r>
          <a:r>
            <a:rPr lang="en-US" sz="1800" baseline="30000" dirty="0"/>
            <a:t>th</a:t>
          </a:r>
          <a:r>
            <a:rPr lang="en-US" sz="1800" dirty="0"/>
            <a:t> largest Wind Energy Installed Capacity (50 GW in 2025), </a:t>
          </a:r>
          <a:r>
            <a:rPr lang="en-US" sz="1800" b="0" i="0" dirty="0"/>
            <a:t>77 % increase since 2014.</a:t>
          </a:r>
          <a:r>
            <a:rPr lang="en-US" sz="1800" dirty="0"/>
            <a:t> </a:t>
          </a:r>
        </a:p>
      </dgm:t>
    </dgm:pt>
    <dgm:pt modelId="{F10FA22B-0FD1-4EDD-9738-880EA29CCF3F}" type="parTrans" cxnId="{A0FD902A-0441-4B36-9F05-10859BB088D7}">
      <dgm:prSet/>
      <dgm:spPr/>
      <dgm:t>
        <a:bodyPr/>
        <a:lstStyle/>
        <a:p>
          <a:endParaRPr lang="en-US"/>
        </a:p>
      </dgm:t>
    </dgm:pt>
    <dgm:pt modelId="{F20DCA28-C046-4EA1-B8B9-492A03DFD446}" type="sibTrans" cxnId="{A0FD902A-0441-4B36-9F05-10859BB088D7}">
      <dgm:prSet/>
      <dgm:spPr/>
      <dgm:t>
        <a:bodyPr/>
        <a:lstStyle/>
        <a:p>
          <a:endParaRPr lang="en-US"/>
        </a:p>
      </dgm:t>
    </dgm:pt>
    <dgm:pt modelId="{3E2B911A-FFD8-B140-9C7C-E882AF8D924E}">
      <dgm:prSet custT="1"/>
      <dgm:spPr/>
      <dgm:t>
        <a:bodyPr/>
        <a:lstStyle/>
        <a:p>
          <a:r>
            <a:rPr lang="en-US" sz="1800" dirty="0"/>
            <a:t>5</a:t>
          </a:r>
          <a:r>
            <a:rPr lang="en-US" sz="1800" baseline="30000" dirty="0"/>
            <a:t>th</a:t>
          </a:r>
          <a:r>
            <a:rPr lang="en-US" sz="1800" dirty="0"/>
            <a:t> largest Solar Energy Installed Capacity (</a:t>
          </a:r>
          <a:r>
            <a:rPr lang="en-US" sz="1800" b="0" i="0" dirty="0"/>
            <a:t>3450 % increase from 2.82 GW in 2014 to 100 GW in 2025).</a:t>
          </a:r>
          <a:endParaRPr lang="en-US" sz="1800" dirty="0"/>
        </a:p>
      </dgm:t>
    </dgm:pt>
    <dgm:pt modelId="{F71F9DAC-6EC7-3744-A3CD-E7159DDC1789}" type="parTrans" cxnId="{629C4BC7-BDDE-124B-832A-CED61198D2C6}">
      <dgm:prSet/>
      <dgm:spPr/>
      <dgm:t>
        <a:bodyPr/>
        <a:lstStyle/>
        <a:p>
          <a:endParaRPr lang="en-GB"/>
        </a:p>
      </dgm:t>
    </dgm:pt>
    <dgm:pt modelId="{A1A26F4E-11AD-2546-9F4D-602D21E9E627}" type="sibTrans" cxnId="{629C4BC7-BDDE-124B-832A-CED61198D2C6}">
      <dgm:prSet/>
      <dgm:spPr/>
      <dgm:t>
        <a:bodyPr/>
        <a:lstStyle/>
        <a:p>
          <a:endParaRPr lang="en-GB"/>
        </a:p>
      </dgm:t>
    </dgm:pt>
    <dgm:pt modelId="{5630B2C5-55D1-2247-AF1F-B3C2B82AFF89}">
      <dgm:prSet phldrT="[Text]" custT="1"/>
      <dgm:spPr/>
      <dgm:t>
        <a:bodyPr/>
        <a:lstStyle/>
        <a:p>
          <a:pPr algn="l"/>
          <a:r>
            <a:rPr lang="en-US" sz="1800" dirty="0"/>
            <a:t>National Green Hydrogen Mission</a:t>
          </a:r>
        </a:p>
      </dgm:t>
    </dgm:pt>
    <dgm:pt modelId="{E81439FC-FB2E-3B46-9B5B-EC0248D69B06}" type="parTrans" cxnId="{5346DE29-00D8-1D43-A2FA-9A08A24FDFFD}">
      <dgm:prSet/>
      <dgm:spPr/>
      <dgm:t>
        <a:bodyPr/>
        <a:lstStyle/>
        <a:p>
          <a:endParaRPr lang="en-GB"/>
        </a:p>
      </dgm:t>
    </dgm:pt>
    <dgm:pt modelId="{13850219-3DC9-0649-AE7A-0F651EEA859C}" type="sibTrans" cxnId="{5346DE29-00D8-1D43-A2FA-9A08A24FDFFD}">
      <dgm:prSet/>
      <dgm:spPr/>
      <dgm:t>
        <a:bodyPr/>
        <a:lstStyle/>
        <a:p>
          <a:endParaRPr lang="en-GB"/>
        </a:p>
      </dgm:t>
    </dgm:pt>
    <dgm:pt modelId="{BAD25938-0936-7D4F-90BD-B7EAB80432E3}">
      <dgm:prSet phldrT="[Text]" custT="1"/>
      <dgm:spPr/>
      <dgm:t>
        <a:bodyPr/>
        <a:lstStyle/>
        <a:p>
          <a:pPr algn="l"/>
          <a:r>
            <a:rPr lang="en-US" sz="1800" dirty="0"/>
            <a:t>Afforestation &amp; Green India Mission</a:t>
          </a:r>
        </a:p>
      </dgm:t>
    </dgm:pt>
    <dgm:pt modelId="{D655A697-E377-4D41-9AB1-FD31FBD42AC0}" type="parTrans" cxnId="{91244504-24EB-9B49-83CB-6F3F85D4F4CD}">
      <dgm:prSet/>
      <dgm:spPr/>
      <dgm:t>
        <a:bodyPr/>
        <a:lstStyle/>
        <a:p>
          <a:endParaRPr lang="en-GB"/>
        </a:p>
      </dgm:t>
    </dgm:pt>
    <dgm:pt modelId="{5524565D-28C1-DE45-B970-DEADFA51873D}" type="sibTrans" cxnId="{91244504-24EB-9B49-83CB-6F3F85D4F4CD}">
      <dgm:prSet/>
      <dgm:spPr/>
      <dgm:t>
        <a:bodyPr/>
        <a:lstStyle/>
        <a:p>
          <a:endParaRPr lang="en-GB"/>
        </a:p>
      </dgm:t>
    </dgm:pt>
    <dgm:pt modelId="{7F4F52AB-45B2-E04C-A6D6-A802E27812A6}">
      <dgm:prSet phldrT="[Text]" custT="1"/>
      <dgm:spPr/>
      <dgm:t>
        <a:bodyPr/>
        <a:lstStyle/>
        <a:p>
          <a:pPr algn="l"/>
          <a:r>
            <a:rPr lang="en-US" sz="1800" dirty="0"/>
            <a:t>Energy Conservation Building Code (to reduce fossil fuel consumption)</a:t>
          </a:r>
        </a:p>
      </dgm:t>
    </dgm:pt>
    <dgm:pt modelId="{276F3234-893E-EA48-BF3C-A317D5BEA21C}" type="parTrans" cxnId="{BE91976C-9B21-C74A-B59C-0CAAB38751F3}">
      <dgm:prSet/>
      <dgm:spPr/>
      <dgm:t>
        <a:bodyPr/>
        <a:lstStyle/>
        <a:p>
          <a:endParaRPr lang="en-GB"/>
        </a:p>
      </dgm:t>
    </dgm:pt>
    <dgm:pt modelId="{21560A1B-A140-5B4B-9A0B-0A3169A90E08}" type="sibTrans" cxnId="{BE91976C-9B21-C74A-B59C-0CAAB38751F3}">
      <dgm:prSet/>
      <dgm:spPr/>
      <dgm:t>
        <a:bodyPr/>
        <a:lstStyle/>
        <a:p>
          <a:endParaRPr lang="en-GB"/>
        </a:p>
      </dgm:t>
    </dgm:pt>
    <dgm:pt modelId="{31E8D484-61A0-694D-8C29-D4C47545EA81}">
      <dgm:prSet custT="1"/>
      <dgm:spPr/>
      <dgm:t>
        <a:bodyPr/>
        <a:lstStyle/>
        <a:p>
          <a:r>
            <a:rPr lang="en-US" sz="1800" dirty="0"/>
            <a:t>22% of national electricity generation is renewable (2024) </a:t>
          </a:r>
        </a:p>
      </dgm:t>
    </dgm:pt>
    <dgm:pt modelId="{6D019655-1608-BE48-8776-9573DD294BBC}" type="parTrans" cxnId="{7A5D1303-8BF4-C140-B660-C07E401089D1}">
      <dgm:prSet/>
      <dgm:spPr/>
      <dgm:t>
        <a:bodyPr/>
        <a:lstStyle/>
        <a:p>
          <a:endParaRPr lang="en-GB"/>
        </a:p>
      </dgm:t>
    </dgm:pt>
    <dgm:pt modelId="{D2EB1979-1C39-8F48-B360-58D62C30B73C}" type="sibTrans" cxnId="{7A5D1303-8BF4-C140-B660-C07E401089D1}">
      <dgm:prSet/>
      <dgm:spPr/>
      <dgm:t>
        <a:bodyPr/>
        <a:lstStyle/>
        <a:p>
          <a:endParaRPr lang="en-GB"/>
        </a:p>
      </dgm:t>
    </dgm:pt>
    <dgm:pt modelId="{BF743A17-23B5-4DF1-A428-2CBA941DDD6C}" type="pres">
      <dgm:prSet presAssocID="{23310216-D507-4034-98E2-A524121B54A0}" presName="linearFlow" presStyleCnt="0">
        <dgm:presLayoutVars>
          <dgm:dir/>
          <dgm:animLvl val="lvl"/>
          <dgm:resizeHandles val="exact"/>
        </dgm:presLayoutVars>
      </dgm:prSet>
      <dgm:spPr/>
    </dgm:pt>
    <dgm:pt modelId="{3E19C507-8A32-4519-9C0D-92C68D898663}" type="pres">
      <dgm:prSet presAssocID="{D2AFE2F0-D121-445D-A24E-CE531B9634AB}" presName="composite" presStyleCnt="0"/>
      <dgm:spPr/>
    </dgm:pt>
    <dgm:pt modelId="{F7AC528C-7C73-423C-9459-483403B21B7E}" type="pres">
      <dgm:prSet presAssocID="{D2AFE2F0-D121-445D-A24E-CE531B9634AB}" presName="parentText" presStyleLbl="alignNode1" presStyleIdx="0" presStyleCnt="4">
        <dgm:presLayoutVars>
          <dgm:chMax val="1"/>
          <dgm:bulletEnabled val="1"/>
        </dgm:presLayoutVars>
      </dgm:prSet>
      <dgm:spPr/>
    </dgm:pt>
    <dgm:pt modelId="{082ED68B-673F-4DF8-97C3-0F9936C3080F}" type="pres">
      <dgm:prSet presAssocID="{D2AFE2F0-D121-445D-A24E-CE531B9634AB}" presName="descendantText" presStyleLbl="alignAcc1" presStyleIdx="0" presStyleCnt="4" custScaleX="93707" custScaleY="158857">
        <dgm:presLayoutVars>
          <dgm:bulletEnabled val="1"/>
        </dgm:presLayoutVars>
      </dgm:prSet>
      <dgm:spPr/>
    </dgm:pt>
    <dgm:pt modelId="{393C233C-1C4D-492A-A677-F76EBC15D28D}" type="pres">
      <dgm:prSet presAssocID="{53B2778E-C5D7-4C8A-8979-12007AE5EC86}" presName="sp" presStyleCnt="0"/>
      <dgm:spPr/>
    </dgm:pt>
    <dgm:pt modelId="{1876AA46-E226-42CA-AB9D-20288C3CC972}" type="pres">
      <dgm:prSet presAssocID="{258289D7-B94B-4650-8900-D11A158016FB}" presName="composite" presStyleCnt="0"/>
      <dgm:spPr/>
    </dgm:pt>
    <dgm:pt modelId="{26F04E7A-FCEE-4CA9-9667-B46B6473E537}" type="pres">
      <dgm:prSet presAssocID="{258289D7-B94B-4650-8900-D11A158016FB}" presName="parentText" presStyleLbl="alignNode1" presStyleIdx="1" presStyleCnt="4">
        <dgm:presLayoutVars>
          <dgm:chMax val="1"/>
          <dgm:bulletEnabled val="1"/>
        </dgm:presLayoutVars>
      </dgm:prSet>
      <dgm:spPr/>
    </dgm:pt>
    <dgm:pt modelId="{ED1A4FA6-BAE3-405F-847E-3863FE28EDDE}" type="pres">
      <dgm:prSet presAssocID="{258289D7-B94B-4650-8900-D11A158016FB}" presName="descendantText" presStyleLbl="alignAcc1" presStyleIdx="1" presStyleCnt="4" custScaleX="95642" custScaleY="161923">
        <dgm:presLayoutVars>
          <dgm:bulletEnabled val="1"/>
        </dgm:presLayoutVars>
      </dgm:prSet>
      <dgm:spPr/>
    </dgm:pt>
    <dgm:pt modelId="{BEFF76AB-8710-4479-9F6B-F0DE4CC88E5E}" type="pres">
      <dgm:prSet presAssocID="{E8E28099-7837-4802-8A2C-4BCDA5DC1E0C}" presName="sp" presStyleCnt="0"/>
      <dgm:spPr/>
    </dgm:pt>
    <dgm:pt modelId="{DA4D362C-1B91-499E-8167-459F5A4824A2}" type="pres">
      <dgm:prSet presAssocID="{DB56E72C-521E-430D-83DC-F69DB8A57D06}" presName="composite" presStyleCnt="0"/>
      <dgm:spPr/>
    </dgm:pt>
    <dgm:pt modelId="{EC0F90FB-8EB5-4F01-834C-7425F3042E24}" type="pres">
      <dgm:prSet presAssocID="{DB56E72C-521E-430D-83DC-F69DB8A57D06}" presName="parentText" presStyleLbl="alignNode1" presStyleIdx="2" presStyleCnt="4">
        <dgm:presLayoutVars>
          <dgm:chMax val="1"/>
          <dgm:bulletEnabled val="1"/>
        </dgm:presLayoutVars>
      </dgm:prSet>
      <dgm:spPr/>
    </dgm:pt>
    <dgm:pt modelId="{21F01CD7-2283-4EE2-B2AF-18366A09F06E}" type="pres">
      <dgm:prSet presAssocID="{DB56E72C-521E-430D-83DC-F69DB8A57D06}" presName="descendantText" presStyleLbl="alignAcc1" presStyleIdx="2" presStyleCnt="4" custScaleX="95642" custScaleY="169897">
        <dgm:presLayoutVars>
          <dgm:bulletEnabled val="1"/>
        </dgm:presLayoutVars>
      </dgm:prSet>
      <dgm:spPr/>
    </dgm:pt>
    <dgm:pt modelId="{EA21E9E7-C69D-4362-A6AF-C8D9637989FE}" type="pres">
      <dgm:prSet presAssocID="{6C29AE27-C704-4C5E-A1A5-510FDB4C3C58}" presName="sp" presStyleCnt="0"/>
      <dgm:spPr/>
    </dgm:pt>
    <dgm:pt modelId="{13F74D29-7A56-47C3-B65D-08140DA134F1}" type="pres">
      <dgm:prSet presAssocID="{FE426DAC-49ED-4D5C-BF4E-9C4480D12E5F}" presName="composite" presStyleCnt="0"/>
      <dgm:spPr/>
    </dgm:pt>
    <dgm:pt modelId="{1F8404ED-A8DD-4611-9C8D-E83AE3DB3370}" type="pres">
      <dgm:prSet presAssocID="{FE426DAC-49ED-4D5C-BF4E-9C4480D12E5F}" presName="parentText" presStyleLbl="alignNode1" presStyleIdx="3" presStyleCnt="4">
        <dgm:presLayoutVars>
          <dgm:chMax val="1"/>
          <dgm:bulletEnabled val="1"/>
        </dgm:presLayoutVars>
      </dgm:prSet>
      <dgm:spPr/>
    </dgm:pt>
    <dgm:pt modelId="{90E76D9F-A661-4AC6-A2A2-53FB2B98551B}" type="pres">
      <dgm:prSet presAssocID="{FE426DAC-49ED-4D5C-BF4E-9C4480D12E5F}" presName="descendantText" presStyleLbl="alignAcc1" presStyleIdx="3" presStyleCnt="4" custScaleX="95642">
        <dgm:presLayoutVars>
          <dgm:bulletEnabled val="1"/>
        </dgm:presLayoutVars>
      </dgm:prSet>
      <dgm:spPr/>
    </dgm:pt>
  </dgm:ptLst>
  <dgm:cxnLst>
    <dgm:cxn modelId="{009D7900-C1AD-4DA1-B39D-693EC15C6855}" type="presOf" srcId="{3E2B911A-FFD8-B140-9C7C-E882AF8D924E}" destId="{ED1A4FA6-BAE3-405F-847E-3863FE28EDDE}" srcOrd="0" destOrd="1" presId="urn:microsoft.com/office/officeart/2005/8/layout/chevron2"/>
    <dgm:cxn modelId="{7A5D1303-8BF4-C140-B660-C07E401089D1}" srcId="{258289D7-B94B-4650-8900-D11A158016FB}" destId="{31E8D484-61A0-694D-8C29-D4C47545EA81}" srcOrd="2" destOrd="0" parTransId="{6D019655-1608-BE48-8776-9573DD294BBC}" sibTransId="{D2EB1979-1C39-8F48-B360-58D62C30B73C}"/>
    <dgm:cxn modelId="{F3521B03-6188-4D8F-8079-F201F5935B7F}" srcId="{23310216-D507-4034-98E2-A524121B54A0}" destId="{D2AFE2F0-D121-445D-A24E-CE531B9634AB}" srcOrd="0" destOrd="0" parTransId="{B58F22C4-4051-4CA2-ABE3-BCDAFFBE1868}" sibTransId="{53B2778E-C5D7-4C8A-8979-12007AE5EC86}"/>
    <dgm:cxn modelId="{91244504-24EB-9B49-83CB-6F3F85D4F4CD}" srcId="{DB56E72C-521E-430D-83DC-F69DB8A57D06}" destId="{BAD25938-0936-7D4F-90BD-B7EAB80432E3}" srcOrd="2" destOrd="0" parTransId="{D655A697-E377-4D41-9AB1-FD31FBD42AC0}" sibTransId="{5524565D-28C1-DE45-B970-DEADFA51873D}"/>
    <dgm:cxn modelId="{038A1A14-8065-4D18-A86C-EFC22ED781A3}" srcId="{FE426DAC-49ED-4D5C-BF4E-9C4480D12E5F}" destId="{3E81DF23-0F42-4C90-BAFF-AD6491D86348}" srcOrd="0" destOrd="0" parTransId="{351F2ED0-AE01-48A3-AD7B-F676BB8EBB38}" sibTransId="{13CF1E92-9F2B-488A-95EF-E67AF35D1806}"/>
    <dgm:cxn modelId="{7D8ECE22-66C5-4C48-88AB-590950ECBD8B}" type="presOf" srcId="{5630B2C5-55D1-2247-AF1F-B3C2B82AFF89}" destId="{21F01CD7-2283-4EE2-B2AF-18366A09F06E}" srcOrd="0" destOrd="1" presId="urn:microsoft.com/office/officeart/2005/8/layout/chevron2"/>
    <dgm:cxn modelId="{5346DE29-00D8-1D43-A2FA-9A08A24FDFFD}" srcId="{DB56E72C-521E-430D-83DC-F69DB8A57D06}" destId="{5630B2C5-55D1-2247-AF1F-B3C2B82AFF89}" srcOrd="1" destOrd="0" parTransId="{E81439FC-FB2E-3B46-9B5B-EC0248D69B06}" sibTransId="{13850219-3DC9-0649-AE7A-0F651EEA859C}"/>
    <dgm:cxn modelId="{A0FD902A-0441-4B36-9F05-10859BB088D7}" srcId="{258289D7-B94B-4650-8900-D11A158016FB}" destId="{C14ED159-8FB9-437D-B31C-1E38079491CB}" srcOrd="0" destOrd="0" parTransId="{F10FA22B-0FD1-4EDD-9738-880EA29CCF3F}" sibTransId="{F20DCA28-C046-4EA1-B8B9-492A03DFD446}"/>
    <dgm:cxn modelId="{1E3E6C35-996B-435B-BA2E-B91C952AF81A}" type="presOf" srcId="{C14ED159-8FB9-437D-B31C-1E38079491CB}" destId="{ED1A4FA6-BAE3-405F-847E-3863FE28EDDE}" srcOrd="0" destOrd="0" presId="urn:microsoft.com/office/officeart/2005/8/layout/chevron2"/>
    <dgm:cxn modelId="{27603046-B92D-4B7E-B007-DB875145E783}" srcId="{23310216-D507-4034-98E2-A524121B54A0}" destId="{FE426DAC-49ED-4D5C-BF4E-9C4480D12E5F}" srcOrd="3" destOrd="0" parTransId="{59D5454D-4928-4252-AA2B-BBF1F5CD1854}" sibTransId="{50DF2BFC-23C2-49C3-BD21-85E09E20A0D4}"/>
    <dgm:cxn modelId="{8FA2D06B-F58F-401F-A342-CF9001A0D1CA}" type="presOf" srcId="{258289D7-B94B-4650-8900-D11A158016FB}" destId="{26F04E7A-FCEE-4CA9-9667-B46B6473E537}" srcOrd="0" destOrd="0" presId="urn:microsoft.com/office/officeart/2005/8/layout/chevron2"/>
    <dgm:cxn modelId="{BE91976C-9B21-C74A-B59C-0CAAB38751F3}" srcId="{DB56E72C-521E-430D-83DC-F69DB8A57D06}" destId="{7F4F52AB-45B2-E04C-A6D6-A802E27812A6}" srcOrd="3" destOrd="0" parTransId="{276F3234-893E-EA48-BF3C-A317D5BEA21C}" sibTransId="{21560A1B-A140-5B4B-9A0B-0A3169A90E08}"/>
    <dgm:cxn modelId="{42EF8951-EE6F-4549-849E-5BE8DC8C3A3A}" srcId="{DB56E72C-521E-430D-83DC-F69DB8A57D06}" destId="{35A8E201-C142-4D68-824B-C33C5E540909}" srcOrd="0" destOrd="0" parTransId="{996BC9D7-958E-47B0-92B9-26B74290CA1A}" sibTransId="{60918BCA-39EC-4CC4-A98B-2EF4B43BD2D9}"/>
    <dgm:cxn modelId="{E57B0973-7827-476F-BCEF-ABDCFED22152}" type="presOf" srcId="{23310216-D507-4034-98E2-A524121B54A0}" destId="{BF743A17-23B5-4DF1-A428-2CBA941DDD6C}" srcOrd="0" destOrd="0" presId="urn:microsoft.com/office/officeart/2005/8/layout/chevron2"/>
    <dgm:cxn modelId="{C7056A53-B37C-485B-AF66-0F5AF84DA6DD}" type="presOf" srcId="{DB56E72C-521E-430D-83DC-F69DB8A57D06}" destId="{EC0F90FB-8EB5-4F01-834C-7425F3042E24}" srcOrd="0" destOrd="0" presId="urn:microsoft.com/office/officeart/2005/8/layout/chevron2"/>
    <dgm:cxn modelId="{B7891755-F9E7-490F-963D-D6B01392ECED}" srcId="{D2AFE2F0-D121-445D-A24E-CE531B9634AB}" destId="{EBFB88CB-ECEC-49CC-937B-854B19C65CB5}" srcOrd="0" destOrd="0" parTransId="{130EBE72-B9DC-44C6-A401-D69BD7167518}" sibTransId="{3D6A03F0-F71C-4D55-8554-7375164D90C8}"/>
    <dgm:cxn modelId="{AB6D1C59-0957-4832-97D2-D89236BA8C2C}" type="presOf" srcId="{BAD25938-0936-7D4F-90BD-B7EAB80432E3}" destId="{21F01CD7-2283-4EE2-B2AF-18366A09F06E}" srcOrd="0" destOrd="2" presId="urn:microsoft.com/office/officeart/2005/8/layout/chevron2"/>
    <dgm:cxn modelId="{24D6FD7E-B3CE-4C1C-B004-10FA83F6C5C3}" type="presOf" srcId="{35A8E201-C142-4D68-824B-C33C5E540909}" destId="{21F01CD7-2283-4EE2-B2AF-18366A09F06E}" srcOrd="0" destOrd="0" presId="urn:microsoft.com/office/officeart/2005/8/layout/chevron2"/>
    <dgm:cxn modelId="{BF139C85-5C04-441D-9A18-FBFAD3AB85A7}" srcId="{FE426DAC-49ED-4D5C-BF4E-9C4480D12E5F}" destId="{53851CD2-35D5-4FF2-9E96-BB9C85A94A45}" srcOrd="2" destOrd="0" parTransId="{E8776AF4-7AC5-4C36-9411-3325E199E356}" sibTransId="{8B72488B-436C-4E1F-816E-216ECF47871E}"/>
    <dgm:cxn modelId="{F4153D9A-A47F-49D2-A6B9-93BF8DF88394}" srcId="{FE426DAC-49ED-4D5C-BF4E-9C4480D12E5F}" destId="{0C765985-814E-4772-9906-C4996439109A}" srcOrd="1" destOrd="0" parTransId="{D84EBAE6-6FA9-4022-9503-A8BFF079BBCC}" sibTransId="{9DAFB372-72DF-4232-AE02-A88B96DDF1E9}"/>
    <dgm:cxn modelId="{26590FA3-1280-4AA6-99D7-B7CA9B7326EA}" type="presOf" srcId="{53851CD2-35D5-4FF2-9E96-BB9C85A94A45}" destId="{90E76D9F-A661-4AC6-A2A2-53FB2B98551B}" srcOrd="0" destOrd="2" presId="urn:microsoft.com/office/officeart/2005/8/layout/chevron2"/>
    <dgm:cxn modelId="{8A5946AF-34BA-4FA2-83B3-779A27A685A8}" type="presOf" srcId="{31E8D484-61A0-694D-8C29-D4C47545EA81}" destId="{ED1A4FA6-BAE3-405F-847E-3863FE28EDDE}" srcOrd="0" destOrd="2" presId="urn:microsoft.com/office/officeart/2005/8/layout/chevron2"/>
    <dgm:cxn modelId="{C6EF30B9-E72B-4632-89DE-3FDC443735AD}" type="presOf" srcId="{FE426DAC-49ED-4D5C-BF4E-9C4480D12E5F}" destId="{1F8404ED-A8DD-4611-9C8D-E83AE3DB3370}" srcOrd="0" destOrd="0" presId="urn:microsoft.com/office/officeart/2005/8/layout/chevron2"/>
    <dgm:cxn modelId="{A864C6C0-DE22-4BCB-AF5C-8181611FA202}" srcId="{23310216-D507-4034-98E2-A524121B54A0}" destId="{DB56E72C-521E-430D-83DC-F69DB8A57D06}" srcOrd="2" destOrd="0" parTransId="{F8F4FB6B-86D4-495E-92D6-BB9BD9AABE0E}" sibTransId="{6C29AE27-C704-4C5E-A1A5-510FDB4C3C58}"/>
    <dgm:cxn modelId="{629C4BC7-BDDE-124B-832A-CED61198D2C6}" srcId="{258289D7-B94B-4650-8900-D11A158016FB}" destId="{3E2B911A-FFD8-B140-9C7C-E882AF8D924E}" srcOrd="1" destOrd="0" parTransId="{F71F9DAC-6EC7-3744-A3CD-E7159DDC1789}" sibTransId="{A1A26F4E-11AD-2546-9F4D-602D21E9E627}"/>
    <dgm:cxn modelId="{3A55B4D8-8E8D-4BA2-B938-CF7B6C90763C}" type="presOf" srcId="{D2AFE2F0-D121-445D-A24E-CE531B9634AB}" destId="{F7AC528C-7C73-423C-9459-483403B21B7E}" srcOrd="0" destOrd="0" presId="urn:microsoft.com/office/officeart/2005/8/layout/chevron2"/>
    <dgm:cxn modelId="{D86840E7-C5F3-44D7-8F9F-4BD782B5770D}" srcId="{23310216-D507-4034-98E2-A524121B54A0}" destId="{258289D7-B94B-4650-8900-D11A158016FB}" srcOrd="1" destOrd="0" parTransId="{A2C0904B-5B2C-45AE-85BD-AD9442DAC6D9}" sibTransId="{E8E28099-7837-4802-8A2C-4BCDA5DC1E0C}"/>
    <dgm:cxn modelId="{100299ED-FFE9-438D-B368-2DA2A98D26CA}" type="presOf" srcId="{3E81DF23-0F42-4C90-BAFF-AD6491D86348}" destId="{90E76D9F-A661-4AC6-A2A2-53FB2B98551B}" srcOrd="0" destOrd="0" presId="urn:microsoft.com/office/officeart/2005/8/layout/chevron2"/>
    <dgm:cxn modelId="{FDB4F4F3-2D50-4851-B1E1-62A6C46022A2}" type="presOf" srcId="{EBFB88CB-ECEC-49CC-937B-854B19C65CB5}" destId="{082ED68B-673F-4DF8-97C3-0F9936C3080F}" srcOrd="0" destOrd="0" presId="urn:microsoft.com/office/officeart/2005/8/layout/chevron2"/>
    <dgm:cxn modelId="{4B35FFFC-D13A-4BA2-BC4C-9F3B0E279554}" type="presOf" srcId="{0C765985-814E-4772-9906-C4996439109A}" destId="{90E76D9F-A661-4AC6-A2A2-53FB2B98551B}" srcOrd="0" destOrd="1" presId="urn:microsoft.com/office/officeart/2005/8/layout/chevron2"/>
    <dgm:cxn modelId="{8D6A64FD-9C37-4969-8C8E-3B9E513E2B71}" type="presOf" srcId="{7F4F52AB-45B2-E04C-A6D6-A802E27812A6}" destId="{21F01CD7-2283-4EE2-B2AF-18366A09F06E}" srcOrd="0" destOrd="3" presId="urn:microsoft.com/office/officeart/2005/8/layout/chevron2"/>
    <dgm:cxn modelId="{B09430AA-3A58-4703-BD2C-FD87805E78D3}" type="presParOf" srcId="{BF743A17-23B5-4DF1-A428-2CBA941DDD6C}" destId="{3E19C507-8A32-4519-9C0D-92C68D898663}" srcOrd="0" destOrd="0" presId="urn:microsoft.com/office/officeart/2005/8/layout/chevron2"/>
    <dgm:cxn modelId="{23088870-AB1B-4809-A778-FA78BA69922A}" type="presParOf" srcId="{3E19C507-8A32-4519-9C0D-92C68D898663}" destId="{F7AC528C-7C73-423C-9459-483403B21B7E}" srcOrd="0" destOrd="0" presId="urn:microsoft.com/office/officeart/2005/8/layout/chevron2"/>
    <dgm:cxn modelId="{CF0F9D9F-C719-490E-A892-9957D9C2E811}" type="presParOf" srcId="{3E19C507-8A32-4519-9C0D-92C68D898663}" destId="{082ED68B-673F-4DF8-97C3-0F9936C3080F}" srcOrd="1" destOrd="0" presId="urn:microsoft.com/office/officeart/2005/8/layout/chevron2"/>
    <dgm:cxn modelId="{E31B2EA2-030E-4B46-88F2-3BE2334D6287}" type="presParOf" srcId="{BF743A17-23B5-4DF1-A428-2CBA941DDD6C}" destId="{393C233C-1C4D-492A-A677-F76EBC15D28D}" srcOrd="1" destOrd="0" presId="urn:microsoft.com/office/officeart/2005/8/layout/chevron2"/>
    <dgm:cxn modelId="{AFAEB11A-1B3D-4304-8A17-C8FC2704A08F}" type="presParOf" srcId="{BF743A17-23B5-4DF1-A428-2CBA941DDD6C}" destId="{1876AA46-E226-42CA-AB9D-20288C3CC972}" srcOrd="2" destOrd="0" presId="urn:microsoft.com/office/officeart/2005/8/layout/chevron2"/>
    <dgm:cxn modelId="{0C7CA646-329B-4C36-9B54-F69DD6CE1516}" type="presParOf" srcId="{1876AA46-E226-42CA-AB9D-20288C3CC972}" destId="{26F04E7A-FCEE-4CA9-9667-B46B6473E537}" srcOrd="0" destOrd="0" presId="urn:microsoft.com/office/officeart/2005/8/layout/chevron2"/>
    <dgm:cxn modelId="{BCE05FF1-F14E-42C0-8D7F-DE166F247595}" type="presParOf" srcId="{1876AA46-E226-42CA-AB9D-20288C3CC972}" destId="{ED1A4FA6-BAE3-405F-847E-3863FE28EDDE}" srcOrd="1" destOrd="0" presId="urn:microsoft.com/office/officeart/2005/8/layout/chevron2"/>
    <dgm:cxn modelId="{3C9B0A28-9A49-4ECA-90C7-C2556EA97798}" type="presParOf" srcId="{BF743A17-23B5-4DF1-A428-2CBA941DDD6C}" destId="{BEFF76AB-8710-4479-9F6B-F0DE4CC88E5E}" srcOrd="3" destOrd="0" presId="urn:microsoft.com/office/officeart/2005/8/layout/chevron2"/>
    <dgm:cxn modelId="{2818AF86-5156-4A9E-B311-DA7805A80EFE}" type="presParOf" srcId="{BF743A17-23B5-4DF1-A428-2CBA941DDD6C}" destId="{DA4D362C-1B91-499E-8167-459F5A4824A2}" srcOrd="4" destOrd="0" presId="urn:microsoft.com/office/officeart/2005/8/layout/chevron2"/>
    <dgm:cxn modelId="{53D1C2AB-9DFC-4AAB-BF36-63976F5753AB}" type="presParOf" srcId="{DA4D362C-1B91-499E-8167-459F5A4824A2}" destId="{EC0F90FB-8EB5-4F01-834C-7425F3042E24}" srcOrd="0" destOrd="0" presId="urn:microsoft.com/office/officeart/2005/8/layout/chevron2"/>
    <dgm:cxn modelId="{6607DD34-33B8-40D6-8F55-2AB34C045809}" type="presParOf" srcId="{DA4D362C-1B91-499E-8167-459F5A4824A2}" destId="{21F01CD7-2283-4EE2-B2AF-18366A09F06E}" srcOrd="1" destOrd="0" presId="urn:microsoft.com/office/officeart/2005/8/layout/chevron2"/>
    <dgm:cxn modelId="{2E7673E4-574C-4698-9371-D4D17B1C6556}" type="presParOf" srcId="{BF743A17-23B5-4DF1-A428-2CBA941DDD6C}" destId="{EA21E9E7-C69D-4362-A6AF-C8D9637989FE}" srcOrd="5" destOrd="0" presId="urn:microsoft.com/office/officeart/2005/8/layout/chevron2"/>
    <dgm:cxn modelId="{BE5EC42E-BBBF-4702-9877-CCE38116E19D}" type="presParOf" srcId="{BF743A17-23B5-4DF1-A428-2CBA941DDD6C}" destId="{13F74D29-7A56-47C3-B65D-08140DA134F1}" srcOrd="6" destOrd="0" presId="urn:microsoft.com/office/officeart/2005/8/layout/chevron2"/>
    <dgm:cxn modelId="{31917592-4146-4860-875D-B40340581FFF}" type="presParOf" srcId="{13F74D29-7A56-47C3-B65D-08140DA134F1}" destId="{1F8404ED-A8DD-4611-9C8D-E83AE3DB3370}" srcOrd="0" destOrd="0" presId="urn:microsoft.com/office/officeart/2005/8/layout/chevron2"/>
    <dgm:cxn modelId="{4D2E3808-4C26-47F8-9F00-32EE5FAD2ACD}" type="presParOf" srcId="{13F74D29-7A56-47C3-B65D-08140DA134F1}" destId="{90E76D9F-A661-4AC6-A2A2-53FB2B98551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D0A23-92EA-4636-B410-D46D56127C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29A1DE1-D706-4B8E-85E0-6AE7B53FC2E9}">
      <dgm:prSet phldrT="[Text]"/>
      <dgm:spPr>
        <a:solidFill>
          <a:schemeClr val="accent6">
            <a:lumMod val="75000"/>
          </a:schemeClr>
        </a:solidFill>
      </dgm:spPr>
      <dgm:t>
        <a:bodyPr/>
        <a:lstStyle/>
        <a:p>
          <a:r>
            <a:rPr lang="en-US" dirty="0"/>
            <a:t>1</a:t>
          </a:r>
        </a:p>
      </dgm:t>
    </dgm:pt>
    <dgm:pt modelId="{AAA2F23E-67E6-4045-9BD3-22B132A1654B}" type="parTrans" cxnId="{704597C4-BDAD-43D7-9D28-5B27BF08ED26}">
      <dgm:prSet/>
      <dgm:spPr/>
      <dgm:t>
        <a:bodyPr/>
        <a:lstStyle/>
        <a:p>
          <a:endParaRPr lang="en-US"/>
        </a:p>
      </dgm:t>
    </dgm:pt>
    <dgm:pt modelId="{246A23F9-842A-4DB6-880C-BCEABA9D03BD}" type="sibTrans" cxnId="{704597C4-BDAD-43D7-9D28-5B27BF08ED26}">
      <dgm:prSet/>
      <dgm:spPr/>
      <dgm:t>
        <a:bodyPr/>
        <a:lstStyle/>
        <a:p>
          <a:endParaRPr lang="en-US"/>
        </a:p>
      </dgm:t>
    </dgm:pt>
    <dgm:pt modelId="{FA96820B-7D12-4CAC-8DE5-446F285488BD}">
      <dgm:prSet phldrT="[Text]" custT="1"/>
      <dgm:spPr>
        <a:solidFill>
          <a:schemeClr val="accent6">
            <a:lumMod val="20000"/>
            <a:lumOff val="80000"/>
            <a:alpha val="90000"/>
          </a:schemeClr>
        </a:solidFill>
      </dgm:spPr>
      <dgm:t>
        <a:bodyPr/>
        <a:lstStyle/>
        <a:p>
          <a:r>
            <a:rPr lang="en-US" sz="1600" dirty="0"/>
            <a:t>Obtain Digital Signature Certificate (DSC) through authorized agencies. Address proof required. </a:t>
          </a:r>
        </a:p>
      </dgm:t>
    </dgm:pt>
    <dgm:pt modelId="{C2195393-8423-471B-BEF3-B6CDC1A26587}" type="parTrans" cxnId="{1F00153E-1758-4B70-A723-3961B83C62CD}">
      <dgm:prSet/>
      <dgm:spPr/>
      <dgm:t>
        <a:bodyPr/>
        <a:lstStyle/>
        <a:p>
          <a:endParaRPr lang="en-US"/>
        </a:p>
      </dgm:t>
    </dgm:pt>
    <dgm:pt modelId="{26DA524D-1DB1-4875-87F0-6E77D6F25572}" type="sibTrans" cxnId="{1F00153E-1758-4B70-A723-3961B83C62CD}">
      <dgm:prSet/>
      <dgm:spPr/>
      <dgm:t>
        <a:bodyPr/>
        <a:lstStyle/>
        <a:p>
          <a:endParaRPr lang="en-US"/>
        </a:p>
      </dgm:t>
    </dgm:pt>
    <dgm:pt modelId="{337F163F-E84E-4588-A42A-EF1A38B984AE}">
      <dgm:prSet/>
      <dgm:spPr>
        <a:solidFill>
          <a:schemeClr val="accent6">
            <a:lumMod val="75000"/>
          </a:schemeClr>
        </a:solidFill>
      </dgm:spPr>
      <dgm:t>
        <a:bodyPr/>
        <a:lstStyle/>
        <a:p>
          <a:r>
            <a:rPr lang="en-US" dirty="0"/>
            <a:t>2</a:t>
          </a:r>
        </a:p>
      </dgm:t>
    </dgm:pt>
    <dgm:pt modelId="{F419E94E-B296-46D2-8E2F-5D39EC21B3C4}" type="parTrans" cxnId="{28EE21D1-C44E-46B8-8B17-39D8444C2BEF}">
      <dgm:prSet/>
      <dgm:spPr/>
      <dgm:t>
        <a:bodyPr/>
        <a:lstStyle/>
        <a:p>
          <a:endParaRPr lang="en-US"/>
        </a:p>
      </dgm:t>
    </dgm:pt>
    <dgm:pt modelId="{A5DAAF0B-C517-448E-9D7F-C45C5561CB18}" type="sibTrans" cxnId="{28EE21D1-C44E-46B8-8B17-39D8444C2BEF}">
      <dgm:prSet/>
      <dgm:spPr/>
      <dgm:t>
        <a:bodyPr/>
        <a:lstStyle/>
        <a:p>
          <a:endParaRPr lang="en-US"/>
        </a:p>
      </dgm:t>
    </dgm:pt>
    <dgm:pt modelId="{1EBD3BB2-C44F-4CB5-8B25-E8AFA479A93A}">
      <dgm:prSet/>
      <dgm:spPr>
        <a:solidFill>
          <a:schemeClr val="accent6">
            <a:lumMod val="75000"/>
          </a:schemeClr>
        </a:solidFill>
      </dgm:spPr>
      <dgm:t>
        <a:bodyPr/>
        <a:lstStyle/>
        <a:p>
          <a:r>
            <a:rPr lang="en-US" dirty="0"/>
            <a:t>3</a:t>
          </a:r>
        </a:p>
      </dgm:t>
    </dgm:pt>
    <dgm:pt modelId="{20ACB215-45E3-4BF9-B5CA-10945937920D}" type="parTrans" cxnId="{D726A7AE-D541-48F5-9AE8-E9764DEB035A}">
      <dgm:prSet/>
      <dgm:spPr/>
      <dgm:t>
        <a:bodyPr/>
        <a:lstStyle/>
        <a:p>
          <a:endParaRPr lang="en-US"/>
        </a:p>
      </dgm:t>
    </dgm:pt>
    <dgm:pt modelId="{888B17DE-C3A2-4E36-B3DC-0E480CA44A53}" type="sibTrans" cxnId="{D726A7AE-D541-48F5-9AE8-E9764DEB035A}">
      <dgm:prSet/>
      <dgm:spPr/>
      <dgm:t>
        <a:bodyPr/>
        <a:lstStyle/>
        <a:p>
          <a:endParaRPr lang="en-US"/>
        </a:p>
      </dgm:t>
    </dgm:pt>
    <dgm:pt modelId="{0386A0E2-4CBE-4495-BF98-B181DA425A07}">
      <dgm:prSet/>
      <dgm:spPr>
        <a:solidFill>
          <a:schemeClr val="accent6">
            <a:lumMod val="75000"/>
          </a:schemeClr>
        </a:solidFill>
      </dgm:spPr>
      <dgm:t>
        <a:bodyPr/>
        <a:lstStyle/>
        <a:p>
          <a:r>
            <a:rPr lang="en-US" dirty="0"/>
            <a:t>4</a:t>
          </a:r>
        </a:p>
      </dgm:t>
    </dgm:pt>
    <dgm:pt modelId="{EFAA0EDC-CD3F-4DDE-AE47-25E3D4AE5E08}" type="parTrans" cxnId="{8A04C753-F215-4246-B456-21A38D2BAE85}">
      <dgm:prSet/>
      <dgm:spPr/>
      <dgm:t>
        <a:bodyPr/>
        <a:lstStyle/>
        <a:p>
          <a:endParaRPr lang="en-US"/>
        </a:p>
      </dgm:t>
    </dgm:pt>
    <dgm:pt modelId="{18089933-35B4-4ED7-8052-986821AA4142}" type="sibTrans" cxnId="{8A04C753-F215-4246-B456-21A38D2BAE85}">
      <dgm:prSet/>
      <dgm:spPr/>
      <dgm:t>
        <a:bodyPr/>
        <a:lstStyle/>
        <a:p>
          <a:endParaRPr lang="en-US"/>
        </a:p>
      </dgm:t>
    </dgm:pt>
    <dgm:pt modelId="{1409A89F-B48A-438E-AAE1-5D11923F535B}">
      <dgm:prSet/>
      <dgm:spPr>
        <a:solidFill>
          <a:schemeClr val="accent6">
            <a:lumMod val="75000"/>
          </a:schemeClr>
        </a:solidFill>
      </dgm:spPr>
      <dgm:t>
        <a:bodyPr/>
        <a:lstStyle/>
        <a:p>
          <a:r>
            <a:rPr lang="en-US" dirty="0"/>
            <a:t>5</a:t>
          </a:r>
        </a:p>
      </dgm:t>
    </dgm:pt>
    <dgm:pt modelId="{58F405EC-C293-49A0-B5CC-BC3C51931DF4}" type="parTrans" cxnId="{4286DB54-71B8-4C73-85C7-5314F6DB7C12}">
      <dgm:prSet/>
      <dgm:spPr/>
      <dgm:t>
        <a:bodyPr/>
        <a:lstStyle/>
        <a:p>
          <a:endParaRPr lang="en-US"/>
        </a:p>
      </dgm:t>
    </dgm:pt>
    <dgm:pt modelId="{DA17967F-33C4-4FD0-8D69-D0353A8E615C}" type="sibTrans" cxnId="{4286DB54-71B8-4C73-85C7-5314F6DB7C12}">
      <dgm:prSet/>
      <dgm:spPr/>
      <dgm:t>
        <a:bodyPr/>
        <a:lstStyle/>
        <a:p>
          <a:endParaRPr lang="en-US"/>
        </a:p>
      </dgm:t>
    </dgm:pt>
    <dgm:pt modelId="{80C0EBC6-0C2A-45D0-B1B7-67F66FB2552C}">
      <dgm:prSet custT="1"/>
      <dgm:spPr>
        <a:solidFill>
          <a:schemeClr val="accent6">
            <a:lumMod val="20000"/>
            <a:lumOff val="80000"/>
            <a:alpha val="90000"/>
          </a:schemeClr>
        </a:solidFill>
      </dgm:spPr>
      <dgm:t>
        <a:bodyPr/>
        <a:lstStyle/>
        <a:p>
          <a:r>
            <a:rPr lang="en-US" sz="1600" dirty="0"/>
            <a:t>Obtain Director Identification Number (DIN) through Ministry of Corporate Affairs (MCA) portal. Address proof required.</a:t>
          </a:r>
        </a:p>
      </dgm:t>
    </dgm:pt>
    <dgm:pt modelId="{3E240F6D-E870-4052-AD50-33854FDA758A}" type="parTrans" cxnId="{C65DD79A-28CF-4757-AAD6-A9101B06FE6D}">
      <dgm:prSet/>
      <dgm:spPr/>
      <dgm:t>
        <a:bodyPr/>
        <a:lstStyle/>
        <a:p>
          <a:endParaRPr lang="en-US"/>
        </a:p>
      </dgm:t>
    </dgm:pt>
    <dgm:pt modelId="{4CB12B0C-9FF8-4631-A582-CCA5A5826A0B}" type="sibTrans" cxnId="{C65DD79A-28CF-4757-AAD6-A9101B06FE6D}">
      <dgm:prSet/>
      <dgm:spPr/>
      <dgm:t>
        <a:bodyPr/>
        <a:lstStyle/>
        <a:p>
          <a:endParaRPr lang="en-US"/>
        </a:p>
      </dgm:t>
    </dgm:pt>
    <dgm:pt modelId="{BFEC4457-33DE-4968-B986-3D176905427B}">
      <dgm:prSet custT="1"/>
      <dgm:spPr>
        <a:solidFill>
          <a:schemeClr val="accent6">
            <a:lumMod val="20000"/>
            <a:lumOff val="80000"/>
            <a:alpha val="90000"/>
          </a:schemeClr>
        </a:solidFill>
      </dgm:spPr>
      <dgm:t>
        <a:bodyPr/>
        <a:lstStyle/>
        <a:p>
          <a:r>
            <a:rPr lang="en-US" sz="1600" dirty="0"/>
            <a:t>Reserve Company Name in MCA's portal. Once the name is approved, it remains reserved for 20 days from the date of approval.</a:t>
          </a:r>
        </a:p>
      </dgm:t>
    </dgm:pt>
    <dgm:pt modelId="{FCB55DCC-E591-40D5-A3DA-6EA3F41F1BB7}" type="parTrans" cxnId="{3724944F-6829-441F-B0B6-95E3D1ED3EB5}">
      <dgm:prSet/>
      <dgm:spPr/>
      <dgm:t>
        <a:bodyPr/>
        <a:lstStyle/>
        <a:p>
          <a:endParaRPr lang="en-US"/>
        </a:p>
      </dgm:t>
    </dgm:pt>
    <dgm:pt modelId="{5D507E9D-E197-44F2-B452-1AB0D48A3E8F}" type="sibTrans" cxnId="{3724944F-6829-441F-B0B6-95E3D1ED3EB5}">
      <dgm:prSet/>
      <dgm:spPr/>
      <dgm:t>
        <a:bodyPr/>
        <a:lstStyle/>
        <a:p>
          <a:endParaRPr lang="en-US"/>
        </a:p>
      </dgm:t>
    </dgm:pt>
    <dgm:pt modelId="{31E93C3E-E0AB-4228-ADC3-208FFB795E7F}">
      <dgm:prSet custT="1"/>
      <dgm:spPr>
        <a:solidFill>
          <a:schemeClr val="accent6">
            <a:lumMod val="20000"/>
            <a:lumOff val="80000"/>
            <a:alpha val="90000"/>
          </a:schemeClr>
        </a:solidFill>
      </dgm:spPr>
      <dgm:t>
        <a:bodyPr/>
        <a:lstStyle/>
        <a:p>
          <a:r>
            <a:rPr lang="en-US" sz="1600" dirty="0"/>
            <a:t>Draft the Memorandum of Association (</a:t>
          </a:r>
          <a:r>
            <a:rPr lang="en-US" sz="1600" dirty="0" err="1"/>
            <a:t>MoA</a:t>
          </a:r>
          <a:r>
            <a:rPr lang="en-US" sz="1600" dirty="0"/>
            <a:t>),  Articles of Association (</a:t>
          </a:r>
          <a:r>
            <a:rPr lang="en-US" sz="1600" dirty="0" err="1"/>
            <a:t>AoA</a:t>
          </a:r>
          <a:r>
            <a:rPr lang="en-US" sz="1600" dirty="0"/>
            <a:t>)</a:t>
          </a:r>
        </a:p>
      </dgm:t>
    </dgm:pt>
    <dgm:pt modelId="{B0F5F38D-C1A7-454E-B5D9-40434008C6B9}" type="parTrans" cxnId="{686F7FFF-B9E6-4EE2-8071-CEE517DBF9E5}">
      <dgm:prSet/>
      <dgm:spPr/>
      <dgm:t>
        <a:bodyPr/>
        <a:lstStyle/>
        <a:p>
          <a:endParaRPr lang="en-US"/>
        </a:p>
      </dgm:t>
    </dgm:pt>
    <dgm:pt modelId="{E252C280-A324-451B-871B-0A82DE6B2480}" type="sibTrans" cxnId="{686F7FFF-B9E6-4EE2-8071-CEE517DBF9E5}">
      <dgm:prSet/>
      <dgm:spPr/>
      <dgm:t>
        <a:bodyPr/>
        <a:lstStyle/>
        <a:p>
          <a:endParaRPr lang="en-US"/>
        </a:p>
      </dgm:t>
    </dgm:pt>
    <dgm:pt modelId="{D28DB68C-E704-4D24-9F50-2CD1C44304C5}">
      <dgm:prSet custT="1"/>
      <dgm:spPr>
        <a:solidFill>
          <a:schemeClr val="accent6">
            <a:lumMod val="20000"/>
            <a:lumOff val="80000"/>
            <a:alpha val="90000"/>
          </a:schemeClr>
        </a:solidFill>
      </dgm:spPr>
      <dgm:t>
        <a:bodyPr/>
        <a:lstStyle/>
        <a:p>
          <a:pPr algn="just"/>
          <a:r>
            <a:rPr lang="en-US" sz="1600" dirty="0"/>
            <a:t>File Form </a:t>
          </a:r>
          <a:r>
            <a:rPr lang="en-US" sz="1600" dirty="0" err="1"/>
            <a:t>SPICe</a:t>
          </a:r>
          <a:r>
            <a:rPr lang="en-US" sz="1600" dirty="0"/>
            <a:t> (Simplified </a:t>
          </a:r>
          <a:r>
            <a:rPr lang="en-US" sz="1600" dirty="0" err="1"/>
            <a:t>Proforma</a:t>
          </a:r>
          <a:r>
            <a:rPr lang="en-US" sz="1600" dirty="0"/>
            <a:t> for Incorporating Company Electronically) - INC-32, Form INC-33 (e-</a:t>
          </a:r>
          <a:r>
            <a:rPr lang="en-US" sz="1600" dirty="0" err="1"/>
            <a:t>MoA</a:t>
          </a:r>
          <a:r>
            <a:rPr lang="en-US" sz="1600" dirty="0"/>
            <a:t>) and Form INC-34 (e-</a:t>
          </a:r>
          <a:r>
            <a:rPr lang="en-US" sz="1600" dirty="0" err="1"/>
            <a:t>AoA</a:t>
          </a:r>
          <a:r>
            <a:rPr lang="en-US" sz="1600" dirty="0"/>
            <a:t>) if applicable,  Declaration by directors and subscribers, Address proof, identity proof, and photographs of directors and subscribers</a:t>
          </a:r>
        </a:p>
      </dgm:t>
    </dgm:pt>
    <dgm:pt modelId="{45726010-71F9-43AD-A946-37E87190AA0A}" type="parTrans" cxnId="{49981DB1-BEDA-44DA-B090-9AD057065B04}">
      <dgm:prSet/>
      <dgm:spPr/>
      <dgm:t>
        <a:bodyPr/>
        <a:lstStyle/>
        <a:p>
          <a:endParaRPr lang="en-US"/>
        </a:p>
      </dgm:t>
    </dgm:pt>
    <dgm:pt modelId="{A27CD63F-890E-4A7F-A766-4FC6268DFA81}" type="sibTrans" cxnId="{49981DB1-BEDA-44DA-B090-9AD057065B04}">
      <dgm:prSet/>
      <dgm:spPr/>
      <dgm:t>
        <a:bodyPr/>
        <a:lstStyle/>
        <a:p>
          <a:endParaRPr lang="en-US"/>
        </a:p>
      </dgm:t>
    </dgm:pt>
    <dgm:pt modelId="{A79B45F5-31B7-43A2-86E0-512C0286F30B}">
      <dgm:prSet custT="1"/>
      <dgm:spPr>
        <a:solidFill>
          <a:schemeClr val="accent6">
            <a:lumMod val="20000"/>
            <a:lumOff val="80000"/>
            <a:alpha val="90000"/>
          </a:schemeClr>
        </a:solidFill>
      </dgm:spPr>
      <dgm:t>
        <a:bodyPr/>
        <a:lstStyle/>
        <a:p>
          <a:r>
            <a:rPr lang="en-US" sz="1600" dirty="0"/>
            <a:t>Pay the Fees online</a:t>
          </a:r>
        </a:p>
      </dgm:t>
    </dgm:pt>
    <dgm:pt modelId="{F5F564B2-FB29-4B02-96CB-03CAC65336E7}" type="parTrans" cxnId="{5574F81D-1FD9-4ADB-95AE-982B7A50E9AE}">
      <dgm:prSet/>
      <dgm:spPr/>
      <dgm:t>
        <a:bodyPr/>
        <a:lstStyle/>
        <a:p>
          <a:endParaRPr lang="en-US"/>
        </a:p>
      </dgm:t>
    </dgm:pt>
    <dgm:pt modelId="{685173BC-2A83-4ADA-933A-9617A87F2FE2}" type="sibTrans" cxnId="{5574F81D-1FD9-4ADB-95AE-982B7A50E9AE}">
      <dgm:prSet/>
      <dgm:spPr/>
      <dgm:t>
        <a:bodyPr/>
        <a:lstStyle/>
        <a:p>
          <a:endParaRPr lang="en-US"/>
        </a:p>
      </dgm:t>
    </dgm:pt>
    <dgm:pt modelId="{BB081301-BFBC-458D-A2D6-9DB8D4703CFB}">
      <dgm:prSet custT="1"/>
      <dgm:spPr>
        <a:solidFill>
          <a:schemeClr val="accent6">
            <a:lumMod val="20000"/>
            <a:lumOff val="80000"/>
            <a:alpha val="90000"/>
          </a:schemeClr>
        </a:solidFill>
      </dgm:spPr>
      <dgm:t>
        <a:bodyPr/>
        <a:lstStyle/>
        <a:p>
          <a:r>
            <a:rPr lang="en-US" sz="1600" dirty="0"/>
            <a:t>Upon verification and approval, the Registrar of Companies issues a Certificate of Incorporation</a:t>
          </a:r>
        </a:p>
      </dgm:t>
    </dgm:pt>
    <dgm:pt modelId="{E76527D9-95B9-460C-9ED1-5F0A4DFA615A}" type="parTrans" cxnId="{91BE3B96-13D3-4C8B-925C-E3326C80ABA3}">
      <dgm:prSet/>
      <dgm:spPr/>
      <dgm:t>
        <a:bodyPr/>
        <a:lstStyle/>
        <a:p>
          <a:endParaRPr lang="en-US"/>
        </a:p>
      </dgm:t>
    </dgm:pt>
    <dgm:pt modelId="{63F731EC-091A-4EE9-90A0-F8FF058C0F50}" type="sibTrans" cxnId="{91BE3B96-13D3-4C8B-925C-E3326C80ABA3}">
      <dgm:prSet/>
      <dgm:spPr/>
      <dgm:t>
        <a:bodyPr/>
        <a:lstStyle/>
        <a:p>
          <a:endParaRPr lang="en-US"/>
        </a:p>
      </dgm:t>
    </dgm:pt>
    <dgm:pt modelId="{E021067D-0815-41FF-9E37-2DE7FEE23A1D}" type="pres">
      <dgm:prSet presAssocID="{793D0A23-92EA-4636-B410-D46D56127C90}" presName="linearFlow" presStyleCnt="0">
        <dgm:presLayoutVars>
          <dgm:dir/>
          <dgm:animLvl val="lvl"/>
          <dgm:resizeHandles val="exact"/>
        </dgm:presLayoutVars>
      </dgm:prSet>
      <dgm:spPr/>
    </dgm:pt>
    <dgm:pt modelId="{841E7C24-01C7-4772-A6C5-6773EDB2F0E0}" type="pres">
      <dgm:prSet presAssocID="{E29A1DE1-D706-4B8E-85E0-6AE7B53FC2E9}" presName="composite" presStyleCnt="0"/>
      <dgm:spPr/>
    </dgm:pt>
    <dgm:pt modelId="{63F31BBE-CE24-490F-8B07-260BFE3F8CC7}" type="pres">
      <dgm:prSet presAssocID="{E29A1DE1-D706-4B8E-85E0-6AE7B53FC2E9}" presName="parentText" presStyleLbl="alignNode1" presStyleIdx="0" presStyleCnt="5">
        <dgm:presLayoutVars>
          <dgm:chMax val="1"/>
          <dgm:bulletEnabled val="1"/>
        </dgm:presLayoutVars>
      </dgm:prSet>
      <dgm:spPr/>
    </dgm:pt>
    <dgm:pt modelId="{1CBCC284-61EC-4CE1-A689-1DE8B7917279}" type="pres">
      <dgm:prSet presAssocID="{E29A1DE1-D706-4B8E-85E0-6AE7B53FC2E9}" presName="descendantText" presStyleLbl="alignAcc1" presStyleIdx="0" presStyleCnt="5">
        <dgm:presLayoutVars>
          <dgm:bulletEnabled val="1"/>
        </dgm:presLayoutVars>
      </dgm:prSet>
      <dgm:spPr/>
    </dgm:pt>
    <dgm:pt modelId="{E5E85F1F-AB0E-4DFD-893E-40570CAB8B3A}" type="pres">
      <dgm:prSet presAssocID="{246A23F9-842A-4DB6-880C-BCEABA9D03BD}" presName="sp" presStyleCnt="0"/>
      <dgm:spPr/>
    </dgm:pt>
    <dgm:pt modelId="{48496170-BCFD-47FD-A5B3-C2427BBD3E28}" type="pres">
      <dgm:prSet presAssocID="{337F163F-E84E-4588-A42A-EF1A38B984AE}" presName="composite" presStyleCnt="0"/>
      <dgm:spPr/>
    </dgm:pt>
    <dgm:pt modelId="{3B00C4C7-1C23-45D4-83E2-CB539A4E9671}" type="pres">
      <dgm:prSet presAssocID="{337F163F-E84E-4588-A42A-EF1A38B984AE}" presName="parentText" presStyleLbl="alignNode1" presStyleIdx="1" presStyleCnt="5">
        <dgm:presLayoutVars>
          <dgm:chMax val="1"/>
          <dgm:bulletEnabled val="1"/>
        </dgm:presLayoutVars>
      </dgm:prSet>
      <dgm:spPr/>
    </dgm:pt>
    <dgm:pt modelId="{65226E83-4F1E-4520-8E88-795B719D0250}" type="pres">
      <dgm:prSet presAssocID="{337F163F-E84E-4588-A42A-EF1A38B984AE}" presName="descendantText" presStyleLbl="alignAcc1" presStyleIdx="1" presStyleCnt="5">
        <dgm:presLayoutVars>
          <dgm:bulletEnabled val="1"/>
        </dgm:presLayoutVars>
      </dgm:prSet>
      <dgm:spPr/>
    </dgm:pt>
    <dgm:pt modelId="{DBBF4AC7-F443-4207-9124-0087A67BEF99}" type="pres">
      <dgm:prSet presAssocID="{A5DAAF0B-C517-448E-9D7F-C45C5561CB18}" presName="sp" presStyleCnt="0"/>
      <dgm:spPr/>
    </dgm:pt>
    <dgm:pt modelId="{54C9AC70-C3C9-4F68-86F2-ACD06954EB2F}" type="pres">
      <dgm:prSet presAssocID="{1EBD3BB2-C44F-4CB5-8B25-E8AFA479A93A}" presName="composite" presStyleCnt="0"/>
      <dgm:spPr/>
    </dgm:pt>
    <dgm:pt modelId="{AC31369E-4FB9-4802-AD19-4CEE3EAC8659}" type="pres">
      <dgm:prSet presAssocID="{1EBD3BB2-C44F-4CB5-8B25-E8AFA479A93A}" presName="parentText" presStyleLbl="alignNode1" presStyleIdx="2" presStyleCnt="5">
        <dgm:presLayoutVars>
          <dgm:chMax val="1"/>
          <dgm:bulletEnabled val="1"/>
        </dgm:presLayoutVars>
      </dgm:prSet>
      <dgm:spPr/>
    </dgm:pt>
    <dgm:pt modelId="{9D33AE35-DCD3-4134-AD82-36923AB87682}" type="pres">
      <dgm:prSet presAssocID="{1EBD3BB2-C44F-4CB5-8B25-E8AFA479A93A}" presName="descendantText" presStyleLbl="alignAcc1" presStyleIdx="2" presStyleCnt="5">
        <dgm:presLayoutVars>
          <dgm:bulletEnabled val="1"/>
        </dgm:presLayoutVars>
      </dgm:prSet>
      <dgm:spPr/>
    </dgm:pt>
    <dgm:pt modelId="{9E122250-1936-4915-BFC9-156A596C6008}" type="pres">
      <dgm:prSet presAssocID="{888B17DE-C3A2-4E36-B3DC-0E480CA44A53}" presName="sp" presStyleCnt="0"/>
      <dgm:spPr/>
    </dgm:pt>
    <dgm:pt modelId="{B7652239-2000-411A-847B-5D0697A08FFC}" type="pres">
      <dgm:prSet presAssocID="{0386A0E2-4CBE-4495-BF98-B181DA425A07}" presName="composite" presStyleCnt="0"/>
      <dgm:spPr/>
    </dgm:pt>
    <dgm:pt modelId="{5473B076-CD42-44AB-BA76-199F132E514D}" type="pres">
      <dgm:prSet presAssocID="{0386A0E2-4CBE-4495-BF98-B181DA425A07}" presName="parentText" presStyleLbl="alignNode1" presStyleIdx="3" presStyleCnt="5">
        <dgm:presLayoutVars>
          <dgm:chMax val="1"/>
          <dgm:bulletEnabled val="1"/>
        </dgm:presLayoutVars>
      </dgm:prSet>
      <dgm:spPr/>
    </dgm:pt>
    <dgm:pt modelId="{6AC768D3-B24B-4254-B3C7-B548F2BA6673}" type="pres">
      <dgm:prSet presAssocID="{0386A0E2-4CBE-4495-BF98-B181DA425A07}" presName="descendantText" presStyleLbl="alignAcc1" presStyleIdx="3" presStyleCnt="5" custScaleY="157132">
        <dgm:presLayoutVars>
          <dgm:bulletEnabled val="1"/>
        </dgm:presLayoutVars>
      </dgm:prSet>
      <dgm:spPr/>
    </dgm:pt>
    <dgm:pt modelId="{F6D7DB14-FFA8-4F54-845F-678194510502}" type="pres">
      <dgm:prSet presAssocID="{18089933-35B4-4ED7-8052-986821AA4142}" presName="sp" presStyleCnt="0"/>
      <dgm:spPr/>
    </dgm:pt>
    <dgm:pt modelId="{188758F3-2E5A-460A-8132-299C233EC338}" type="pres">
      <dgm:prSet presAssocID="{1409A89F-B48A-438E-AAE1-5D11923F535B}" presName="composite" presStyleCnt="0"/>
      <dgm:spPr/>
    </dgm:pt>
    <dgm:pt modelId="{DBD9EF24-9B30-4A45-995E-8D6D256BC8F2}" type="pres">
      <dgm:prSet presAssocID="{1409A89F-B48A-438E-AAE1-5D11923F535B}" presName="parentText" presStyleLbl="alignNode1" presStyleIdx="4" presStyleCnt="5">
        <dgm:presLayoutVars>
          <dgm:chMax val="1"/>
          <dgm:bulletEnabled val="1"/>
        </dgm:presLayoutVars>
      </dgm:prSet>
      <dgm:spPr/>
    </dgm:pt>
    <dgm:pt modelId="{618F50AC-B827-4F74-BD53-7E0BAF92D08F}" type="pres">
      <dgm:prSet presAssocID="{1409A89F-B48A-438E-AAE1-5D11923F535B}" presName="descendantText" presStyleLbl="alignAcc1" presStyleIdx="4" presStyleCnt="5" custLinFactNeighborX="-103" custLinFactNeighborY="21677">
        <dgm:presLayoutVars>
          <dgm:bulletEnabled val="1"/>
        </dgm:presLayoutVars>
      </dgm:prSet>
      <dgm:spPr/>
    </dgm:pt>
  </dgm:ptLst>
  <dgm:cxnLst>
    <dgm:cxn modelId="{5574F81D-1FD9-4ADB-95AE-982B7A50E9AE}" srcId="{1409A89F-B48A-438E-AAE1-5D11923F535B}" destId="{A79B45F5-31B7-43A2-86E0-512C0286F30B}" srcOrd="0" destOrd="0" parTransId="{F5F564B2-FB29-4B02-96CB-03CAC65336E7}" sibTransId="{685173BC-2A83-4ADA-933A-9617A87F2FE2}"/>
    <dgm:cxn modelId="{A26B8720-A46E-49A3-B8C2-62E95250754A}" type="presOf" srcId="{E29A1DE1-D706-4B8E-85E0-6AE7B53FC2E9}" destId="{63F31BBE-CE24-490F-8B07-260BFE3F8CC7}" srcOrd="0" destOrd="0" presId="urn:microsoft.com/office/officeart/2005/8/layout/chevron2"/>
    <dgm:cxn modelId="{C8728F26-648A-4FCF-92EF-6CA731170F44}" type="presOf" srcId="{0386A0E2-4CBE-4495-BF98-B181DA425A07}" destId="{5473B076-CD42-44AB-BA76-199F132E514D}" srcOrd="0" destOrd="0" presId="urn:microsoft.com/office/officeart/2005/8/layout/chevron2"/>
    <dgm:cxn modelId="{9007D427-E702-4D2E-ADD0-88F443BE8E47}" type="presOf" srcId="{FA96820B-7D12-4CAC-8DE5-446F285488BD}" destId="{1CBCC284-61EC-4CE1-A689-1DE8B7917279}" srcOrd="0" destOrd="0" presId="urn:microsoft.com/office/officeart/2005/8/layout/chevron2"/>
    <dgm:cxn modelId="{D4663033-9196-4B5D-A7BD-6439B1428F7F}" type="presOf" srcId="{80C0EBC6-0C2A-45D0-B1B7-67F66FB2552C}" destId="{1CBCC284-61EC-4CE1-A689-1DE8B7917279}" srcOrd="0" destOrd="1" presId="urn:microsoft.com/office/officeart/2005/8/layout/chevron2"/>
    <dgm:cxn modelId="{0ABD8838-4947-4B1C-AF7C-9093218CBE44}" type="presOf" srcId="{1409A89F-B48A-438E-AAE1-5D11923F535B}" destId="{DBD9EF24-9B30-4A45-995E-8D6D256BC8F2}" srcOrd="0" destOrd="0" presId="urn:microsoft.com/office/officeart/2005/8/layout/chevron2"/>
    <dgm:cxn modelId="{1F00153E-1758-4B70-A723-3961B83C62CD}" srcId="{E29A1DE1-D706-4B8E-85E0-6AE7B53FC2E9}" destId="{FA96820B-7D12-4CAC-8DE5-446F285488BD}" srcOrd="0" destOrd="0" parTransId="{C2195393-8423-471B-BEF3-B6CDC1A26587}" sibTransId="{26DA524D-1DB1-4875-87F0-6E77D6F25572}"/>
    <dgm:cxn modelId="{1D02E562-D34F-48C1-A136-986A15767C35}" type="presOf" srcId="{BFEC4457-33DE-4968-B986-3D176905427B}" destId="{65226E83-4F1E-4520-8E88-795B719D0250}" srcOrd="0" destOrd="0" presId="urn:microsoft.com/office/officeart/2005/8/layout/chevron2"/>
    <dgm:cxn modelId="{9AD59265-F81D-47D7-A581-B90462747141}" type="presOf" srcId="{31E93C3E-E0AB-4228-ADC3-208FFB795E7F}" destId="{9D33AE35-DCD3-4134-AD82-36923AB87682}" srcOrd="0" destOrd="0" presId="urn:microsoft.com/office/officeart/2005/8/layout/chevron2"/>
    <dgm:cxn modelId="{3724944F-6829-441F-B0B6-95E3D1ED3EB5}" srcId="{337F163F-E84E-4588-A42A-EF1A38B984AE}" destId="{BFEC4457-33DE-4968-B986-3D176905427B}" srcOrd="0" destOrd="0" parTransId="{FCB55DCC-E591-40D5-A3DA-6EA3F41F1BB7}" sibTransId="{5D507E9D-E197-44F2-B452-1AB0D48A3E8F}"/>
    <dgm:cxn modelId="{8A04C753-F215-4246-B456-21A38D2BAE85}" srcId="{793D0A23-92EA-4636-B410-D46D56127C90}" destId="{0386A0E2-4CBE-4495-BF98-B181DA425A07}" srcOrd="3" destOrd="0" parTransId="{EFAA0EDC-CD3F-4DDE-AE47-25E3D4AE5E08}" sibTransId="{18089933-35B4-4ED7-8052-986821AA4142}"/>
    <dgm:cxn modelId="{4286DB54-71B8-4C73-85C7-5314F6DB7C12}" srcId="{793D0A23-92EA-4636-B410-D46D56127C90}" destId="{1409A89F-B48A-438E-AAE1-5D11923F535B}" srcOrd="4" destOrd="0" parTransId="{58F405EC-C293-49A0-B5CC-BC3C51931DF4}" sibTransId="{DA17967F-33C4-4FD0-8D69-D0353A8E615C}"/>
    <dgm:cxn modelId="{A1C94257-3DDA-48EE-9826-FB70AB412862}" type="presOf" srcId="{337F163F-E84E-4588-A42A-EF1A38B984AE}" destId="{3B00C4C7-1C23-45D4-83E2-CB539A4E9671}" srcOrd="0" destOrd="0" presId="urn:microsoft.com/office/officeart/2005/8/layout/chevron2"/>
    <dgm:cxn modelId="{F991E487-2F69-45AA-B06F-0EB55D5B0300}" type="presOf" srcId="{A79B45F5-31B7-43A2-86E0-512C0286F30B}" destId="{618F50AC-B827-4F74-BD53-7E0BAF92D08F}" srcOrd="0" destOrd="0" presId="urn:microsoft.com/office/officeart/2005/8/layout/chevron2"/>
    <dgm:cxn modelId="{C83CB188-6322-44EF-B1BD-A8DA6C57C380}" type="presOf" srcId="{BB081301-BFBC-458D-A2D6-9DB8D4703CFB}" destId="{618F50AC-B827-4F74-BD53-7E0BAF92D08F}" srcOrd="0" destOrd="1" presId="urn:microsoft.com/office/officeart/2005/8/layout/chevron2"/>
    <dgm:cxn modelId="{4AFA218D-04FE-44C9-B14F-E69633317C57}" type="presOf" srcId="{793D0A23-92EA-4636-B410-D46D56127C90}" destId="{E021067D-0815-41FF-9E37-2DE7FEE23A1D}" srcOrd="0" destOrd="0" presId="urn:microsoft.com/office/officeart/2005/8/layout/chevron2"/>
    <dgm:cxn modelId="{91BE3B96-13D3-4C8B-925C-E3326C80ABA3}" srcId="{1409A89F-B48A-438E-AAE1-5D11923F535B}" destId="{BB081301-BFBC-458D-A2D6-9DB8D4703CFB}" srcOrd="1" destOrd="0" parTransId="{E76527D9-95B9-460C-9ED1-5F0A4DFA615A}" sibTransId="{63F731EC-091A-4EE9-90A0-F8FF058C0F50}"/>
    <dgm:cxn modelId="{C65DD79A-28CF-4757-AAD6-A9101B06FE6D}" srcId="{E29A1DE1-D706-4B8E-85E0-6AE7B53FC2E9}" destId="{80C0EBC6-0C2A-45D0-B1B7-67F66FB2552C}" srcOrd="1" destOrd="0" parTransId="{3E240F6D-E870-4052-AD50-33854FDA758A}" sibTransId="{4CB12B0C-9FF8-4631-A582-CCA5A5826A0B}"/>
    <dgm:cxn modelId="{D726A7AE-D541-48F5-9AE8-E9764DEB035A}" srcId="{793D0A23-92EA-4636-B410-D46D56127C90}" destId="{1EBD3BB2-C44F-4CB5-8B25-E8AFA479A93A}" srcOrd="2" destOrd="0" parTransId="{20ACB215-45E3-4BF9-B5CA-10945937920D}" sibTransId="{888B17DE-C3A2-4E36-B3DC-0E480CA44A53}"/>
    <dgm:cxn modelId="{49981DB1-BEDA-44DA-B090-9AD057065B04}" srcId="{0386A0E2-4CBE-4495-BF98-B181DA425A07}" destId="{D28DB68C-E704-4D24-9F50-2CD1C44304C5}" srcOrd="0" destOrd="0" parTransId="{45726010-71F9-43AD-A946-37E87190AA0A}" sibTransId="{A27CD63F-890E-4A7F-A766-4FC6268DFA81}"/>
    <dgm:cxn modelId="{704597C4-BDAD-43D7-9D28-5B27BF08ED26}" srcId="{793D0A23-92EA-4636-B410-D46D56127C90}" destId="{E29A1DE1-D706-4B8E-85E0-6AE7B53FC2E9}" srcOrd="0" destOrd="0" parTransId="{AAA2F23E-67E6-4045-9BD3-22B132A1654B}" sibTransId="{246A23F9-842A-4DB6-880C-BCEABA9D03BD}"/>
    <dgm:cxn modelId="{28EE21D1-C44E-46B8-8B17-39D8444C2BEF}" srcId="{793D0A23-92EA-4636-B410-D46D56127C90}" destId="{337F163F-E84E-4588-A42A-EF1A38B984AE}" srcOrd="1" destOrd="0" parTransId="{F419E94E-B296-46D2-8E2F-5D39EC21B3C4}" sibTransId="{A5DAAF0B-C517-448E-9D7F-C45C5561CB18}"/>
    <dgm:cxn modelId="{746C22DC-9C65-4335-BF13-861F0490D96F}" type="presOf" srcId="{1EBD3BB2-C44F-4CB5-8B25-E8AFA479A93A}" destId="{AC31369E-4FB9-4802-AD19-4CEE3EAC8659}" srcOrd="0" destOrd="0" presId="urn:microsoft.com/office/officeart/2005/8/layout/chevron2"/>
    <dgm:cxn modelId="{0683B2ED-4365-4674-A507-4C1422398312}" type="presOf" srcId="{D28DB68C-E704-4D24-9F50-2CD1C44304C5}" destId="{6AC768D3-B24B-4254-B3C7-B548F2BA6673}" srcOrd="0" destOrd="0" presId="urn:microsoft.com/office/officeart/2005/8/layout/chevron2"/>
    <dgm:cxn modelId="{686F7FFF-B9E6-4EE2-8071-CEE517DBF9E5}" srcId="{1EBD3BB2-C44F-4CB5-8B25-E8AFA479A93A}" destId="{31E93C3E-E0AB-4228-ADC3-208FFB795E7F}" srcOrd="0" destOrd="0" parTransId="{B0F5F38D-C1A7-454E-B5D9-40434008C6B9}" sibTransId="{E252C280-A324-451B-871B-0A82DE6B2480}"/>
    <dgm:cxn modelId="{D63D8ACC-B6F3-40D2-94D1-AAECD040A824}" type="presParOf" srcId="{E021067D-0815-41FF-9E37-2DE7FEE23A1D}" destId="{841E7C24-01C7-4772-A6C5-6773EDB2F0E0}" srcOrd="0" destOrd="0" presId="urn:microsoft.com/office/officeart/2005/8/layout/chevron2"/>
    <dgm:cxn modelId="{5510D99E-5C52-4C00-BBA3-584E4D5811E3}" type="presParOf" srcId="{841E7C24-01C7-4772-A6C5-6773EDB2F0E0}" destId="{63F31BBE-CE24-490F-8B07-260BFE3F8CC7}" srcOrd="0" destOrd="0" presId="urn:microsoft.com/office/officeart/2005/8/layout/chevron2"/>
    <dgm:cxn modelId="{9062437D-AA68-4AD8-9B1D-E7BFC147D310}" type="presParOf" srcId="{841E7C24-01C7-4772-A6C5-6773EDB2F0E0}" destId="{1CBCC284-61EC-4CE1-A689-1DE8B7917279}" srcOrd="1" destOrd="0" presId="urn:microsoft.com/office/officeart/2005/8/layout/chevron2"/>
    <dgm:cxn modelId="{297F20FC-23DE-47F9-9439-951C43258CEB}" type="presParOf" srcId="{E021067D-0815-41FF-9E37-2DE7FEE23A1D}" destId="{E5E85F1F-AB0E-4DFD-893E-40570CAB8B3A}" srcOrd="1" destOrd="0" presId="urn:microsoft.com/office/officeart/2005/8/layout/chevron2"/>
    <dgm:cxn modelId="{B630AD96-E86B-449D-9466-6E8270C2CFCD}" type="presParOf" srcId="{E021067D-0815-41FF-9E37-2DE7FEE23A1D}" destId="{48496170-BCFD-47FD-A5B3-C2427BBD3E28}" srcOrd="2" destOrd="0" presId="urn:microsoft.com/office/officeart/2005/8/layout/chevron2"/>
    <dgm:cxn modelId="{DE1B3B56-D230-4A6E-A91F-6E8B2D621531}" type="presParOf" srcId="{48496170-BCFD-47FD-A5B3-C2427BBD3E28}" destId="{3B00C4C7-1C23-45D4-83E2-CB539A4E9671}" srcOrd="0" destOrd="0" presId="urn:microsoft.com/office/officeart/2005/8/layout/chevron2"/>
    <dgm:cxn modelId="{688B6DD3-A6B3-4D8D-99F8-546D17ADD090}" type="presParOf" srcId="{48496170-BCFD-47FD-A5B3-C2427BBD3E28}" destId="{65226E83-4F1E-4520-8E88-795B719D0250}" srcOrd="1" destOrd="0" presId="urn:microsoft.com/office/officeart/2005/8/layout/chevron2"/>
    <dgm:cxn modelId="{9364A583-85C9-4C98-9784-98AB84B15EC2}" type="presParOf" srcId="{E021067D-0815-41FF-9E37-2DE7FEE23A1D}" destId="{DBBF4AC7-F443-4207-9124-0087A67BEF99}" srcOrd="3" destOrd="0" presId="urn:microsoft.com/office/officeart/2005/8/layout/chevron2"/>
    <dgm:cxn modelId="{A69AC0F6-6819-4473-B861-2C701E209E3C}" type="presParOf" srcId="{E021067D-0815-41FF-9E37-2DE7FEE23A1D}" destId="{54C9AC70-C3C9-4F68-86F2-ACD06954EB2F}" srcOrd="4" destOrd="0" presId="urn:microsoft.com/office/officeart/2005/8/layout/chevron2"/>
    <dgm:cxn modelId="{55623AF6-A6C1-4FFA-9BF3-7E430E505BB7}" type="presParOf" srcId="{54C9AC70-C3C9-4F68-86F2-ACD06954EB2F}" destId="{AC31369E-4FB9-4802-AD19-4CEE3EAC8659}" srcOrd="0" destOrd="0" presId="urn:microsoft.com/office/officeart/2005/8/layout/chevron2"/>
    <dgm:cxn modelId="{17179996-5FAB-4250-BC44-59929AF41210}" type="presParOf" srcId="{54C9AC70-C3C9-4F68-86F2-ACD06954EB2F}" destId="{9D33AE35-DCD3-4134-AD82-36923AB87682}" srcOrd="1" destOrd="0" presId="urn:microsoft.com/office/officeart/2005/8/layout/chevron2"/>
    <dgm:cxn modelId="{4F972162-39DE-4E53-BCDF-E4E19CE1C6D7}" type="presParOf" srcId="{E021067D-0815-41FF-9E37-2DE7FEE23A1D}" destId="{9E122250-1936-4915-BFC9-156A596C6008}" srcOrd="5" destOrd="0" presId="urn:microsoft.com/office/officeart/2005/8/layout/chevron2"/>
    <dgm:cxn modelId="{782882FC-EA78-4A57-8252-389DDF577646}" type="presParOf" srcId="{E021067D-0815-41FF-9E37-2DE7FEE23A1D}" destId="{B7652239-2000-411A-847B-5D0697A08FFC}" srcOrd="6" destOrd="0" presId="urn:microsoft.com/office/officeart/2005/8/layout/chevron2"/>
    <dgm:cxn modelId="{71A8A91E-ADB1-4FD0-939F-679098464647}" type="presParOf" srcId="{B7652239-2000-411A-847B-5D0697A08FFC}" destId="{5473B076-CD42-44AB-BA76-199F132E514D}" srcOrd="0" destOrd="0" presId="urn:microsoft.com/office/officeart/2005/8/layout/chevron2"/>
    <dgm:cxn modelId="{12E5363A-C538-4747-A527-A15C737DFD82}" type="presParOf" srcId="{B7652239-2000-411A-847B-5D0697A08FFC}" destId="{6AC768D3-B24B-4254-B3C7-B548F2BA6673}" srcOrd="1" destOrd="0" presId="urn:microsoft.com/office/officeart/2005/8/layout/chevron2"/>
    <dgm:cxn modelId="{CA67BB06-8E20-46DF-93CC-82C053079905}" type="presParOf" srcId="{E021067D-0815-41FF-9E37-2DE7FEE23A1D}" destId="{F6D7DB14-FFA8-4F54-845F-678194510502}" srcOrd="7" destOrd="0" presId="urn:microsoft.com/office/officeart/2005/8/layout/chevron2"/>
    <dgm:cxn modelId="{9ACAEA5A-9A9F-4DED-923C-A74168D32B96}" type="presParOf" srcId="{E021067D-0815-41FF-9E37-2DE7FEE23A1D}" destId="{188758F3-2E5A-460A-8132-299C233EC338}" srcOrd="8" destOrd="0" presId="urn:microsoft.com/office/officeart/2005/8/layout/chevron2"/>
    <dgm:cxn modelId="{061D11D3-764E-4A78-A5BC-1509B2D39650}" type="presParOf" srcId="{188758F3-2E5A-460A-8132-299C233EC338}" destId="{DBD9EF24-9B30-4A45-995E-8D6D256BC8F2}" srcOrd="0" destOrd="0" presId="urn:microsoft.com/office/officeart/2005/8/layout/chevron2"/>
    <dgm:cxn modelId="{A1190DA7-5177-47AE-8F51-D4352E404AF3}" type="presParOf" srcId="{188758F3-2E5A-460A-8132-299C233EC338}" destId="{618F50AC-B827-4F74-BD53-7E0BAF92D0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3D0A23-92EA-4636-B410-D46D56127C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29A1DE1-D706-4B8E-85E0-6AE7B53FC2E9}">
      <dgm:prSet phldrT="[Text]"/>
      <dgm:spPr>
        <a:solidFill>
          <a:schemeClr val="accent6">
            <a:lumMod val="75000"/>
          </a:schemeClr>
        </a:solidFill>
      </dgm:spPr>
      <dgm:t>
        <a:bodyPr/>
        <a:lstStyle/>
        <a:p>
          <a:r>
            <a:rPr lang="en-US" dirty="0"/>
            <a:t>1</a:t>
          </a:r>
        </a:p>
      </dgm:t>
    </dgm:pt>
    <dgm:pt modelId="{AAA2F23E-67E6-4045-9BD3-22B132A1654B}" type="parTrans" cxnId="{704597C4-BDAD-43D7-9D28-5B27BF08ED26}">
      <dgm:prSet/>
      <dgm:spPr/>
      <dgm:t>
        <a:bodyPr/>
        <a:lstStyle/>
        <a:p>
          <a:endParaRPr lang="en-US"/>
        </a:p>
      </dgm:t>
    </dgm:pt>
    <dgm:pt modelId="{246A23F9-842A-4DB6-880C-BCEABA9D03BD}" type="sibTrans" cxnId="{704597C4-BDAD-43D7-9D28-5B27BF08ED26}">
      <dgm:prSet/>
      <dgm:spPr/>
      <dgm:t>
        <a:bodyPr/>
        <a:lstStyle/>
        <a:p>
          <a:endParaRPr lang="en-US"/>
        </a:p>
      </dgm:t>
    </dgm:pt>
    <dgm:pt modelId="{FA96820B-7D12-4CAC-8DE5-446F285488BD}">
      <dgm:prSet phldrT="[Text]" custT="1"/>
      <dgm:spPr>
        <a:solidFill>
          <a:schemeClr val="accent6">
            <a:lumMod val="20000"/>
            <a:lumOff val="80000"/>
            <a:alpha val="90000"/>
          </a:schemeClr>
        </a:solidFill>
      </dgm:spPr>
      <dgm:t>
        <a:bodyPr/>
        <a:lstStyle/>
        <a:p>
          <a:r>
            <a:rPr lang="en-IN" sz="1600" dirty="0"/>
            <a:t>Allotment of land in industrial estate (for Govt)</a:t>
          </a:r>
          <a:endParaRPr lang="en-US" sz="1600" dirty="0"/>
        </a:p>
      </dgm:t>
    </dgm:pt>
    <dgm:pt modelId="{C2195393-8423-471B-BEF3-B6CDC1A26587}" type="parTrans" cxnId="{1F00153E-1758-4B70-A723-3961B83C62CD}">
      <dgm:prSet/>
      <dgm:spPr/>
      <dgm:t>
        <a:bodyPr/>
        <a:lstStyle/>
        <a:p>
          <a:endParaRPr lang="en-US"/>
        </a:p>
      </dgm:t>
    </dgm:pt>
    <dgm:pt modelId="{26DA524D-1DB1-4875-87F0-6E77D6F25572}" type="sibTrans" cxnId="{1F00153E-1758-4B70-A723-3961B83C62CD}">
      <dgm:prSet/>
      <dgm:spPr/>
      <dgm:t>
        <a:bodyPr/>
        <a:lstStyle/>
        <a:p>
          <a:endParaRPr lang="en-US"/>
        </a:p>
      </dgm:t>
    </dgm:pt>
    <dgm:pt modelId="{2B764400-ED18-438C-AFE4-EAAA177879B7}">
      <dgm:prSet phldrT="[Text]"/>
      <dgm:spPr>
        <a:solidFill>
          <a:schemeClr val="accent6">
            <a:lumMod val="75000"/>
          </a:schemeClr>
        </a:solidFill>
      </dgm:spPr>
      <dgm:t>
        <a:bodyPr/>
        <a:lstStyle/>
        <a:p>
          <a:r>
            <a:rPr lang="en-US" dirty="0"/>
            <a:t>6</a:t>
          </a:r>
        </a:p>
      </dgm:t>
    </dgm:pt>
    <dgm:pt modelId="{9408BF06-0746-4A7B-89FD-6F5D38EE7A32}" type="parTrans" cxnId="{1E4662DA-9F4D-438B-8BC2-5A117D9E0E2F}">
      <dgm:prSet/>
      <dgm:spPr/>
      <dgm:t>
        <a:bodyPr/>
        <a:lstStyle/>
        <a:p>
          <a:endParaRPr lang="en-US"/>
        </a:p>
      </dgm:t>
    </dgm:pt>
    <dgm:pt modelId="{E6345B83-2361-4B6A-B5EA-68E2062AE4D7}" type="sibTrans" cxnId="{1E4662DA-9F4D-438B-8BC2-5A117D9E0E2F}">
      <dgm:prSet/>
      <dgm:spPr/>
      <dgm:t>
        <a:bodyPr/>
        <a:lstStyle/>
        <a:p>
          <a:endParaRPr lang="en-US"/>
        </a:p>
      </dgm:t>
    </dgm:pt>
    <dgm:pt modelId="{796FC86E-B7AE-4153-A87C-6790FF4D072F}">
      <dgm:prSet phldrT="[Text]" custT="1"/>
      <dgm:spPr>
        <a:solidFill>
          <a:schemeClr val="accent6">
            <a:lumMod val="20000"/>
            <a:lumOff val="80000"/>
            <a:alpha val="90000"/>
          </a:schemeClr>
        </a:solidFill>
      </dgm:spPr>
      <dgm:t>
        <a:bodyPr/>
        <a:lstStyle/>
        <a:p>
          <a:pPr algn="just"/>
          <a:r>
            <a:rPr lang="en-IN" sz="1600" dirty="0"/>
            <a:t>Registration of Principal Employer Establishments for Employing Contractual Workmen . Registration of Principal Employer Establishments for Employing Inter-State Migrant Workmen</a:t>
          </a:r>
          <a:endParaRPr lang="en-US" sz="1600" dirty="0"/>
        </a:p>
      </dgm:t>
    </dgm:pt>
    <dgm:pt modelId="{7BF1DDA4-4314-404F-89FF-FF7537424241}" type="parTrans" cxnId="{0DB89CC6-E0DF-44A8-9575-DE847D523CF2}">
      <dgm:prSet/>
      <dgm:spPr/>
      <dgm:t>
        <a:bodyPr/>
        <a:lstStyle/>
        <a:p>
          <a:endParaRPr lang="en-US"/>
        </a:p>
      </dgm:t>
    </dgm:pt>
    <dgm:pt modelId="{B33AED13-C250-4EAB-95F7-26C704ECC0B7}" type="sibTrans" cxnId="{0DB89CC6-E0DF-44A8-9575-DE847D523CF2}">
      <dgm:prSet/>
      <dgm:spPr/>
      <dgm:t>
        <a:bodyPr/>
        <a:lstStyle/>
        <a:p>
          <a:endParaRPr lang="en-US"/>
        </a:p>
      </dgm:t>
    </dgm:pt>
    <dgm:pt modelId="{B4B78F89-EFE2-4EFE-BAC7-62EF33AA7315}">
      <dgm:prSet phldrT="[Text]"/>
      <dgm:spPr>
        <a:solidFill>
          <a:schemeClr val="accent6">
            <a:lumMod val="75000"/>
          </a:schemeClr>
        </a:solidFill>
      </dgm:spPr>
      <dgm:t>
        <a:bodyPr/>
        <a:lstStyle/>
        <a:p>
          <a:r>
            <a:rPr lang="en-US" dirty="0"/>
            <a:t>7</a:t>
          </a:r>
        </a:p>
      </dgm:t>
    </dgm:pt>
    <dgm:pt modelId="{DB9F3243-ECA4-433A-B052-1AC6EE211968}" type="parTrans" cxnId="{379A8240-C613-4444-BDFB-440361F8947A}">
      <dgm:prSet/>
      <dgm:spPr/>
      <dgm:t>
        <a:bodyPr/>
        <a:lstStyle/>
        <a:p>
          <a:endParaRPr lang="en-US"/>
        </a:p>
      </dgm:t>
    </dgm:pt>
    <dgm:pt modelId="{74695140-8397-47A5-8649-C5A41F120A50}" type="sibTrans" cxnId="{379A8240-C613-4444-BDFB-440361F8947A}">
      <dgm:prSet/>
      <dgm:spPr/>
      <dgm:t>
        <a:bodyPr/>
        <a:lstStyle/>
        <a:p>
          <a:endParaRPr lang="en-US"/>
        </a:p>
      </dgm:t>
    </dgm:pt>
    <dgm:pt modelId="{B2A7A532-99EE-4CEB-BD62-471136D7C45A}">
      <dgm:prSet phldrT="[Text]" custT="1"/>
      <dgm:spPr>
        <a:solidFill>
          <a:schemeClr val="accent6">
            <a:lumMod val="20000"/>
            <a:lumOff val="80000"/>
            <a:alpha val="90000"/>
          </a:schemeClr>
        </a:solidFill>
      </dgm:spPr>
      <dgm:t>
        <a:bodyPr/>
        <a:lstStyle/>
        <a:p>
          <a:pPr algn="just"/>
          <a:r>
            <a:rPr lang="en-US" sz="1600" dirty="0"/>
            <a:t>MSME</a:t>
          </a:r>
          <a:r>
            <a:rPr lang="en-US" sz="2900" dirty="0"/>
            <a:t> </a:t>
          </a:r>
          <a:r>
            <a:rPr lang="en-US" sz="1600" dirty="0"/>
            <a:t>Certificate ( for Micro, Small and Medium Enterprises)</a:t>
          </a:r>
        </a:p>
      </dgm:t>
    </dgm:pt>
    <dgm:pt modelId="{A0A538F2-39C3-43F5-BEE1-6962AD26112E}" type="parTrans" cxnId="{50F5BB00-9DE8-414E-830E-3AE1A183104B}">
      <dgm:prSet/>
      <dgm:spPr/>
      <dgm:t>
        <a:bodyPr/>
        <a:lstStyle/>
        <a:p>
          <a:endParaRPr lang="en-US"/>
        </a:p>
      </dgm:t>
    </dgm:pt>
    <dgm:pt modelId="{82454C82-1AC3-45A1-A72F-A9B9FA79A318}" type="sibTrans" cxnId="{50F5BB00-9DE8-414E-830E-3AE1A183104B}">
      <dgm:prSet/>
      <dgm:spPr/>
      <dgm:t>
        <a:bodyPr/>
        <a:lstStyle/>
        <a:p>
          <a:endParaRPr lang="en-US"/>
        </a:p>
      </dgm:t>
    </dgm:pt>
    <dgm:pt modelId="{337F163F-E84E-4588-A42A-EF1A38B984AE}">
      <dgm:prSet/>
      <dgm:spPr>
        <a:solidFill>
          <a:schemeClr val="accent6">
            <a:lumMod val="75000"/>
          </a:schemeClr>
        </a:solidFill>
      </dgm:spPr>
      <dgm:t>
        <a:bodyPr/>
        <a:lstStyle/>
        <a:p>
          <a:r>
            <a:rPr lang="en-US" dirty="0"/>
            <a:t>2</a:t>
          </a:r>
        </a:p>
      </dgm:t>
    </dgm:pt>
    <dgm:pt modelId="{F419E94E-B296-46D2-8E2F-5D39EC21B3C4}" type="parTrans" cxnId="{28EE21D1-C44E-46B8-8B17-39D8444C2BEF}">
      <dgm:prSet/>
      <dgm:spPr/>
      <dgm:t>
        <a:bodyPr/>
        <a:lstStyle/>
        <a:p>
          <a:endParaRPr lang="en-US"/>
        </a:p>
      </dgm:t>
    </dgm:pt>
    <dgm:pt modelId="{A5DAAF0B-C517-448E-9D7F-C45C5561CB18}" type="sibTrans" cxnId="{28EE21D1-C44E-46B8-8B17-39D8444C2BEF}">
      <dgm:prSet/>
      <dgm:spPr/>
      <dgm:t>
        <a:bodyPr/>
        <a:lstStyle/>
        <a:p>
          <a:endParaRPr lang="en-US"/>
        </a:p>
      </dgm:t>
    </dgm:pt>
    <dgm:pt modelId="{1EBD3BB2-C44F-4CB5-8B25-E8AFA479A93A}">
      <dgm:prSet/>
      <dgm:spPr>
        <a:solidFill>
          <a:schemeClr val="accent6">
            <a:lumMod val="75000"/>
          </a:schemeClr>
        </a:solidFill>
      </dgm:spPr>
      <dgm:t>
        <a:bodyPr/>
        <a:lstStyle/>
        <a:p>
          <a:r>
            <a:rPr lang="en-US" dirty="0"/>
            <a:t>3</a:t>
          </a:r>
        </a:p>
      </dgm:t>
    </dgm:pt>
    <dgm:pt modelId="{20ACB215-45E3-4BF9-B5CA-10945937920D}" type="parTrans" cxnId="{D726A7AE-D541-48F5-9AE8-E9764DEB035A}">
      <dgm:prSet/>
      <dgm:spPr/>
      <dgm:t>
        <a:bodyPr/>
        <a:lstStyle/>
        <a:p>
          <a:endParaRPr lang="en-US"/>
        </a:p>
      </dgm:t>
    </dgm:pt>
    <dgm:pt modelId="{888B17DE-C3A2-4E36-B3DC-0E480CA44A53}" type="sibTrans" cxnId="{D726A7AE-D541-48F5-9AE8-E9764DEB035A}">
      <dgm:prSet/>
      <dgm:spPr/>
      <dgm:t>
        <a:bodyPr/>
        <a:lstStyle/>
        <a:p>
          <a:endParaRPr lang="en-US"/>
        </a:p>
      </dgm:t>
    </dgm:pt>
    <dgm:pt modelId="{0386A0E2-4CBE-4495-BF98-B181DA425A07}">
      <dgm:prSet/>
      <dgm:spPr>
        <a:solidFill>
          <a:schemeClr val="accent6">
            <a:lumMod val="75000"/>
          </a:schemeClr>
        </a:solidFill>
      </dgm:spPr>
      <dgm:t>
        <a:bodyPr/>
        <a:lstStyle/>
        <a:p>
          <a:r>
            <a:rPr lang="en-US" dirty="0"/>
            <a:t>4</a:t>
          </a:r>
        </a:p>
      </dgm:t>
    </dgm:pt>
    <dgm:pt modelId="{EFAA0EDC-CD3F-4DDE-AE47-25E3D4AE5E08}" type="parTrans" cxnId="{8A04C753-F215-4246-B456-21A38D2BAE85}">
      <dgm:prSet/>
      <dgm:spPr/>
      <dgm:t>
        <a:bodyPr/>
        <a:lstStyle/>
        <a:p>
          <a:endParaRPr lang="en-US"/>
        </a:p>
      </dgm:t>
    </dgm:pt>
    <dgm:pt modelId="{18089933-35B4-4ED7-8052-986821AA4142}" type="sibTrans" cxnId="{8A04C753-F215-4246-B456-21A38D2BAE85}">
      <dgm:prSet/>
      <dgm:spPr/>
      <dgm:t>
        <a:bodyPr/>
        <a:lstStyle/>
        <a:p>
          <a:endParaRPr lang="en-US"/>
        </a:p>
      </dgm:t>
    </dgm:pt>
    <dgm:pt modelId="{1409A89F-B48A-438E-AAE1-5D11923F535B}">
      <dgm:prSet/>
      <dgm:spPr>
        <a:solidFill>
          <a:schemeClr val="accent6">
            <a:lumMod val="75000"/>
          </a:schemeClr>
        </a:solidFill>
      </dgm:spPr>
      <dgm:t>
        <a:bodyPr/>
        <a:lstStyle/>
        <a:p>
          <a:r>
            <a:rPr lang="en-US" dirty="0"/>
            <a:t>5</a:t>
          </a:r>
        </a:p>
      </dgm:t>
    </dgm:pt>
    <dgm:pt modelId="{58F405EC-C293-49A0-B5CC-BC3C51931DF4}" type="parTrans" cxnId="{4286DB54-71B8-4C73-85C7-5314F6DB7C12}">
      <dgm:prSet/>
      <dgm:spPr/>
      <dgm:t>
        <a:bodyPr/>
        <a:lstStyle/>
        <a:p>
          <a:endParaRPr lang="en-US"/>
        </a:p>
      </dgm:t>
    </dgm:pt>
    <dgm:pt modelId="{DA17967F-33C4-4FD0-8D69-D0353A8E615C}" type="sibTrans" cxnId="{4286DB54-71B8-4C73-85C7-5314F6DB7C12}">
      <dgm:prSet/>
      <dgm:spPr/>
      <dgm:t>
        <a:bodyPr/>
        <a:lstStyle/>
        <a:p>
          <a:endParaRPr lang="en-US"/>
        </a:p>
      </dgm:t>
    </dgm:pt>
    <dgm:pt modelId="{80C0EBC6-0C2A-45D0-B1B7-67F66FB2552C}">
      <dgm:prSet custT="1"/>
      <dgm:spPr>
        <a:solidFill>
          <a:schemeClr val="accent6">
            <a:lumMod val="20000"/>
            <a:lumOff val="80000"/>
            <a:alpha val="90000"/>
          </a:schemeClr>
        </a:solidFill>
      </dgm:spPr>
      <dgm:t>
        <a:bodyPr/>
        <a:lstStyle/>
        <a:p>
          <a:r>
            <a:rPr lang="en-US" sz="1600" dirty="0"/>
            <a:t>Property registration</a:t>
          </a:r>
        </a:p>
      </dgm:t>
    </dgm:pt>
    <dgm:pt modelId="{3E240F6D-E870-4052-AD50-33854FDA758A}" type="parTrans" cxnId="{C65DD79A-28CF-4757-AAD6-A9101B06FE6D}">
      <dgm:prSet/>
      <dgm:spPr/>
      <dgm:t>
        <a:bodyPr/>
        <a:lstStyle/>
        <a:p>
          <a:endParaRPr lang="en-US"/>
        </a:p>
      </dgm:t>
    </dgm:pt>
    <dgm:pt modelId="{4CB12B0C-9FF8-4631-A582-CCA5A5826A0B}" type="sibTrans" cxnId="{C65DD79A-28CF-4757-AAD6-A9101B06FE6D}">
      <dgm:prSet/>
      <dgm:spPr/>
      <dgm:t>
        <a:bodyPr/>
        <a:lstStyle/>
        <a:p>
          <a:endParaRPr lang="en-US"/>
        </a:p>
      </dgm:t>
    </dgm:pt>
    <dgm:pt modelId="{BFEC4457-33DE-4968-B986-3D176905427B}">
      <dgm:prSet custT="1"/>
      <dgm:spPr>
        <a:solidFill>
          <a:schemeClr val="accent6">
            <a:lumMod val="20000"/>
            <a:lumOff val="80000"/>
            <a:alpha val="90000"/>
          </a:schemeClr>
        </a:solidFill>
      </dgm:spPr>
      <dgm:t>
        <a:bodyPr/>
        <a:lstStyle/>
        <a:p>
          <a:r>
            <a:rPr lang="en-US" sz="1600" dirty="0"/>
            <a:t>Planning Permission for factory building, Fire License, </a:t>
          </a:r>
          <a:r>
            <a:rPr lang="en-IN" sz="1600" dirty="0"/>
            <a:t>Electrical Safety Inspection, Power &amp; Water connection, Approval for lifts and Escalator </a:t>
          </a:r>
          <a:endParaRPr lang="en-US" sz="1600" dirty="0"/>
        </a:p>
      </dgm:t>
    </dgm:pt>
    <dgm:pt modelId="{FCB55DCC-E591-40D5-A3DA-6EA3F41F1BB7}" type="parTrans" cxnId="{3724944F-6829-441F-B0B6-95E3D1ED3EB5}">
      <dgm:prSet/>
      <dgm:spPr/>
      <dgm:t>
        <a:bodyPr/>
        <a:lstStyle/>
        <a:p>
          <a:endParaRPr lang="en-US"/>
        </a:p>
      </dgm:t>
    </dgm:pt>
    <dgm:pt modelId="{5D507E9D-E197-44F2-B452-1AB0D48A3E8F}" type="sibTrans" cxnId="{3724944F-6829-441F-B0B6-95E3D1ED3EB5}">
      <dgm:prSet/>
      <dgm:spPr/>
      <dgm:t>
        <a:bodyPr/>
        <a:lstStyle/>
        <a:p>
          <a:endParaRPr lang="en-US"/>
        </a:p>
      </dgm:t>
    </dgm:pt>
    <dgm:pt modelId="{31E93C3E-E0AB-4228-ADC3-208FFB795E7F}">
      <dgm:prSet custT="1"/>
      <dgm:spPr>
        <a:solidFill>
          <a:schemeClr val="accent6">
            <a:lumMod val="20000"/>
            <a:lumOff val="80000"/>
            <a:alpha val="90000"/>
          </a:schemeClr>
        </a:solidFill>
      </dgm:spPr>
      <dgm:t>
        <a:bodyPr/>
        <a:lstStyle/>
        <a:p>
          <a:r>
            <a:rPr lang="en-US" sz="1600" dirty="0"/>
            <a:t>Permanent Account Number (PAN) and Tax Deduction and Collection Account Number (TAN) from the Income Tax Dept. Import – Export Code (IEC) from DGFT. </a:t>
          </a:r>
        </a:p>
      </dgm:t>
    </dgm:pt>
    <dgm:pt modelId="{B0F5F38D-C1A7-454E-B5D9-40434008C6B9}" type="parTrans" cxnId="{686F7FFF-B9E6-4EE2-8071-CEE517DBF9E5}">
      <dgm:prSet/>
      <dgm:spPr/>
      <dgm:t>
        <a:bodyPr/>
        <a:lstStyle/>
        <a:p>
          <a:endParaRPr lang="en-US"/>
        </a:p>
      </dgm:t>
    </dgm:pt>
    <dgm:pt modelId="{E252C280-A324-451B-871B-0A82DE6B2480}" type="sibTrans" cxnId="{686F7FFF-B9E6-4EE2-8071-CEE517DBF9E5}">
      <dgm:prSet/>
      <dgm:spPr/>
      <dgm:t>
        <a:bodyPr/>
        <a:lstStyle/>
        <a:p>
          <a:endParaRPr lang="en-US"/>
        </a:p>
      </dgm:t>
    </dgm:pt>
    <dgm:pt modelId="{D28DB68C-E704-4D24-9F50-2CD1C44304C5}">
      <dgm:prSet custT="1"/>
      <dgm:spPr>
        <a:solidFill>
          <a:schemeClr val="accent6">
            <a:lumMod val="20000"/>
            <a:lumOff val="80000"/>
            <a:alpha val="90000"/>
          </a:schemeClr>
        </a:solidFill>
      </dgm:spPr>
      <dgm:t>
        <a:bodyPr/>
        <a:lstStyle/>
        <a:p>
          <a:pPr algn="just"/>
          <a:r>
            <a:rPr lang="en-US" sz="1600" dirty="0"/>
            <a:t>Open a bank account and deposit the initial share capital. Register with Employees Provident Fund, Employees State Insurance Corporation . </a:t>
          </a:r>
        </a:p>
      </dgm:t>
    </dgm:pt>
    <dgm:pt modelId="{45726010-71F9-43AD-A946-37E87190AA0A}" type="parTrans" cxnId="{49981DB1-BEDA-44DA-B090-9AD057065B04}">
      <dgm:prSet/>
      <dgm:spPr/>
      <dgm:t>
        <a:bodyPr/>
        <a:lstStyle/>
        <a:p>
          <a:endParaRPr lang="en-US"/>
        </a:p>
      </dgm:t>
    </dgm:pt>
    <dgm:pt modelId="{A27CD63F-890E-4A7F-A766-4FC6268DFA81}" type="sibTrans" cxnId="{49981DB1-BEDA-44DA-B090-9AD057065B04}">
      <dgm:prSet/>
      <dgm:spPr/>
      <dgm:t>
        <a:bodyPr/>
        <a:lstStyle/>
        <a:p>
          <a:endParaRPr lang="en-US"/>
        </a:p>
      </dgm:t>
    </dgm:pt>
    <dgm:pt modelId="{A79B45F5-31B7-43A2-86E0-512C0286F30B}">
      <dgm:prSet custT="1"/>
      <dgm:spPr>
        <a:solidFill>
          <a:schemeClr val="accent6">
            <a:lumMod val="20000"/>
            <a:lumOff val="80000"/>
            <a:alpha val="90000"/>
          </a:schemeClr>
        </a:solidFill>
      </dgm:spPr>
      <dgm:t>
        <a:bodyPr/>
        <a:lstStyle/>
        <a:p>
          <a:r>
            <a:rPr lang="en-US" sz="1600" dirty="0"/>
            <a:t>Consent to Establish and Operate from State Pollution Control Board .</a:t>
          </a:r>
        </a:p>
      </dgm:t>
    </dgm:pt>
    <dgm:pt modelId="{F5F564B2-FB29-4B02-96CB-03CAC65336E7}" type="parTrans" cxnId="{5574F81D-1FD9-4ADB-95AE-982B7A50E9AE}">
      <dgm:prSet/>
      <dgm:spPr/>
      <dgm:t>
        <a:bodyPr/>
        <a:lstStyle/>
        <a:p>
          <a:endParaRPr lang="en-US"/>
        </a:p>
      </dgm:t>
    </dgm:pt>
    <dgm:pt modelId="{685173BC-2A83-4ADA-933A-9617A87F2FE2}" type="sibTrans" cxnId="{5574F81D-1FD9-4ADB-95AE-982B7A50E9AE}">
      <dgm:prSet/>
      <dgm:spPr/>
      <dgm:t>
        <a:bodyPr/>
        <a:lstStyle/>
        <a:p>
          <a:endParaRPr lang="en-US"/>
        </a:p>
      </dgm:t>
    </dgm:pt>
    <dgm:pt modelId="{B0C12323-8BD1-4202-81B2-1008F2ED0D8A}">
      <dgm:prSet custT="1"/>
      <dgm:spPr>
        <a:solidFill>
          <a:schemeClr val="accent6">
            <a:lumMod val="20000"/>
            <a:lumOff val="80000"/>
            <a:alpha val="90000"/>
          </a:schemeClr>
        </a:solidFill>
      </dgm:spPr>
      <dgm:t>
        <a:bodyPr/>
        <a:lstStyle/>
        <a:p>
          <a:r>
            <a:rPr lang="en-US" sz="1600" dirty="0"/>
            <a:t>Obtain Consent to Operate from State Pollution Control Board .</a:t>
          </a:r>
        </a:p>
      </dgm:t>
    </dgm:pt>
    <dgm:pt modelId="{3DCE8DCB-B0F8-4C88-944C-F86A6799D951}" type="parTrans" cxnId="{37D96024-5575-4818-8056-6CCDAF76A0D2}">
      <dgm:prSet/>
      <dgm:spPr/>
      <dgm:t>
        <a:bodyPr/>
        <a:lstStyle/>
        <a:p>
          <a:endParaRPr lang="en-US"/>
        </a:p>
      </dgm:t>
    </dgm:pt>
    <dgm:pt modelId="{2D25A4CE-30BF-4468-BB3F-A9280CD2DB4B}" type="sibTrans" cxnId="{37D96024-5575-4818-8056-6CCDAF76A0D2}">
      <dgm:prSet/>
      <dgm:spPr/>
      <dgm:t>
        <a:bodyPr/>
        <a:lstStyle/>
        <a:p>
          <a:endParaRPr lang="en-US"/>
        </a:p>
      </dgm:t>
    </dgm:pt>
    <dgm:pt modelId="{E021067D-0815-41FF-9E37-2DE7FEE23A1D}" type="pres">
      <dgm:prSet presAssocID="{793D0A23-92EA-4636-B410-D46D56127C90}" presName="linearFlow" presStyleCnt="0">
        <dgm:presLayoutVars>
          <dgm:dir/>
          <dgm:animLvl val="lvl"/>
          <dgm:resizeHandles val="exact"/>
        </dgm:presLayoutVars>
      </dgm:prSet>
      <dgm:spPr/>
    </dgm:pt>
    <dgm:pt modelId="{841E7C24-01C7-4772-A6C5-6773EDB2F0E0}" type="pres">
      <dgm:prSet presAssocID="{E29A1DE1-D706-4B8E-85E0-6AE7B53FC2E9}" presName="composite" presStyleCnt="0"/>
      <dgm:spPr/>
    </dgm:pt>
    <dgm:pt modelId="{63F31BBE-CE24-490F-8B07-260BFE3F8CC7}" type="pres">
      <dgm:prSet presAssocID="{E29A1DE1-D706-4B8E-85E0-6AE7B53FC2E9}" presName="parentText" presStyleLbl="alignNode1" presStyleIdx="0" presStyleCnt="7">
        <dgm:presLayoutVars>
          <dgm:chMax val="1"/>
          <dgm:bulletEnabled val="1"/>
        </dgm:presLayoutVars>
      </dgm:prSet>
      <dgm:spPr/>
    </dgm:pt>
    <dgm:pt modelId="{1CBCC284-61EC-4CE1-A689-1DE8B7917279}" type="pres">
      <dgm:prSet presAssocID="{E29A1DE1-D706-4B8E-85E0-6AE7B53FC2E9}" presName="descendantText" presStyleLbl="alignAcc1" presStyleIdx="0" presStyleCnt="7">
        <dgm:presLayoutVars>
          <dgm:bulletEnabled val="1"/>
        </dgm:presLayoutVars>
      </dgm:prSet>
      <dgm:spPr/>
    </dgm:pt>
    <dgm:pt modelId="{E5E85F1F-AB0E-4DFD-893E-40570CAB8B3A}" type="pres">
      <dgm:prSet presAssocID="{246A23F9-842A-4DB6-880C-BCEABA9D03BD}" presName="sp" presStyleCnt="0"/>
      <dgm:spPr/>
    </dgm:pt>
    <dgm:pt modelId="{48496170-BCFD-47FD-A5B3-C2427BBD3E28}" type="pres">
      <dgm:prSet presAssocID="{337F163F-E84E-4588-A42A-EF1A38B984AE}" presName="composite" presStyleCnt="0"/>
      <dgm:spPr/>
    </dgm:pt>
    <dgm:pt modelId="{3B00C4C7-1C23-45D4-83E2-CB539A4E9671}" type="pres">
      <dgm:prSet presAssocID="{337F163F-E84E-4588-A42A-EF1A38B984AE}" presName="parentText" presStyleLbl="alignNode1" presStyleIdx="1" presStyleCnt="7">
        <dgm:presLayoutVars>
          <dgm:chMax val="1"/>
          <dgm:bulletEnabled val="1"/>
        </dgm:presLayoutVars>
      </dgm:prSet>
      <dgm:spPr/>
    </dgm:pt>
    <dgm:pt modelId="{65226E83-4F1E-4520-8E88-795B719D0250}" type="pres">
      <dgm:prSet presAssocID="{337F163F-E84E-4588-A42A-EF1A38B984AE}" presName="descendantText" presStyleLbl="alignAcc1" presStyleIdx="1" presStyleCnt="7">
        <dgm:presLayoutVars>
          <dgm:bulletEnabled val="1"/>
        </dgm:presLayoutVars>
      </dgm:prSet>
      <dgm:spPr/>
    </dgm:pt>
    <dgm:pt modelId="{DBBF4AC7-F443-4207-9124-0087A67BEF99}" type="pres">
      <dgm:prSet presAssocID="{A5DAAF0B-C517-448E-9D7F-C45C5561CB18}" presName="sp" presStyleCnt="0"/>
      <dgm:spPr/>
    </dgm:pt>
    <dgm:pt modelId="{54C9AC70-C3C9-4F68-86F2-ACD06954EB2F}" type="pres">
      <dgm:prSet presAssocID="{1EBD3BB2-C44F-4CB5-8B25-E8AFA479A93A}" presName="composite" presStyleCnt="0"/>
      <dgm:spPr/>
    </dgm:pt>
    <dgm:pt modelId="{AC31369E-4FB9-4802-AD19-4CEE3EAC8659}" type="pres">
      <dgm:prSet presAssocID="{1EBD3BB2-C44F-4CB5-8B25-E8AFA479A93A}" presName="parentText" presStyleLbl="alignNode1" presStyleIdx="2" presStyleCnt="7">
        <dgm:presLayoutVars>
          <dgm:chMax val="1"/>
          <dgm:bulletEnabled val="1"/>
        </dgm:presLayoutVars>
      </dgm:prSet>
      <dgm:spPr/>
    </dgm:pt>
    <dgm:pt modelId="{9D33AE35-DCD3-4134-AD82-36923AB87682}" type="pres">
      <dgm:prSet presAssocID="{1EBD3BB2-C44F-4CB5-8B25-E8AFA479A93A}" presName="descendantText" presStyleLbl="alignAcc1" presStyleIdx="2" presStyleCnt="7" custScaleY="181205">
        <dgm:presLayoutVars>
          <dgm:bulletEnabled val="1"/>
        </dgm:presLayoutVars>
      </dgm:prSet>
      <dgm:spPr/>
    </dgm:pt>
    <dgm:pt modelId="{9E122250-1936-4915-BFC9-156A596C6008}" type="pres">
      <dgm:prSet presAssocID="{888B17DE-C3A2-4E36-B3DC-0E480CA44A53}" presName="sp" presStyleCnt="0"/>
      <dgm:spPr/>
    </dgm:pt>
    <dgm:pt modelId="{B7652239-2000-411A-847B-5D0697A08FFC}" type="pres">
      <dgm:prSet presAssocID="{0386A0E2-4CBE-4495-BF98-B181DA425A07}" presName="composite" presStyleCnt="0"/>
      <dgm:spPr/>
    </dgm:pt>
    <dgm:pt modelId="{5473B076-CD42-44AB-BA76-199F132E514D}" type="pres">
      <dgm:prSet presAssocID="{0386A0E2-4CBE-4495-BF98-B181DA425A07}" presName="parentText" presStyleLbl="alignNode1" presStyleIdx="3" presStyleCnt="7">
        <dgm:presLayoutVars>
          <dgm:chMax val="1"/>
          <dgm:bulletEnabled val="1"/>
        </dgm:presLayoutVars>
      </dgm:prSet>
      <dgm:spPr/>
    </dgm:pt>
    <dgm:pt modelId="{6AC768D3-B24B-4254-B3C7-B548F2BA6673}" type="pres">
      <dgm:prSet presAssocID="{0386A0E2-4CBE-4495-BF98-B181DA425A07}" presName="descendantText" presStyleLbl="alignAcc1" presStyleIdx="3" presStyleCnt="7" custScaleY="157132">
        <dgm:presLayoutVars>
          <dgm:bulletEnabled val="1"/>
        </dgm:presLayoutVars>
      </dgm:prSet>
      <dgm:spPr/>
    </dgm:pt>
    <dgm:pt modelId="{F6D7DB14-FFA8-4F54-845F-678194510502}" type="pres">
      <dgm:prSet presAssocID="{18089933-35B4-4ED7-8052-986821AA4142}" presName="sp" presStyleCnt="0"/>
      <dgm:spPr/>
    </dgm:pt>
    <dgm:pt modelId="{188758F3-2E5A-460A-8132-299C233EC338}" type="pres">
      <dgm:prSet presAssocID="{1409A89F-B48A-438E-AAE1-5D11923F535B}" presName="composite" presStyleCnt="0"/>
      <dgm:spPr/>
    </dgm:pt>
    <dgm:pt modelId="{DBD9EF24-9B30-4A45-995E-8D6D256BC8F2}" type="pres">
      <dgm:prSet presAssocID="{1409A89F-B48A-438E-AAE1-5D11923F535B}" presName="parentText" presStyleLbl="alignNode1" presStyleIdx="4" presStyleCnt="7">
        <dgm:presLayoutVars>
          <dgm:chMax val="1"/>
          <dgm:bulletEnabled val="1"/>
        </dgm:presLayoutVars>
      </dgm:prSet>
      <dgm:spPr/>
    </dgm:pt>
    <dgm:pt modelId="{618F50AC-B827-4F74-BD53-7E0BAF92D08F}" type="pres">
      <dgm:prSet presAssocID="{1409A89F-B48A-438E-AAE1-5D11923F535B}" presName="descendantText" presStyleLbl="alignAcc1" presStyleIdx="4" presStyleCnt="7">
        <dgm:presLayoutVars>
          <dgm:bulletEnabled val="1"/>
        </dgm:presLayoutVars>
      </dgm:prSet>
      <dgm:spPr/>
    </dgm:pt>
    <dgm:pt modelId="{A0608789-C61E-40A5-989B-9EA6C53DE8F5}" type="pres">
      <dgm:prSet presAssocID="{DA17967F-33C4-4FD0-8D69-D0353A8E615C}" presName="sp" presStyleCnt="0"/>
      <dgm:spPr/>
    </dgm:pt>
    <dgm:pt modelId="{2262C046-951C-46A3-B0B3-B75E9CCADA71}" type="pres">
      <dgm:prSet presAssocID="{2B764400-ED18-438C-AFE4-EAAA177879B7}" presName="composite" presStyleCnt="0"/>
      <dgm:spPr/>
    </dgm:pt>
    <dgm:pt modelId="{5C8E9A0B-4F13-4DB4-953D-17E01660DA3D}" type="pres">
      <dgm:prSet presAssocID="{2B764400-ED18-438C-AFE4-EAAA177879B7}" presName="parentText" presStyleLbl="alignNode1" presStyleIdx="5" presStyleCnt="7">
        <dgm:presLayoutVars>
          <dgm:chMax val="1"/>
          <dgm:bulletEnabled val="1"/>
        </dgm:presLayoutVars>
      </dgm:prSet>
      <dgm:spPr/>
    </dgm:pt>
    <dgm:pt modelId="{93ECAB01-3B1E-4C4C-AA21-DE85C95A6C09}" type="pres">
      <dgm:prSet presAssocID="{2B764400-ED18-438C-AFE4-EAAA177879B7}" presName="descendantText" presStyleLbl="alignAcc1" presStyleIdx="5" presStyleCnt="7" custScaleX="100775" custScaleY="157714">
        <dgm:presLayoutVars>
          <dgm:bulletEnabled val="1"/>
        </dgm:presLayoutVars>
      </dgm:prSet>
      <dgm:spPr/>
    </dgm:pt>
    <dgm:pt modelId="{73EEB4D2-ECA4-449F-B8F0-5869E30CCC5B}" type="pres">
      <dgm:prSet presAssocID="{E6345B83-2361-4B6A-B5EA-68E2062AE4D7}" presName="sp" presStyleCnt="0"/>
      <dgm:spPr/>
    </dgm:pt>
    <dgm:pt modelId="{A85743E7-379B-48FD-B939-3D3EDEDF2E7C}" type="pres">
      <dgm:prSet presAssocID="{B4B78F89-EFE2-4EFE-BAC7-62EF33AA7315}" presName="composite" presStyleCnt="0"/>
      <dgm:spPr/>
    </dgm:pt>
    <dgm:pt modelId="{8CD9094A-155E-4B6C-A5D3-18279C5CA9BE}" type="pres">
      <dgm:prSet presAssocID="{B4B78F89-EFE2-4EFE-BAC7-62EF33AA7315}" presName="parentText" presStyleLbl="alignNode1" presStyleIdx="6" presStyleCnt="7">
        <dgm:presLayoutVars>
          <dgm:chMax val="1"/>
          <dgm:bulletEnabled val="1"/>
        </dgm:presLayoutVars>
      </dgm:prSet>
      <dgm:spPr/>
    </dgm:pt>
    <dgm:pt modelId="{BC7140D4-022A-46C2-880C-5594509E63FB}" type="pres">
      <dgm:prSet presAssocID="{B4B78F89-EFE2-4EFE-BAC7-62EF33AA7315}" presName="descendantText" presStyleLbl="alignAcc1" presStyleIdx="6" presStyleCnt="7">
        <dgm:presLayoutVars>
          <dgm:bulletEnabled val="1"/>
        </dgm:presLayoutVars>
      </dgm:prSet>
      <dgm:spPr/>
    </dgm:pt>
  </dgm:ptLst>
  <dgm:cxnLst>
    <dgm:cxn modelId="{50F5BB00-9DE8-414E-830E-3AE1A183104B}" srcId="{B4B78F89-EFE2-4EFE-BAC7-62EF33AA7315}" destId="{B2A7A532-99EE-4CEB-BD62-471136D7C45A}" srcOrd="0" destOrd="0" parTransId="{A0A538F2-39C3-43F5-BEE1-6962AD26112E}" sibTransId="{82454C82-1AC3-45A1-A72F-A9B9FA79A318}"/>
    <dgm:cxn modelId="{439BCD0E-1BBD-4FF5-A4FF-933D6F2BE363}" type="presOf" srcId="{80C0EBC6-0C2A-45D0-B1B7-67F66FB2552C}" destId="{1CBCC284-61EC-4CE1-A689-1DE8B7917279}" srcOrd="0" destOrd="1" presId="urn:microsoft.com/office/officeart/2005/8/layout/chevron2"/>
    <dgm:cxn modelId="{20B4F118-53F6-4657-B73B-E32D61CEF6A4}" type="presOf" srcId="{B4B78F89-EFE2-4EFE-BAC7-62EF33AA7315}" destId="{8CD9094A-155E-4B6C-A5D3-18279C5CA9BE}" srcOrd="0" destOrd="0" presId="urn:microsoft.com/office/officeart/2005/8/layout/chevron2"/>
    <dgm:cxn modelId="{5574F81D-1FD9-4ADB-95AE-982B7A50E9AE}" srcId="{1409A89F-B48A-438E-AAE1-5D11923F535B}" destId="{A79B45F5-31B7-43A2-86E0-512C0286F30B}" srcOrd="0" destOrd="0" parTransId="{F5F564B2-FB29-4B02-96CB-03CAC65336E7}" sibTransId="{685173BC-2A83-4ADA-933A-9617A87F2FE2}"/>
    <dgm:cxn modelId="{3F53F61E-E00C-4291-9395-6F8EF53ED925}" type="presOf" srcId="{D28DB68C-E704-4D24-9F50-2CD1C44304C5}" destId="{6AC768D3-B24B-4254-B3C7-B548F2BA6673}" srcOrd="0" destOrd="0" presId="urn:microsoft.com/office/officeart/2005/8/layout/chevron2"/>
    <dgm:cxn modelId="{B1531321-123F-40EF-858D-7CA9D3D6A602}" type="presOf" srcId="{1EBD3BB2-C44F-4CB5-8B25-E8AFA479A93A}" destId="{AC31369E-4FB9-4802-AD19-4CEE3EAC8659}" srcOrd="0" destOrd="0" presId="urn:microsoft.com/office/officeart/2005/8/layout/chevron2"/>
    <dgm:cxn modelId="{37D96024-5575-4818-8056-6CCDAF76A0D2}" srcId="{1EBD3BB2-C44F-4CB5-8B25-E8AFA479A93A}" destId="{B0C12323-8BD1-4202-81B2-1008F2ED0D8A}" srcOrd="1" destOrd="0" parTransId="{3DCE8DCB-B0F8-4C88-944C-F86A6799D951}" sibTransId="{2D25A4CE-30BF-4468-BB3F-A9280CD2DB4B}"/>
    <dgm:cxn modelId="{86702925-E972-4691-A0EF-55E31735F5B3}" type="presOf" srcId="{A79B45F5-31B7-43A2-86E0-512C0286F30B}" destId="{618F50AC-B827-4F74-BD53-7E0BAF92D08F}" srcOrd="0" destOrd="0" presId="urn:microsoft.com/office/officeart/2005/8/layout/chevron2"/>
    <dgm:cxn modelId="{2E6D762C-6032-4A2F-9214-CE9D66F6DDD8}" type="presOf" srcId="{31E93C3E-E0AB-4228-ADC3-208FFB795E7F}" destId="{9D33AE35-DCD3-4134-AD82-36923AB87682}" srcOrd="0" destOrd="0" presId="urn:microsoft.com/office/officeart/2005/8/layout/chevron2"/>
    <dgm:cxn modelId="{8E8B213A-2FE8-47A0-9AD0-F4DFD4E57F97}" type="presOf" srcId="{BFEC4457-33DE-4968-B986-3D176905427B}" destId="{65226E83-4F1E-4520-8E88-795B719D0250}" srcOrd="0" destOrd="0" presId="urn:microsoft.com/office/officeart/2005/8/layout/chevron2"/>
    <dgm:cxn modelId="{1F00153E-1758-4B70-A723-3961B83C62CD}" srcId="{E29A1DE1-D706-4B8E-85E0-6AE7B53FC2E9}" destId="{FA96820B-7D12-4CAC-8DE5-446F285488BD}" srcOrd="0" destOrd="0" parTransId="{C2195393-8423-471B-BEF3-B6CDC1A26587}" sibTransId="{26DA524D-1DB1-4875-87F0-6E77D6F25572}"/>
    <dgm:cxn modelId="{379A8240-C613-4444-BDFB-440361F8947A}" srcId="{793D0A23-92EA-4636-B410-D46D56127C90}" destId="{B4B78F89-EFE2-4EFE-BAC7-62EF33AA7315}" srcOrd="6" destOrd="0" parTransId="{DB9F3243-ECA4-433A-B052-1AC6EE211968}" sibTransId="{74695140-8397-47A5-8649-C5A41F120A50}"/>
    <dgm:cxn modelId="{ADD7FD60-03B1-4F81-942A-F8E5A44AD717}" type="presOf" srcId="{793D0A23-92EA-4636-B410-D46D56127C90}" destId="{E021067D-0815-41FF-9E37-2DE7FEE23A1D}" srcOrd="0" destOrd="0" presId="urn:microsoft.com/office/officeart/2005/8/layout/chevron2"/>
    <dgm:cxn modelId="{3BF70C4C-501A-4C65-AA0F-6A593409AF4F}" type="presOf" srcId="{FA96820B-7D12-4CAC-8DE5-446F285488BD}" destId="{1CBCC284-61EC-4CE1-A689-1DE8B7917279}" srcOrd="0" destOrd="0" presId="urn:microsoft.com/office/officeart/2005/8/layout/chevron2"/>
    <dgm:cxn modelId="{91B7B96C-9C80-4D0C-9130-E0DDDC13B39C}" type="presOf" srcId="{2B764400-ED18-438C-AFE4-EAAA177879B7}" destId="{5C8E9A0B-4F13-4DB4-953D-17E01660DA3D}" srcOrd="0" destOrd="0" presId="urn:microsoft.com/office/officeart/2005/8/layout/chevron2"/>
    <dgm:cxn modelId="{F6D4AE4D-5A9D-49D2-9280-3C1D4F5C6D5C}" type="presOf" srcId="{1409A89F-B48A-438E-AAE1-5D11923F535B}" destId="{DBD9EF24-9B30-4A45-995E-8D6D256BC8F2}" srcOrd="0" destOrd="0" presId="urn:microsoft.com/office/officeart/2005/8/layout/chevron2"/>
    <dgm:cxn modelId="{3724944F-6829-441F-B0B6-95E3D1ED3EB5}" srcId="{337F163F-E84E-4588-A42A-EF1A38B984AE}" destId="{BFEC4457-33DE-4968-B986-3D176905427B}" srcOrd="0" destOrd="0" parTransId="{FCB55DCC-E591-40D5-A3DA-6EA3F41F1BB7}" sibTransId="{5D507E9D-E197-44F2-B452-1AB0D48A3E8F}"/>
    <dgm:cxn modelId="{8A04C753-F215-4246-B456-21A38D2BAE85}" srcId="{793D0A23-92EA-4636-B410-D46D56127C90}" destId="{0386A0E2-4CBE-4495-BF98-B181DA425A07}" srcOrd="3" destOrd="0" parTransId="{EFAA0EDC-CD3F-4DDE-AE47-25E3D4AE5E08}" sibTransId="{18089933-35B4-4ED7-8052-986821AA4142}"/>
    <dgm:cxn modelId="{4286DB54-71B8-4C73-85C7-5314F6DB7C12}" srcId="{793D0A23-92EA-4636-B410-D46D56127C90}" destId="{1409A89F-B48A-438E-AAE1-5D11923F535B}" srcOrd="4" destOrd="0" parTransId="{58F405EC-C293-49A0-B5CC-BC3C51931DF4}" sibTransId="{DA17967F-33C4-4FD0-8D69-D0353A8E615C}"/>
    <dgm:cxn modelId="{E17A7477-0CA2-4461-A9B3-8E22D27714F7}" type="presOf" srcId="{E29A1DE1-D706-4B8E-85E0-6AE7B53FC2E9}" destId="{63F31BBE-CE24-490F-8B07-260BFE3F8CC7}" srcOrd="0" destOrd="0" presId="urn:microsoft.com/office/officeart/2005/8/layout/chevron2"/>
    <dgm:cxn modelId="{C65DD79A-28CF-4757-AAD6-A9101B06FE6D}" srcId="{E29A1DE1-D706-4B8E-85E0-6AE7B53FC2E9}" destId="{80C0EBC6-0C2A-45D0-B1B7-67F66FB2552C}" srcOrd="1" destOrd="0" parTransId="{3E240F6D-E870-4052-AD50-33854FDA758A}" sibTransId="{4CB12B0C-9FF8-4631-A582-CCA5A5826A0B}"/>
    <dgm:cxn modelId="{7F6B3C9D-5B16-4C17-9AA8-C184E25395A7}" type="presOf" srcId="{0386A0E2-4CBE-4495-BF98-B181DA425A07}" destId="{5473B076-CD42-44AB-BA76-199F132E514D}" srcOrd="0" destOrd="0" presId="urn:microsoft.com/office/officeart/2005/8/layout/chevron2"/>
    <dgm:cxn modelId="{01AFA5A5-34A7-4D59-B636-E74D4C8DD4E3}" type="presOf" srcId="{337F163F-E84E-4588-A42A-EF1A38B984AE}" destId="{3B00C4C7-1C23-45D4-83E2-CB539A4E9671}" srcOrd="0" destOrd="0" presId="urn:microsoft.com/office/officeart/2005/8/layout/chevron2"/>
    <dgm:cxn modelId="{D726A7AE-D541-48F5-9AE8-E9764DEB035A}" srcId="{793D0A23-92EA-4636-B410-D46D56127C90}" destId="{1EBD3BB2-C44F-4CB5-8B25-E8AFA479A93A}" srcOrd="2" destOrd="0" parTransId="{20ACB215-45E3-4BF9-B5CA-10945937920D}" sibTransId="{888B17DE-C3A2-4E36-B3DC-0E480CA44A53}"/>
    <dgm:cxn modelId="{49981DB1-BEDA-44DA-B090-9AD057065B04}" srcId="{0386A0E2-4CBE-4495-BF98-B181DA425A07}" destId="{D28DB68C-E704-4D24-9F50-2CD1C44304C5}" srcOrd="0" destOrd="0" parTransId="{45726010-71F9-43AD-A946-37E87190AA0A}" sibTransId="{A27CD63F-890E-4A7F-A766-4FC6268DFA81}"/>
    <dgm:cxn modelId="{903F9AB9-9014-4598-BF35-1930483D072F}" type="presOf" srcId="{B0C12323-8BD1-4202-81B2-1008F2ED0D8A}" destId="{9D33AE35-DCD3-4134-AD82-36923AB87682}" srcOrd="0" destOrd="1" presId="urn:microsoft.com/office/officeart/2005/8/layout/chevron2"/>
    <dgm:cxn modelId="{704597C4-BDAD-43D7-9D28-5B27BF08ED26}" srcId="{793D0A23-92EA-4636-B410-D46D56127C90}" destId="{E29A1DE1-D706-4B8E-85E0-6AE7B53FC2E9}" srcOrd="0" destOrd="0" parTransId="{AAA2F23E-67E6-4045-9BD3-22B132A1654B}" sibTransId="{246A23F9-842A-4DB6-880C-BCEABA9D03BD}"/>
    <dgm:cxn modelId="{0DB89CC6-E0DF-44A8-9575-DE847D523CF2}" srcId="{2B764400-ED18-438C-AFE4-EAAA177879B7}" destId="{796FC86E-B7AE-4153-A87C-6790FF4D072F}" srcOrd="0" destOrd="0" parTransId="{7BF1DDA4-4314-404F-89FF-FF7537424241}" sibTransId="{B33AED13-C250-4EAB-95F7-26C704ECC0B7}"/>
    <dgm:cxn modelId="{923FF5C6-6E80-4E40-9413-2FAEAF8F3A46}" type="presOf" srcId="{796FC86E-B7AE-4153-A87C-6790FF4D072F}" destId="{93ECAB01-3B1E-4C4C-AA21-DE85C95A6C09}" srcOrd="0" destOrd="0" presId="urn:microsoft.com/office/officeart/2005/8/layout/chevron2"/>
    <dgm:cxn modelId="{28EE21D1-C44E-46B8-8B17-39D8444C2BEF}" srcId="{793D0A23-92EA-4636-B410-D46D56127C90}" destId="{337F163F-E84E-4588-A42A-EF1A38B984AE}" srcOrd="1" destOrd="0" parTransId="{F419E94E-B296-46D2-8E2F-5D39EC21B3C4}" sibTransId="{A5DAAF0B-C517-448E-9D7F-C45C5561CB18}"/>
    <dgm:cxn modelId="{21C3A5D6-74C9-40A2-B750-7F6B40E0439C}" type="presOf" srcId="{B2A7A532-99EE-4CEB-BD62-471136D7C45A}" destId="{BC7140D4-022A-46C2-880C-5594509E63FB}" srcOrd="0" destOrd="0" presId="urn:microsoft.com/office/officeart/2005/8/layout/chevron2"/>
    <dgm:cxn modelId="{1E4662DA-9F4D-438B-8BC2-5A117D9E0E2F}" srcId="{793D0A23-92EA-4636-B410-D46D56127C90}" destId="{2B764400-ED18-438C-AFE4-EAAA177879B7}" srcOrd="5" destOrd="0" parTransId="{9408BF06-0746-4A7B-89FD-6F5D38EE7A32}" sibTransId="{E6345B83-2361-4B6A-B5EA-68E2062AE4D7}"/>
    <dgm:cxn modelId="{686F7FFF-B9E6-4EE2-8071-CEE517DBF9E5}" srcId="{1EBD3BB2-C44F-4CB5-8B25-E8AFA479A93A}" destId="{31E93C3E-E0AB-4228-ADC3-208FFB795E7F}" srcOrd="0" destOrd="0" parTransId="{B0F5F38D-C1A7-454E-B5D9-40434008C6B9}" sibTransId="{E252C280-A324-451B-871B-0A82DE6B2480}"/>
    <dgm:cxn modelId="{076443B6-0697-435B-9B68-CABB3145187E}" type="presParOf" srcId="{E021067D-0815-41FF-9E37-2DE7FEE23A1D}" destId="{841E7C24-01C7-4772-A6C5-6773EDB2F0E0}" srcOrd="0" destOrd="0" presId="urn:microsoft.com/office/officeart/2005/8/layout/chevron2"/>
    <dgm:cxn modelId="{9C1EE673-A56E-465D-A63F-07EA4D877E8B}" type="presParOf" srcId="{841E7C24-01C7-4772-A6C5-6773EDB2F0E0}" destId="{63F31BBE-CE24-490F-8B07-260BFE3F8CC7}" srcOrd="0" destOrd="0" presId="urn:microsoft.com/office/officeart/2005/8/layout/chevron2"/>
    <dgm:cxn modelId="{96F8CEC7-E4C6-4847-8C2A-B7292260648C}" type="presParOf" srcId="{841E7C24-01C7-4772-A6C5-6773EDB2F0E0}" destId="{1CBCC284-61EC-4CE1-A689-1DE8B7917279}" srcOrd="1" destOrd="0" presId="urn:microsoft.com/office/officeart/2005/8/layout/chevron2"/>
    <dgm:cxn modelId="{8DDDEA6A-A224-4527-9F09-89C70F237FAC}" type="presParOf" srcId="{E021067D-0815-41FF-9E37-2DE7FEE23A1D}" destId="{E5E85F1F-AB0E-4DFD-893E-40570CAB8B3A}" srcOrd="1" destOrd="0" presId="urn:microsoft.com/office/officeart/2005/8/layout/chevron2"/>
    <dgm:cxn modelId="{700C74FC-BC3F-4CD2-BA9F-945E1332E3B9}" type="presParOf" srcId="{E021067D-0815-41FF-9E37-2DE7FEE23A1D}" destId="{48496170-BCFD-47FD-A5B3-C2427BBD3E28}" srcOrd="2" destOrd="0" presId="urn:microsoft.com/office/officeart/2005/8/layout/chevron2"/>
    <dgm:cxn modelId="{BF1B63F5-FEBC-42D0-8C53-E0DAC9BAC41C}" type="presParOf" srcId="{48496170-BCFD-47FD-A5B3-C2427BBD3E28}" destId="{3B00C4C7-1C23-45D4-83E2-CB539A4E9671}" srcOrd="0" destOrd="0" presId="urn:microsoft.com/office/officeart/2005/8/layout/chevron2"/>
    <dgm:cxn modelId="{CBFFE5EB-F4D2-4D20-8FDC-D2AF073AF191}" type="presParOf" srcId="{48496170-BCFD-47FD-A5B3-C2427BBD3E28}" destId="{65226E83-4F1E-4520-8E88-795B719D0250}" srcOrd="1" destOrd="0" presId="urn:microsoft.com/office/officeart/2005/8/layout/chevron2"/>
    <dgm:cxn modelId="{560C8CCC-E43D-4453-B668-BBF6F6B86162}" type="presParOf" srcId="{E021067D-0815-41FF-9E37-2DE7FEE23A1D}" destId="{DBBF4AC7-F443-4207-9124-0087A67BEF99}" srcOrd="3" destOrd="0" presId="urn:microsoft.com/office/officeart/2005/8/layout/chevron2"/>
    <dgm:cxn modelId="{11ED3D43-5FD0-47C7-B9EB-0537E583B506}" type="presParOf" srcId="{E021067D-0815-41FF-9E37-2DE7FEE23A1D}" destId="{54C9AC70-C3C9-4F68-86F2-ACD06954EB2F}" srcOrd="4" destOrd="0" presId="urn:microsoft.com/office/officeart/2005/8/layout/chevron2"/>
    <dgm:cxn modelId="{FF4ED6F7-5934-4E97-B4C4-BD588F7F7210}" type="presParOf" srcId="{54C9AC70-C3C9-4F68-86F2-ACD06954EB2F}" destId="{AC31369E-4FB9-4802-AD19-4CEE3EAC8659}" srcOrd="0" destOrd="0" presId="urn:microsoft.com/office/officeart/2005/8/layout/chevron2"/>
    <dgm:cxn modelId="{A3405191-4F9C-4EAB-9358-A822BDD42030}" type="presParOf" srcId="{54C9AC70-C3C9-4F68-86F2-ACD06954EB2F}" destId="{9D33AE35-DCD3-4134-AD82-36923AB87682}" srcOrd="1" destOrd="0" presId="urn:microsoft.com/office/officeart/2005/8/layout/chevron2"/>
    <dgm:cxn modelId="{B220DC68-86F6-404B-8B78-2A6B1BD7A7CE}" type="presParOf" srcId="{E021067D-0815-41FF-9E37-2DE7FEE23A1D}" destId="{9E122250-1936-4915-BFC9-156A596C6008}" srcOrd="5" destOrd="0" presId="urn:microsoft.com/office/officeart/2005/8/layout/chevron2"/>
    <dgm:cxn modelId="{79348CE6-25C9-475E-B4AB-3AB750A0DE2E}" type="presParOf" srcId="{E021067D-0815-41FF-9E37-2DE7FEE23A1D}" destId="{B7652239-2000-411A-847B-5D0697A08FFC}" srcOrd="6" destOrd="0" presId="urn:microsoft.com/office/officeart/2005/8/layout/chevron2"/>
    <dgm:cxn modelId="{413F0D5B-FD3D-4357-B1F2-A4766864724B}" type="presParOf" srcId="{B7652239-2000-411A-847B-5D0697A08FFC}" destId="{5473B076-CD42-44AB-BA76-199F132E514D}" srcOrd="0" destOrd="0" presId="urn:microsoft.com/office/officeart/2005/8/layout/chevron2"/>
    <dgm:cxn modelId="{46EB79F6-0824-4963-BF25-BFC288FFDFC2}" type="presParOf" srcId="{B7652239-2000-411A-847B-5D0697A08FFC}" destId="{6AC768D3-B24B-4254-B3C7-B548F2BA6673}" srcOrd="1" destOrd="0" presId="urn:microsoft.com/office/officeart/2005/8/layout/chevron2"/>
    <dgm:cxn modelId="{5C0DEB38-E7E2-4636-BCE3-60E12412A404}" type="presParOf" srcId="{E021067D-0815-41FF-9E37-2DE7FEE23A1D}" destId="{F6D7DB14-FFA8-4F54-845F-678194510502}" srcOrd="7" destOrd="0" presId="urn:microsoft.com/office/officeart/2005/8/layout/chevron2"/>
    <dgm:cxn modelId="{64BD8C42-CDD0-4016-BB6C-78D9B143DA1D}" type="presParOf" srcId="{E021067D-0815-41FF-9E37-2DE7FEE23A1D}" destId="{188758F3-2E5A-460A-8132-299C233EC338}" srcOrd="8" destOrd="0" presId="urn:microsoft.com/office/officeart/2005/8/layout/chevron2"/>
    <dgm:cxn modelId="{E22799D7-CA4C-4840-B398-5BB890931411}" type="presParOf" srcId="{188758F3-2E5A-460A-8132-299C233EC338}" destId="{DBD9EF24-9B30-4A45-995E-8D6D256BC8F2}" srcOrd="0" destOrd="0" presId="urn:microsoft.com/office/officeart/2005/8/layout/chevron2"/>
    <dgm:cxn modelId="{90E8F0AD-AD4E-4FA8-BAD5-11B5B2F6CBD9}" type="presParOf" srcId="{188758F3-2E5A-460A-8132-299C233EC338}" destId="{618F50AC-B827-4F74-BD53-7E0BAF92D08F}" srcOrd="1" destOrd="0" presId="urn:microsoft.com/office/officeart/2005/8/layout/chevron2"/>
    <dgm:cxn modelId="{220DE9E5-21EE-4934-8714-4F22F38B2629}" type="presParOf" srcId="{E021067D-0815-41FF-9E37-2DE7FEE23A1D}" destId="{A0608789-C61E-40A5-989B-9EA6C53DE8F5}" srcOrd="9" destOrd="0" presId="urn:microsoft.com/office/officeart/2005/8/layout/chevron2"/>
    <dgm:cxn modelId="{14C08238-120C-4EA4-BF62-5FE346BC9482}" type="presParOf" srcId="{E021067D-0815-41FF-9E37-2DE7FEE23A1D}" destId="{2262C046-951C-46A3-B0B3-B75E9CCADA71}" srcOrd="10" destOrd="0" presId="urn:microsoft.com/office/officeart/2005/8/layout/chevron2"/>
    <dgm:cxn modelId="{BA240899-EAEB-435C-ADAB-99C1B2CA21FE}" type="presParOf" srcId="{2262C046-951C-46A3-B0B3-B75E9CCADA71}" destId="{5C8E9A0B-4F13-4DB4-953D-17E01660DA3D}" srcOrd="0" destOrd="0" presId="urn:microsoft.com/office/officeart/2005/8/layout/chevron2"/>
    <dgm:cxn modelId="{465B733A-F8A8-450F-BEA2-DCCF20662189}" type="presParOf" srcId="{2262C046-951C-46A3-B0B3-B75E9CCADA71}" destId="{93ECAB01-3B1E-4C4C-AA21-DE85C95A6C09}" srcOrd="1" destOrd="0" presId="urn:microsoft.com/office/officeart/2005/8/layout/chevron2"/>
    <dgm:cxn modelId="{CA16B8D8-BF32-49E6-A467-65093C2BC44E}" type="presParOf" srcId="{E021067D-0815-41FF-9E37-2DE7FEE23A1D}" destId="{73EEB4D2-ECA4-449F-B8F0-5869E30CCC5B}" srcOrd="11" destOrd="0" presId="urn:microsoft.com/office/officeart/2005/8/layout/chevron2"/>
    <dgm:cxn modelId="{11D7DA8E-D793-43B2-A9DB-00C91167E7D3}" type="presParOf" srcId="{E021067D-0815-41FF-9E37-2DE7FEE23A1D}" destId="{A85743E7-379B-48FD-B939-3D3EDEDF2E7C}" srcOrd="12" destOrd="0" presId="urn:microsoft.com/office/officeart/2005/8/layout/chevron2"/>
    <dgm:cxn modelId="{40D50EC4-5677-4136-AD05-71DB8BD22ABD}" type="presParOf" srcId="{A85743E7-379B-48FD-B939-3D3EDEDF2E7C}" destId="{8CD9094A-155E-4B6C-A5D3-18279C5CA9BE}" srcOrd="0" destOrd="0" presId="urn:microsoft.com/office/officeart/2005/8/layout/chevron2"/>
    <dgm:cxn modelId="{55E680A4-B86F-4956-A1D3-D2263A6D1902}" type="presParOf" srcId="{A85743E7-379B-48FD-B939-3D3EDEDF2E7C}" destId="{BC7140D4-022A-46C2-880C-5594509E63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D0A23-92EA-4636-B410-D46D56127C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29A1DE1-D706-4B8E-85E0-6AE7B53FC2E9}">
      <dgm:prSet phldrT="[Text]"/>
      <dgm:spPr>
        <a:solidFill>
          <a:schemeClr val="accent6">
            <a:lumMod val="75000"/>
          </a:schemeClr>
        </a:solidFill>
      </dgm:spPr>
      <dgm:t>
        <a:bodyPr/>
        <a:lstStyle/>
        <a:p>
          <a:r>
            <a:rPr lang="en-US" dirty="0"/>
            <a:t>1</a:t>
          </a:r>
        </a:p>
      </dgm:t>
    </dgm:pt>
    <dgm:pt modelId="{AAA2F23E-67E6-4045-9BD3-22B132A1654B}" type="parTrans" cxnId="{704597C4-BDAD-43D7-9D28-5B27BF08ED26}">
      <dgm:prSet/>
      <dgm:spPr/>
      <dgm:t>
        <a:bodyPr/>
        <a:lstStyle/>
        <a:p>
          <a:endParaRPr lang="en-US"/>
        </a:p>
      </dgm:t>
    </dgm:pt>
    <dgm:pt modelId="{246A23F9-842A-4DB6-880C-BCEABA9D03BD}" type="sibTrans" cxnId="{704597C4-BDAD-43D7-9D28-5B27BF08ED26}">
      <dgm:prSet/>
      <dgm:spPr/>
      <dgm:t>
        <a:bodyPr/>
        <a:lstStyle/>
        <a:p>
          <a:endParaRPr lang="en-US"/>
        </a:p>
      </dgm:t>
    </dgm:pt>
    <dgm:pt modelId="{FA96820B-7D12-4CAC-8DE5-446F285488BD}">
      <dgm:prSet phldrT="[Text]" custT="1"/>
      <dgm:spPr>
        <a:solidFill>
          <a:schemeClr val="accent6">
            <a:lumMod val="20000"/>
            <a:lumOff val="80000"/>
            <a:alpha val="90000"/>
          </a:schemeClr>
        </a:solidFill>
      </dgm:spPr>
      <dgm:t>
        <a:bodyPr/>
        <a:lstStyle/>
        <a:p>
          <a:r>
            <a:rPr lang="en-IN" sz="1600" b="1" dirty="0"/>
            <a:t>Investment : </a:t>
          </a:r>
          <a:r>
            <a:rPr lang="en-US" sz="1600" dirty="0">
              <a:latin typeface="+mj-lt"/>
              <a:cs typeface="+mn-cs"/>
            </a:rPr>
            <a:t>Foreign investors can invest in Indian companies, including those engaged in priority industries or involved in export and trading activities. </a:t>
          </a:r>
          <a:endParaRPr lang="en-US" sz="1600" dirty="0"/>
        </a:p>
      </dgm:t>
    </dgm:pt>
    <dgm:pt modelId="{C2195393-8423-471B-BEF3-B6CDC1A26587}" type="parTrans" cxnId="{1F00153E-1758-4B70-A723-3961B83C62CD}">
      <dgm:prSet/>
      <dgm:spPr/>
      <dgm:t>
        <a:bodyPr/>
        <a:lstStyle/>
        <a:p>
          <a:endParaRPr lang="en-US"/>
        </a:p>
      </dgm:t>
    </dgm:pt>
    <dgm:pt modelId="{26DA524D-1DB1-4875-87F0-6E77D6F25572}" type="sibTrans" cxnId="{1F00153E-1758-4B70-A723-3961B83C62CD}">
      <dgm:prSet/>
      <dgm:spPr/>
      <dgm:t>
        <a:bodyPr/>
        <a:lstStyle/>
        <a:p>
          <a:endParaRPr lang="en-US"/>
        </a:p>
      </dgm:t>
    </dgm:pt>
    <dgm:pt modelId="{337F163F-E84E-4588-A42A-EF1A38B984AE}">
      <dgm:prSet/>
      <dgm:spPr>
        <a:solidFill>
          <a:schemeClr val="accent6">
            <a:lumMod val="75000"/>
          </a:schemeClr>
        </a:solidFill>
      </dgm:spPr>
      <dgm:t>
        <a:bodyPr/>
        <a:lstStyle/>
        <a:p>
          <a:r>
            <a:rPr lang="en-US" dirty="0"/>
            <a:t>2</a:t>
          </a:r>
        </a:p>
      </dgm:t>
    </dgm:pt>
    <dgm:pt modelId="{F419E94E-B296-46D2-8E2F-5D39EC21B3C4}" type="parTrans" cxnId="{28EE21D1-C44E-46B8-8B17-39D8444C2BEF}">
      <dgm:prSet/>
      <dgm:spPr/>
      <dgm:t>
        <a:bodyPr/>
        <a:lstStyle/>
        <a:p>
          <a:endParaRPr lang="en-US"/>
        </a:p>
      </dgm:t>
    </dgm:pt>
    <dgm:pt modelId="{A5DAAF0B-C517-448E-9D7F-C45C5561CB18}" type="sibTrans" cxnId="{28EE21D1-C44E-46B8-8B17-39D8444C2BEF}">
      <dgm:prSet/>
      <dgm:spPr/>
      <dgm:t>
        <a:bodyPr/>
        <a:lstStyle/>
        <a:p>
          <a:endParaRPr lang="en-US"/>
        </a:p>
      </dgm:t>
    </dgm:pt>
    <dgm:pt modelId="{1EBD3BB2-C44F-4CB5-8B25-E8AFA479A93A}">
      <dgm:prSet/>
      <dgm:spPr>
        <a:solidFill>
          <a:schemeClr val="accent6">
            <a:lumMod val="75000"/>
          </a:schemeClr>
        </a:solidFill>
      </dgm:spPr>
      <dgm:t>
        <a:bodyPr/>
        <a:lstStyle/>
        <a:p>
          <a:r>
            <a:rPr lang="en-US" dirty="0"/>
            <a:t>3</a:t>
          </a:r>
        </a:p>
      </dgm:t>
    </dgm:pt>
    <dgm:pt modelId="{20ACB215-45E3-4BF9-B5CA-10945937920D}" type="parTrans" cxnId="{D726A7AE-D541-48F5-9AE8-E9764DEB035A}">
      <dgm:prSet/>
      <dgm:spPr/>
      <dgm:t>
        <a:bodyPr/>
        <a:lstStyle/>
        <a:p>
          <a:endParaRPr lang="en-US"/>
        </a:p>
      </dgm:t>
    </dgm:pt>
    <dgm:pt modelId="{888B17DE-C3A2-4E36-B3DC-0E480CA44A53}" type="sibTrans" cxnId="{D726A7AE-D541-48F5-9AE8-E9764DEB035A}">
      <dgm:prSet/>
      <dgm:spPr/>
      <dgm:t>
        <a:bodyPr/>
        <a:lstStyle/>
        <a:p>
          <a:endParaRPr lang="en-US"/>
        </a:p>
      </dgm:t>
    </dgm:pt>
    <dgm:pt modelId="{0386A0E2-4CBE-4495-BF98-B181DA425A07}">
      <dgm:prSet/>
      <dgm:spPr>
        <a:solidFill>
          <a:schemeClr val="accent6">
            <a:lumMod val="75000"/>
          </a:schemeClr>
        </a:solidFill>
      </dgm:spPr>
      <dgm:t>
        <a:bodyPr/>
        <a:lstStyle/>
        <a:p>
          <a:r>
            <a:rPr lang="en-US" dirty="0"/>
            <a:t>4</a:t>
          </a:r>
        </a:p>
      </dgm:t>
    </dgm:pt>
    <dgm:pt modelId="{EFAA0EDC-CD3F-4DDE-AE47-25E3D4AE5E08}" type="parTrans" cxnId="{8A04C753-F215-4246-B456-21A38D2BAE85}">
      <dgm:prSet/>
      <dgm:spPr/>
      <dgm:t>
        <a:bodyPr/>
        <a:lstStyle/>
        <a:p>
          <a:endParaRPr lang="en-US"/>
        </a:p>
      </dgm:t>
    </dgm:pt>
    <dgm:pt modelId="{18089933-35B4-4ED7-8052-986821AA4142}" type="sibTrans" cxnId="{8A04C753-F215-4246-B456-21A38D2BAE85}">
      <dgm:prSet/>
      <dgm:spPr/>
      <dgm:t>
        <a:bodyPr/>
        <a:lstStyle/>
        <a:p>
          <a:endParaRPr lang="en-US"/>
        </a:p>
      </dgm:t>
    </dgm:pt>
    <dgm:pt modelId="{1409A89F-B48A-438E-AAE1-5D11923F535B}">
      <dgm:prSet/>
      <dgm:spPr>
        <a:solidFill>
          <a:schemeClr val="accent6">
            <a:lumMod val="75000"/>
          </a:schemeClr>
        </a:solidFill>
      </dgm:spPr>
      <dgm:t>
        <a:bodyPr/>
        <a:lstStyle/>
        <a:p>
          <a:r>
            <a:rPr lang="en-US" dirty="0"/>
            <a:t>5</a:t>
          </a:r>
        </a:p>
      </dgm:t>
    </dgm:pt>
    <dgm:pt modelId="{58F405EC-C293-49A0-B5CC-BC3C51931DF4}" type="parTrans" cxnId="{4286DB54-71B8-4C73-85C7-5314F6DB7C12}">
      <dgm:prSet/>
      <dgm:spPr/>
      <dgm:t>
        <a:bodyPr/>
        <a:lstStyle/>
        <a:p>
          <a:endParaRPr lang="en-US"/>
        </a:p>
      </dgm:t>
    </dgm:pt>
    <dgm:pt modelId="{DA17967F-33C4-4FD0-8D69-D0353A8E615C}" type="sibTrans" cxnId="{4286DB54-71B8-4C73-85C7-5314F6DB7C12}">
      <dgm:prSet/>
      <dgm:spPr/>
      <dgm:t>
        <a:bodyPr/>
        <a:lstStyle/>
        <a:p>
          <a:endParaRPr lang="en-US"/>
        </a:p>
      </dgm:t>
    </dgm:pt>
    <dgm:pt modelId="{BFEC4457-33DE-4968-B986-3D176905427B}">
      <dgm:prSet custT="1"/>
      <dgm:spPr>
        <a:solidFill>
          <a:schemeClr val="accent6">
            <a:lumMod val="20000"/>
            <a:lumOff val="80000"/>
            <a:alpha val="90000"/>
          </a:schemeClr>
        </a:solidFill>
      </dgm:spPr>
      <dgm:t>
        <a:bodyPr/>
        <a:lstStyle/>
        <a:p>
          <a:r>
            <a:rPr lang="en-US" sz="1600" b="1" dirty="0">
              <a:latin typeface="+mj-lt"/>
              <a:cs typeface="+mn-cs"/>
            </a:rPr>
            <a:t>Profit Generation: </a:t>
          </a:r>
          <a:r>
            <a:rPr lang="en-US" sz="1600" dirty="0">
              <a:latin typeface="+mj-lt"/>
              <a:cs typeface="+mn-cs"/>
            </a:rPr>
            <a:t>The investments generate profits, which may include dividends, interest, or capital gains from the sale of shares. </a:t>
          </a:r>
          <a:endParaRPr lang="en-US" sz="1600" dirty="0"/>
        </a:p>
      </dgm:t>
    </dgm:pt>
    <dgm:pt modelId="{FCB55DCC-E591-40D5-A3DA-6EA3F41F1BB7}" type="parTrans" cxnId="{3724944F-6829-441F-B0B6-95E3D1ED3EB5}">
      <dgm:prSet/>
      <dgm:spPr/>
      <dgm:t>
        <a:bodyPr/>
        <a:lstStyle/>
        <a:p>
          <a:endParaRPr lang="en-US"/>
        </a:p>
      </dgm:t>
    </dgm:pt>
    <dgm:pt modelId="{5D507E9D-E197-44F2-B452-1AB0D48A3E8F}" type="sibTrans" cxnId="{3724944F-6829-441F-B0B6-95E3D1ED3EB5}">
      <dgm:prSet/>
      <dgm:spPr/>
      <dgm:t>
        <a:bodyPr/>
        <a:lstStyle/>
        <a:p>
          <a:endParaRPr lang="en-US"/>
        </a:p>
      </dgm:t>
    </dgm:pt>
    <dgm:pt modelId="{31E93C3E-E0AB-4228-ADC3-208FFB795E7F}">
      <dgm:prSet custT="1"/>
      <dgm:spPr>
        <a:solidFill>
          <a:schemeClr val="accent6">
            <a:lumMod val="20000"/>
            <a:lumOff val="80000"/>
            <a:alpha val="90000"/>
          </a:schemeClr>
        </a:solidFill>
      </dgm:spPr>
      <dgm:t>
        <a:bodyPr/>
        <a:lstStyle/>
        <a:p>
          <a:r>
            <a:rPr lang="en-US" sz="1600" b="1" dirty="0">
              <a:latin typeface="+mj-lt"/>
              <a:cs typeface="+mn-cs"/>
            </a:rPr>
            <a:t>Taxation: </a:t>
          </a:r>
          <a:r>
            <a:rPr lang="en-US" sz="1600" dirty="0">
              <a:latin typeface="+mj-lt"/>
              <a:cs typeface="+mn-cs"/>
            </a:rPr>
            <a:t>These profits are subject to taxation in India according to the relevant tax laws. </a:t>
          </a:r>
          <a:endParaRPr lang="en-US" sz="1600" dirty="0"/>
        </a:p>
      </dgm:t>
    </dgm:pt>
    <dgm:pt modelId="{B0F5F38D-C1A7-454E-B5D9-40434008C6B9}" type="parTrans" cxnId="{686F7FFF-B9E6-4EE2-8071-CEE517DBF9E5}">
      <dgm:prSet/>
      <dgm:spPr/>
      <dgm:t>
        <a:bodyPr/>
        <a:lstStyle/>
        <a:p>
          <a:endParaRPr lang="en-US"/>
        </a:p>
      </dgm:t>
    </dgm:pt>
    <dgm:pt modelId="{E252C280-A324-451B-871B-0A82DE6B2480}" type="sibTrans" cxnId="{686F7FFF-B9E6-4EE2-8071-CEE517DBF9E5}">
      <dgm:prSet/>
      <dgm:spPr/>
      <dgm:t>
        <a:bodyPr/>
        <a:lstStyle/>
        <a:p>
          <a:endParaRPr lang="en-US"/>
        </a:p>
      </dgm:t>
    </dgm:pt>
    <dgm:pt modelId="{D28DB68C-E704-4D24-9F50-2CD1C44304C5}">
      <dgm:prSet custT="1"/>
      <dgm:spPr>
        <a:solidFill>
          <a:schemeClr val="accent6">
            <a:lumMod val="20000"/>
            <a:lumOff val="80000"/>
            <a:alpha val="90000"/>
          </a:schemeClr>
        </a:solidFill>
      </dgm:spPr>
      <dgm:t>
        <a:bodyPr/>
        <a:lstStyle/>
        <a:p>
          <a:pPr algn="just"/>
          <a:r>
            <a:rPr lang="en-US" sz="1600" b="1" dirty="0">
              <a:latin typeface="+mj-lt"/>
              <a:cs typeface="+mn-cs"/>
            </a:rPr>
            <a:t>Repatriation: </a:t>
          </a:r>
          <a:r>
            <a:rPr lang="en-US" sz="1600" dirty="0">
              <a:latin typeface="+mj-lt"/>
              <a:cs typeface="+mn-cs"/>
            </a:rPr>
            <a:t>After paying taxes, the remaining profits and capital gains can be repatriated back to the investor's home country. </a:t>
          </a:r>
          <a:r>
            <a:rPr lang="en-US" sz="1600" dirty="0"/>
            <a:t> </a:t>
          </a:r>
        </a:p>
      </dgm:t>
    </dgm:pt>
    <dgm:pt modelId="{45726010-71F9-43AD-A946-37E87190AA0A}" type="parTrans" cxnId="{49981DB1-BEDA-44DA-B090-9AD057065B04}">
      <dgm:prSet/>
      <dgm:spPr/>
      <dgm:t>
        <a:bodyPr/>
        <a:lstStyle/>
        <a:p>
          <a:endParaRPr lang="en-US"/>
        </a:p>
      </dgm:t>
    </dgm:pt>
    <dgm:pt modelId="{A27CD63F-890E-4A7F-A766-4FC6268DFA81}" type="sibTrans" cxnId="{49981DB1-BEDA-44DA-B090-9AD057065B04}">
      <dgm:prSet/>
      <dgm:spPr/>
      <dgm:t>
        <a:bodyPr/>
        <a:lstStyle/>
        <a:p>
          <a:endParaRPr lang="en-US"/>
        </a:p>
      </dgm:t>
    </dgm:pt>
    <dgm:pt modelId="{A79B45F5-31B7-43A2-86E0-512C0286F30B}">
      <dgm:prSet custT="1"/>
      <dgm:spPr>
        <a:solidFill>
          <a:schemeClr val="accent6">
            <a:lumMod val="20000"/>
            <a:lumOff val="80000"/>
            <a:alpha val="90000"/>
          </a:schemeClr>
        </a:solidFill>
      </dgm:spPr>
      <dgm:t>
        <a:bodyPr/>
        <a:lstStyle/>
        <a:p>
          <a:r>
            <a:rPr lang="en-US" sz="1600" b="1" dirty="0">
              <a:latin typeface="+mj-lt"/>
              <a:cs typeface="+mn-cs"/>
            </a:rPr>
            <a:t>Authorized Dealer Banks: </a:t>
          </a:r>
          <a:r>
            <a:rPr lang="en-US" sz="1600" dirty="0">
              <a:latin typeface="+mj-lt"/>
              <a:cs typeface="+mn-cs"/>
            </a:rPr>
            <a:t>This process is typically facilitated through authorized dealer banks in India, which can convert the Indian currency into the investor's home currency for remittance. </a:t>
          </a:r>
          <a:endParaRPr lang="en-US" sz="1600" dirty="0"/>
        </a:p>
      </dgm:t>
    </dgm:pt>
    <dgm:pt modelId="{F5F564B2-FB29-4B02-96CB-03CAC65336E7}" type="parTrans" cxnId="{5574F81D-1FD9-4ADB-95AE-982B7A50E9AE}">
      <dgm:prSet/>
      <dgm:spPr/>
      <dgm:t>
        <a:bodyPr/>
        <a:lstStyle/>
        <a:p>
          <a:endParaRPr lang="en-US"/>
        </a:p>
      </dgm:t>
    </dgm:pt>
    <dgm:pt modelId="{685173BC-2A83-4ADA-933A-9617A87F2FE2}" type="sibTrans" cxnId="{5574F81D-1FD9-4ADB-95AE-982B7A50E9AE}">
      <dgm:prSet/>
      <dgm:spPr/>
      <dgm:t>
        <a:bodyPr/>
        <a:lstStyle/>
        <a:p>
          <a:endParaRPr lang="en-US"/>
        </a:p>
      </dgm:t>
    </dgm:pt>
    <dgm:pt modelId="{E021067D-0815-41FF-9E37-2DE7FEE23A1D}" type="pres">
      <dgm:prSet presAssocID="{793D0A23-92EA-4636-B410-D46D56127C90}" presName="linearFlow" presStyleCnt="0">
        <dgm:presLayoutVars>
          <dgm:dir/>
          <dgm:animLvl val="lvl"/>
          <dgm:resizeHandles val="exact"/>
        </dgm:presLayoutVars>
      </dgm:prSet>
      <dgm:spPr/>
    </dgm:pt>
    <dgm:pt modelId="{841E7C24-01C7-4772-A6C5-6773EDB2F0E0}" type="pres">
      <dgm:prSet presAssocID="{E29A1DE1-D706-4B8E-85E0-6AE7B53FC2E9}" presName="composite" presStyleCnt="0"/>
      <dgm:spPr/>
    </dgm:pt>
    <dgm:pt modelId="{63F31BBE-CE24-490F-8B07-260BFE3F8CC7}" type="pres">
      <dgm:prSet presAssocID="{E29A1DE1-D706-4B8E-85E0-6AE7B53FC2E9}" presName="parentText" presStyleLbl="alignNode1" presStyleIdx="0" presStyleCnt="5">
        <dgm:presLayoutVars>
          <dgm:chMax val="1"/>
          <dgm:bulletEnabled val="1"/>
        </dgm:presLayoutVars>
      </dgm:prSet>
      <dgm:spPr/>
    </dgm:pt>
    <dgm:pt modelId="{1CBCC284-61EC-4CE1-A689-1DE8B7917279}" type="pres">
      <dgm:prSet presAssocID="{E29A1DE1-D706-4B8E-85E0-6AE7B53FC2E9}" presName="descendantText" presStyleLbl="alignAcc1" presStyleIdx="0" presStyleCnt="5">
        <dgm:presLayoutVars>
          <dgm:bulletEnabled val="1"/>
        </dgm:presLayoutVars>
      </dgm:prSet>
      <dgm:spPr/>
    </dgm:pt>
    <dgm:pt modelId="{E5E85F1F-AB0E-4DFD-893E-40570CAB8B3A}" type="pres">
      <dgm:prSet presAssocID="{246A23F9-842A-4DB6-880C-BCEABA9D03BD}" presName="sp" presStyleCnt="0"/>
      <dgm:spPr/>
    </dgm:pt>
    <dgm:pt modelId="{48496170-BCFD-47FD-A5B3-C2427BBD3E28}" type="pres">
      <dgm:prSet presAssocID="{337F163F-E84E-4588-A42A-EF1A38B984AE}" presName="composite" presStyleCnt="0"/>
      <dgm:spPr/>
    </dgm:pt>
    <dgm:pt modelId="{3B00C4C7-1C23-45D4-83E2-CB539A4E9671}" type="pres">
      <dgm:prSet presAssocID="{337F163F-E84E-4588-A42A-EF1A38B984AE}" presName="parentText" presStyleLbl="alignNode1" presStyleIdx="1" presStyleCnt="5" custLinFactNeighborY="-6934">
        <dgm:presLayoutVars>
          <dgm:chMax val="1"/>
          <dgm:bulletEnabled val="1"/>
        </dgm:presLayoutVars>
      </dgm:prSet>
      <dgm:spPr/>
    </dgm:pt>
    <dgm:pt modelId="{65226E83-4F1E-4520-8E88-795B719D0250}" type="pres">
      <dgm:prSet presAssocID="{337F163F-E84E-4588-A42A-EF1A38B984AE}" presName="descendantText" presStyleLbl="alignAcc1" presStyleIdx="1" presStyleCnt="5" custLinFactNeighborX="207" custLinFactNeighborY="-254">
        <dgm:presLayoutVars>
          <dgm:bulletEnabled val="1"/>
        </dgm:presLayoutVars>
      </dgm:prSet>
      <dgm:spPr/>
    </dgm:pt>
    <dgm:pt modelId="{DBBF4AC7-F443-4207-9124-0087A67BEF99}" type="pres">
      <dgm:prSet presAssocID="{A5DAAF0B-C517-448E-9D7F-C45C5561CB18}" presName="sp" presStyleCnt="0"/>
      <dgm:spPr/>
    </dgm:pt>
    <dgm:pt modelId="{54C9AC70-C3C9-4F68-86F2-ACD06954EB2F}" type="pres">
      <dgm:prSet presAssocID="{1EBD3BB2-C44F-4CB5-8B25-E8AFA479A93A}" presName="composite" presStyleCnt="0"/>
      <dgm:spPr/>
    </dgm:pt>
    <dgm:pt modelId="{AC31369E-4FB9-4802-AD19-4CEE3EAC8659}" type="pres">
      <dgm:prSet presAssocID="{1EBD3BB2-C44F-4CB5-8B25-E8AFA479A93A}" presName="parentText" presStyleLbl="alignNode1" presStyleIdx="2" presStyleCnt="5">
        <dgm:presLayoutVars>
          <dgm:chMax val="1"/>
          <dgm:bulletEnabled val="1"/>
        </dgm:presLayoutVars>
      </dgm:prSet>
      <dgm:spPr/>
    </dgm:pt>
    <dgm:pt modelId="{9D33AE35-DCD3-4134-AD82-36923AB87682}" type="pres">
      <dgm:prSet presAssocID="{1EBD3BB2-C44F-4CB5-8B25-E8AFA479A93A}" presName="descendantText" presStyleLbl="alignAcc1" presStyleIdx="2" presStyleCnt="5" custScaleY="111409">
        <dgm:presLayoutVars>
          <dgm:bulletEnabled val="1"/>
        </dgm:presLayoutVars>
      </dgm:prSet>
      <dgm:spPr/>
    </dgm:pt>
    <dgm:pt modelId="{9E122250-1936-4915-BFC9-156A596C6008}" type="pres">
      <dgm:prSet presAssocID="{888B17DE-C3A2-4E36-B3DC-0E480CA44A53}" presName="sp" presStyleCnt="0"/>
      <dgm:spPr/>
    </dgm:pt>
    <dgm:pt modelId="{B7652239-2000-411A-847B-5D0697A08FFC}" type="pres">
      <dgm:prSet presAssocID="{0386A0E2-4CBE-4495-BF98-B181DA425A07}" presName="composite" presStyleCnt="0"/>
      <dgm:spPr/>
    </dgm:pt>
    <dgm:pt modelId="{5473B076-CD42-44AB-BA76-199F132E514D}" type="pres">
      <dgm:prSet presAssocID="{0386A0E2-4CBE-4495-BF98-B181DA425A07}" presName="parentText" presStyleLbl="alignNode1" presStyleIdx="3" presStyleCnt="5">
        <dgm:presLayoutVars>
          <dgm:chMax val="1"/>
          <dgm:bulletEnabled val="1"/>
        </dgm:presLayoutVars>
      </dgm:prSet>
      <dgm:spPr/>
    </dgm:pt>
    <dgm:pt modelId="{6AC768D3-B24B-4254-B3C7-B548F2BA6673}" type="pres">
      <dgm:prSet presAssocID="{0386A0E2-4CBE-4495-BF98-B181DA425A07}" presName="descendantText" presStyleLbl="alignAcc1" presStyleIdx="3" presStyleCnt="5" custScaleY="92037">
        <dgm:presLayoutVars>
          <dgm:bulletEnabled val="1"/>
        </dgm:presLayoutVars>
      </dgm:prSet>
      <dgm:spPr/>
    </dgm:pt>
    <dgm:pt modelId="{F6D7DB14-FFA8-4F54-845F-678194510502}" type="pres">
      <dgm:prSet presAssocID="{18089933-35B4-4ED7-8052-986821AA4142}" presName="sp" presStyleCnt="0"/>
      <dgm:spPr/>
    </dgm:pt>
    <dgm:pt modelId="{188758F3-2E5A-460A-8132-299C233EC338}" type="pres">
      <dgm:prSet presAssocID="{1409A89F-B48A-438E-AAE1-5D11923F535B}" presName="composite" presStyleCnt="0"/>
      <dgm:spPr/>
    </dgm:pt>
    <dgm:pt modelId="{DBD9EF24-9B30-4A45-995E-8D6D256BC8F2}" type="pres">
      <dgm:prSet presAssocID="{1409A89F-B48A-438E-AAE1-5D11923F535B}" presName="parentText" presStyleLbl="alignNode1" presStyleIdx="4" presStyleCnt="5">
        <dgm:presLayoutVars>
          <dgm:chMax val="1"/>
          <dgm:bulletEnabled val="1"/>
        </dgm:presLayoutVars>
      </dgm:prSet>
      <dgm:spPr/>
    </dgm:pt>
    <dgm:pt modelId="{618F50AC-B827-4F74-BD53-7E0BAF92D08F}" type="pres">
      <dgm:prSet presAssocID="{1409A89F-B48A-438E-AAE1-5D11923F535B}" presName="descendantText" presStyleLbl="alignAcc1" presStyleIdx="4" presStyleCnt="5" custLinFactNeighborX="104" custLinFactNeighborY="-6997">
        <dgm:presLayoutVars>
          <dgm:bulletEnabled val="1"/>
        </dgm:presLayoutVars>
      </dgm:prSet>
      <dgm:spPr/>
    </dgm:pt>
  </dgm:ptLst>
  <dgm:cxnLst>
    <dgm:cxn modelId="{5574F81D-1FD9-4ADB-95AE-982B7A50E9AE}" srcId="{1409A89F-B48A-438E-AAE1-5D11923F535B}" destId="{A79B45F5-31B7-43A2-86E0-512C0286F30B}" srcOrd="0" destOrd="0" parTransId="{F5F564B2-FB29-4B02-96CB-03CAC65336E7}" sibTransId="{685173BC-2A83-4ADA-933A-9617A87F2FE2}"/>
    <dgm:cxn modelId="{CF65A731-33B0-496E-972C-0A9EEF9C73AD}" type="presOf" srcId="{D28DB68C-E704-4D24-9F50-2CD1C44304C5}" destId="{6AC768D3-B24B-4254-B3C7-B548F2BA6673}" srcOrd="0" destOrd="0" presId="urn:microsoft.com/office/officeart/2005/8/layout/chevron2"/>
    <dgm:cxn modelId="{1F00153E-1758-4B70-A723-3961B83C62CD}" srcId="{E29A1DE1-D706-4B8E-85E0-6AE7B53FC2E9}" destId="{FA96820B-7D12-4CAC-8DE5-446F285488BD}" srcOrd="0" destOrd="0" parTransId="{C2195393-8423-471B-BEF3-B6CDC1A26587}" sibTransId="{26DA524D-1DB1-4875-87F0-6E77D6F25572}"/>
    <dgm:cxn modelId="{E9F0C064-81FA-4B03-988F-72DA86E176AC}" type="presOf" srcId="{0386A0E2-4CBE-4495-BF98-B181DA425A07}" destId="{5473B076-CD42-44AB-BA76-199F132E514D}" srcOrd="0" destOrd="0" presId="urn:microsoft.com/office/officeart/2005/8/layout/chevron2"/>
    <dgm:cxn modelId="{AD629E69-6BB8-4E6D-82BB-9DFD264A88F0}" type="presOf" srcId="{E29A1DE1-D706-4B8E-85E0-6AE7B53FC2E9}" destId="{63F31BBE-CE24-490F-8B07-260BFE3F8CC7}" srcOrd="0" destOrd="0" presId="urn:microsoft.com/office/officeart/2005/8/layout/chevron2"/>
    <dgm:cxn modelId="{72E03A4C-8EEF-4972-A273-23875AF0A3CE}" type="presOf" srcId="{1409A89F-B48A-438E-AAE1-5D11923F535B}" destId="{DBD9EF24-9B30-4A45-995E-8D6D256BC8F2}" srcOrd="0" destOrd="0" presId="urn:microsoft.com/office/officeart/2005/8/layout/chevron2"/>
    <dgm:cxn modelId="{3724944F-6829-441F-B0B6-95E3D1ED3EB5}" srcId="{337F163F-E84E-4588-A42A-EF1A38B984AE}" destId="{BFEC4457-33DE-4968-B986-3D176905427B}" srcOrd="0" destOrd="0" parTransId="{FCB55DCC-E591-40D5-A3DA-6EA3F41F1BB7}" sibTransId="{5D507E9D-E197-44F2-B452-1AB0D48A3E8F}"/>
    <dgm:cxn modelId="{8A04C753-F215-4246-B456-21A38D2BAE85}" srcId="{793D0A23-92EA-4636-B410-D46D56127C90}" destId="{0386A0E2-4CBE-4495-BF98-B181DA425A07}" srcOrd="3" destOrd="0" parTransId="{EFAA0EDC-CD3F-4DDE-AE47-25E3D4AE5E08}" sibTransId="{18089933-35B4-4ED7-8052-986821AA4142}"/>
    <dgm:cxn modelId="{4286DB54-71B8-4C73-85C7-5314F6DB7C12}" srcId="{793D0A23-92EA-4636-B410-D46D56127C90}" destId="{1409A89F-B48A-438E-AAE1-5D11923F535B}" srcOrd="4" destOrd="0" parTransId="{58F405EC-C293-49A0-B5CC-BC3C51931DF4}" sibTransId="{DA17967F-33C4-4FD0-8D69-D0353A8E615C}"/>
    <dgm:cxn modelId="{8697BE81-60EE-404A-8C58-CF474E119C0F}" type="presOf" srcId="{A79B45F5-31B7-43A2-86E0-512C0286F30B}" destId="{618F50AC-B827-4F74-BD53-7E0BAF92D08F}" srcOrd="0" destOrd="0" presId="urn:microsoft.com/office/officeart/2005/8/layout/chevron2"/>
    <dgm:cxn modelId="{6510A88C-8A93-44FC-B193-55EE21BB55BC}" type="presOf" srcId="{31E93C3E-E0AB-4228-ADC3-208FFB795E7F}" destId="{9D33AE35-DCD3-4134-AD82-36923AB87682}" srcOrd="0" destOrd="0" presId="urn:microsoft.com/office/officeart/2005/8/layout/chevron2"/>
    <dgm:cxn modelId="{3F0D28AA-61C8-44D7-9BA6-EB6B60D660EF}" type="presOf" srcId="{FA96820B-7D12-4CAC-8DE5-446F285488BD}" destId="{1CBCC284-61EC-4CE1-A689-1DE8B7917279}" srcOrd="0" destOrd="0" presId="urn:microsoft.com/office/officeart/2005/8/layout/chevron2"/>
    <dgm:cxn modelId="{D726A7AE-D541-48F5-9AE8-E9764DEB035A}" srcId="{793D0A23-92EA-4636-B410-D46D56127C90}" destId="{1EBD3BB2-C44F-4CB5-8B25-E8AFA479A93A}" srcOrd="2" destOrd="0" parTransId="{20ACB215-45E3-4BF9-B5CA-10945937920D}" sibTransId="{888B17DE-C3A2-4E36-B3DC-0E480CA44A53}"/>
    <dgm:cxn modelId="{49981DB1-BEDA-44DA-B090-9AD057065B04}" srcId="{0386A0E2-4CBE-4495-BF98-B181DA425A07}" destId="{D28DB68C-E704-4D24-9F50-2CD1C44304C5}" srcOrd="0" destOrd="0" parTransId="{45726010-71F9-43AD-A946-37E87190AA0A}" sibTransId="{A27CD63F-890E-4A7F-A766-4FC6268DFA81}"/>
    <dgm:cxn modelId="{AC59C2BB-A027-40B1-82BE-6D22AB8D3C94}" type="presOf" srcId="{BFEC4457-33DE-4968-B986-3D176905427B}" destId="{65226E83-4F1E-4520-8E88-795B719D0250}" srcOrd="0" destOrd="0" presId="urn:microsoft.com/office/officeart/2005/8/layout/chevron2"/>
    <dgm:cxn modelId="{C3747FC3-5C95-44B1-A11D-E00EE8E5C15B}" type="presOf" srcId="{1EBD3BB2-C44F-4CB5-8B25-E8AFA479A93A}" destId="{AC31369E-4FB9-4802-AD19-4CEE3EAC8659}" srcOrd="0" destOrd="0" presId="urn:microsoft.com/office/officeart/2005/8/layout/chevron2"/>
    <dgm:cxn modelId="{704597C4-BDAD-43D7-9D28-5B27BF08ED26}" srcId="{793D0A23-92EA-4636-B410-D46D56127C90}" destId="{E29A1DE1-D706-4B8E-85E0-6AE7B53FC2E9}" srcOrd="0" destOrd="0" parTransId="{AAA2F23E-67E6-4045-9BD3-22B132A1654B}" sibTransId="{246A23F9-842A-4DB6-880C-BCEABA9D03BD}"/>
    <dgm:cxn modelId="{28EE21D1-C44E-46B8-8B17-39D8444C2BEF}" srcId="{793D0A23-92EA-4636-B410-D46D56127C90}" destId="{337F163F-E84E-4588-A42A-EF1A38B984AE}" srcOrd="1" destOrd="0" parTransId="{F419E94E-B296-46D2-8E2F-5D39EC21B3C4}" sibTransId="{A5DAAF0B-C517-448E-9D7F-C45C5561CB18}"/>
    <dgm:cxn modelId="{9555DEDA-7E55-4E6F-BA26-FEF7343BC17B}" type="presOf" srcId="{337F163F-E84E-4588-A42A-EF1A38B984AE}" destId="{3B00C4C7-1C23-45D4-83E2-CB539A4E9671}" srcOrd="0" destOrd="0" presId="urn:microsoft.com/office/officeart/2005/8/layout/chevron2"/>
    <dgm:cxn modelId="{4D3976E6-2719-4071-BF55-C70CFCF8E438}" type="presOf" srcId="{793D0A23-92EA-4636-B410-D46D56127C90}" destId="{E021067D-0815-41FF-9E37-2DE7FEE23A1D}" srcOrd="0" destOrd="0" presId="urn:microsoft.com/office/officeart/2005/8/layout/chevron2"/>
    <dgm:cxn modelId="{686F7FFF-B9E6-4EE2-8071-CEE517DBF9E5}" srcId="{1EBD3BB2-C44F-4CB5-8B25-E8AFA479A93A}" destId="{31E93C3E-E0AB-4228-ADC3-208FFB795E7F}" srcOrd="0" destOrd="0" parTransId="{B0F5F38D-C1A7-454E-B5D9-40434008C6B9}" sibTransId="{E252C280-A324-451B-871B-0A82DE6B2480}"/>
    <dgm:cxn modelId="{CCD45629-357C-4EDC-A15A-9A2665B1A57E}" type="presParOf" srcId="{E021067D-0815-41FF-9E37-2DE7FEE23A1D}" destId="{841E7C24-01C7-4772-A6C5-6773EDB2F0E0}" srcOrd="0" destOrd="0" presId="urn:microsoft.com/office/officeart/2005/8/layout/chevron2"/>
    <dgm:cxn modelId="{09B6587B-81A3-40EB-B453-8D50A9965BB4}" type="presParOf" srcId="{841E7C24-01C7-4772-A6C5-6773EDB2F0E0}" destId="{63F31BBE-CE24-490F-8B07-260BFE3F8CC7}" srcOrd="0" destOrd="0" presId="urn:microsoft.com/office/officeart/2005/8/layout/chevron2"/>
    <dgm:cxn modelId="{39C37E09-C66E-460F-B651-883C1739DB8F}" type="presParOf" srcId="{841E7C24-01C7-4772-A6C5-6773EDB2F0E0}" destId="{1CBCC284-61EC-4CE1-A689-1DE8B7917279}" srcOrd="1" destOrd="0" presId="urn:microsoft.com/office/officeart/2005/8/layout/chevron2"/>
    <dgm:cxn modelId="{FFDD6D90-6379-4A78-B8BA-C65A3508B5D8}" type="presParOf" srcId="{E021067D-0815-41FF-9E37-2DE7FEE23A1D}" destId="{E5E85F1F-AB0E-4DFD-893E-40570CAB8B3A}" srcOrd="1" destOrd="0" presId="urn:microsoft.com/office/officeart/2005/8/layout/chevron2"/>
    <dgm:cxn modelId="{A5D2160C-5CF7-4595-8642-74D2509F63A7}" type="presParOf" srcId="{E021067D-0815-41FF-9E37-2DE7FEE23A1D}" destId="{48496170-BCFD-47FD-A5B3-C2427BBD3E28}" srcOrd="2" destOrd="0" presId="urn:microsoft.com/office/officeart/2005/8/layout/chevron2"/>
    <dgm:cxn modelId="{2DF13609-58EB-4574-AF58-1E7C93E9B9DF}" type="presParOf" srcId="{48496170-BCFD-47FD-A5B3-C2427BBD3E28}" destId="{3B00C4C7-1C23-45D4-83E2-CB539A4E9671}" srcOrd="0" destOrd="0" presId="urn:microsoft.com/office/officeart/2005/8/layout/chevron2"/>
    <dgm:cxn modelId="{4D4FEBFF-BE75-4176-9FAE-8B4F25D0419E}" type="presParOf" srcId="{48496170-BCFD-47FD-A5B3-C2427BBD3E28}" destId="{65226E83-4F1E-4520-8E88-795B719D0250}" srcOrd="1" destOrd="0" presId="urn:microsoft.com/office/officeart/2005/8/layout/chevron2"/>
    <dgm:cxn modelId="{8A62834D-11FF-4F6D-881D-D3383E9EBB96}" type="presParOf" srcId="{E021067D-0815-41FF-9E37-2DE7FEE23A1D}" destId="{DBBF4AC7-F443-4207-9124-0087A67BEF99}" srcOrd="3" destOrd="0" presId="urn:microsoft.com/office/officeart/2005/8/layout/chevron2"/>
    <dgm:cxn modelId="{A2D3DBDC-0B91-4793-9B8B-0C25024FE366}" type="presParOf" srcId="{E021067D-0815-41FF-9E37-2DE7FEE23A1D}" destId="{54C9AC70-C3C9-4F68-86F2-ACD06954EB2F}" srcOrd="4" destOrd="0" presId="urn:microsoft.com/office/officeart/2005/8/layout/chevron2"/>
    <dgm:cxn modelId="{E0D15EAF-6449-4C0C-8377-D974765DF1D4}" type="presParOf" srcId="{54C9AC70-C3C9-4F68-86F2-ACD06954EB2F}" destId="{AC31369E-4FB9-4802-AD19-4CEE3EAC8659}" srcOrd="0" destOrd="0" presId="urn:microsoft.com/office/officeart/2005/8/layout/chevron2"/>
    <dgm:cxn modelId="{E4318D31-215B-4F68-A62C-2336FC4820B2}" type="presParOf" srcId="{54C9AC70-C3C9-4F68-86F2-ACD06954EB2F}" destId="{9D33AE35-DCD3-4134-AD82-36923AB87682}" srcOrd="1" destOrd="0" presId="urn:microsoft.com/office/officeart/2005/8/layout/chevron2"/>
    <dgm:cxn modelId="{F1A6BA46-BDCC-4F28-B347-D157AC553956}" type="presParOf" srcId="{E021067D-0815-41FF-9E37-2DE7FEE23A1D}" destId="{9E122250-1936-4915-BFC9-156A596C6008}" srcOrd="5" destOrd="0" presId="urn:microsoft.com/office/officeart/2005/8/layout/chevron2"/>
    <dgm:cxn modelId="{61091CE6-00BD-4D61-B64E-DC4F6E0263C3}" type="presParOf" srcId="{E021067D-0815-41FF-9E37-2DE7FEE23A1D}" destId="{B7652239-2000-411A-847B-5D0697A08FFC}" srcOrd="6" destOrd="0" presId="urn:microsoft.com/office/officeart/2005/8/layout/chevron2"/>
    <dgm:cxn modelId="{1C25A9F9-CABF-4154-B2C4-0857917812D2}" type="presParOf" srcId="{B7652239-2000-411A-847B-5D0697A08FFC}" destId="{5473B076-CD42-44AB-BA76-199F132E514D}" srcOrd="0" destOrd="0" presId="urn:microsoft.com/office/officeart/2005/8/layout/chevron2"/>
    <dgm:cxn modelId="{F866E9CE-36E2-4ED9-9777-6914E0C4D6B9}" type="presParOf" srcId="{B7652239-2000-411A-847B-5D0697A08FFC}" destId="{6AC768D3-B24B-4254-B3C7-B548F2BA6673}" srcOrd="1" destOrd="0" presId="urn:microsoft.com/office/officeart/2005/8/layout/chevron2"/>
    <dgm:cxn modelId="{62EB6429-1585-490E-B62E-98AAE1267EF8}" type="presParOf" srcId="{E021067D-0815-41FF-9E37-2DE7FEE23A1D}" destId="{F6D7DB14-FFA8-4F54-845F-678194510502}" srcOrd="7" destOrd="0" presId="urn:microsoft.com/office/officeart/2005/8/layout/chevron2"/>
    <dgm:cxn modelId="{92BB2BB1-DBC8-462F-AE20-102079A9F6D9}" type="presParOf" srcId="{E021067D-0815-41FF-9E37-2DE7FEE23A1D}" destId="{188758F3-2E5A-460A-8132-299C233EC338}" srcOrd="8" destOrd="0" presId="urn:microsoft.com/office/officeart/2005/8/layout/chevron2"/>
    <dgm:cxn modelId="{D1DB939C-BD74-4541-B516-EA308266EC69}" type="presParOf" srcId="{188758F3-2E5A-460A-8132-299C233EC338}" destId="{DBD9EF24-9B30-4A45-995E-8D6D256BC8F2}" srcOrd="0" destOrd="0" presId="urn:microsoft.com/office/officeart/2005/8/layout/chevron2"/>
    <dgm:cxn modelId="{5632F7E1-2C86-43B2-81B8-5DECACA6E774}" type="presParOf" srcId="{188758F3-2E5A-460A-8132-299C233EC338}" destId="{618F50AC-B827-4F74-BD53-7E0BAF92D08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FE1889-C07B-4102-B86B-0E5BBF8661CE}"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B1DE0B8D-267B-4D07-94D7-6F010FE47A4C}">
      <dgm:prSet phldrT="[Text]"/>
      <dgm:spPr/>
      <dgm:t>
        <a:bodyPr/>
        <a:lstStyle/>
        <a:p>
          <a:endParaRPr lang="en-US" dirty="0"/>
        </a:p>
      </dgm:t>
    </dgm:pt>
    <dgm:pt modelId="{4C42DB48-CFB3-46C4-9AB6-0334B627EFC8}" type="parTrans" cxnId="{E59D4D97-7D31-4748-80C5-F0DB5B5C83EA}">
      <dgm:prSet/>
      <dgm:spPr/>
      <dgm:t>
        <a:bodyPr/>
        <a:lstStyle/>
        <a:p>
          <a:endParaRPr lang="en-US"/>
        </a:p>
      </dgm:t>
    </dgm:pt>
    <dgm:pt modelId="{0C5A3410-62E4-4736-9CF2-41930D64E5E5}" type="sibTrans" cxnId="{E59D4D97-7D31-4748-80C5-F0DB5B5C83EA}">
      <dgm:prSet/>
      <dgm:spPr/>
      <dgm:t>
        <a:bodyPr/>
        <a:lstStyle/>
        <a:p>
          <a:endParaRPr lang="en-US"/>
        </a:p>
      </dgm:t>
    </dgm:pt>
    <dgm:pt modelId="{9EC215D3-BBDC-46D2-B125-4EE98DA68327}">
      <dgm:prSet phldrT="[Text]" custT="1"/>
      <dgm:spPr>
        <a:solidFill>
          <a:schemeClr val="accent6">
            <a:lumMod val="75000"/>
          </a:schemeClr>
        </a:solidFill>
      </dgm:spPr>
      <dgm:t>
        <a:bodyPr/>
        <a:lstStyle/>
        <a:p>
          <a:pPr algn="just"/>
          <a:r>
            <a:rPr lang="en-US" sz="1800" b="0" i="0" dirty="0"/>
            <a:t>For setting up units in existing SEZs, approvals given by a Committee headed by Development Commissioner of the SEZ. </a:t>
          </a:r>
          <a:endParaRPr lang="en-US" sz="1800" dirty="0"/>
        </a:p>
      </dgm:t>
    </dgm:pt>
    <dgm:pt modelId="{5BA8EC7D-AE2C-4F86-AB12-135A153A0A7D}" type="parTrans" cxnId="{E229E0ED-A99E-4394-8642-091288B5DAEA}">
      <dgm:prSet/>
      <dgm:spPr/>
      <dgm:t>
        <a:bodyPr/>
        <a:lstStyle/>
        <a:p>
          <a:endParaRPr lang="en-US"/>
        </a:p>
      </dgm:t>
    </dgm:pt>
    <dgm:pt modelId="{C8DC52C7-8B6A-4637-AC48-0FBE7741D511}" type="sibTrans" cxnId="{E229E0ED-A99E-4394-8642-091288B5DAEA}">
      <dgm:prSet/>
      <dgm:spPr/>
      <dgm:t>
        <a:bodyPr/>
        <a:lstStyle/>
        <a:p>
          <a:endParaRPr lang="en-US"/>
        </a:p>
      </dgm:t>
    </dgm:pt>
    <dgm:pt modelId="{B89B71C2-7A97-4EA6-8D1B-4F32238DBB51}">
      <dgm:prSet phldrT="[Text]"/>
      <dgm:spPr/>
      <dgm:t>
        <a:bodyPr/>
        <a:lstStyle/>
        <a:p>
          <a:endParaRPr lang="en-US" dirty="0"/>
        </a:p>
      </dgm:t>
    </dgm:pt>
    <dgm:pt modelId="{A46C78CA-FF28-42D4-B47F-F786C6A94618}" type="parTrans" cxnId="{F5266E08-4004-4952-AF22-496F8F061437}">
      <dgm:prSet/>
      <dgm:spPr/>
      <dgm:t>
        <a:bodyPr/>
        <a:lstStyle/>
        <a:p>
          <a:endParaRPr lang="en-US"/>
        </a:p>
      </dgm:t>
    </dgm:pt>
    <dgm:pt modelId="{8A3EC283-EA73-4485-8E32-D946F4B28EE1}" type="sibTrans" cxnId="{F5266E08-4004-4952-AF22-496F8F061437}">
      <dgm:prSet/>
      <dgm:spPr/>
      <dgm:t>
        <a:bodyPr/>
        <a:lstStyle/>
        <a:p>
          <a:endParaRPr lang="en-US"/>
        </a:p>
      </dgm:t>
    </dgm:pt>
    <dgm:pt modelId="{F5DDF7E7-C0A1-495C-9F1D-7BBF8C50E7FE}">
      <dgm:prSet custT="1"/>
      <dgm:spPr>
        <a:solidFill>
          <a:schemeClr val="accent6">
            <a:lumMod val="75000"/>
          </a:schemeClr>
        </a:solidFill>
      </dgm:spPr>
      <dgm:t>
        <a:bodyPr/>
        <a:lstStyle/>
        <a:p>
          <a:r>
            <a:rPr lang="en-US" sz="1800" b="0" i="0" dirty="0"/>
            <a:t>Can import inputs, raw materials, machinery &amp; spares without any import duty and GST </a:t>
          </a:r>
        </a:p>
      </dgm:t>
    </dgm:pt>
    <dgm:pt modelId="{28A39A85-3E72-4A0E-BF56-F58C65FF5633}" type="parTrans" cxnId="{83F96954-4BA6-48B9-9D43-44DEF88711B4}">
      <dgm:prSet/>
      <dgm:spPr/>
      <dgm:t>
        <a:bodyPr/>
        <a:lstStyle/>
        <a:p>
          <a:endParaRPr lang="en-US"/>
        </a:p>
      </dgm:t>
    </dgm:pt>
    <dgm:pt modelId="{FBF14264-AC4A-4909-A68F-78F9E362F259}" type="sibTrans" cxnId="{83F96954-4BA6-48B9-9D43-44DEF88711B4}">
      <dgm:prSet/>
      <dgm:spPr/>
      <dgm:t>
        <a:bodyPr/>
        <a:lstStyle/>
        <a:p>
          <a:endParaRPr lang="en-US"/>
        </a:p>
      </dgm:t>
    </dgm:pt>
    <dgm:pt modelId="{457EAD3F-9ECF-42DE-8105-0B49092555F3}">
      <dgm:prSet custT="1"/>
      <dgm:spPr>
        <a:solidFill>
          <a:schemeClr val="accent6">
            <a:lumMod val="75000"/>
          </a:schemeClr>
        </a:solidFill>
      </dgm:spPr>
      <dgm:t>
        <a:bodyPr/>
        <a:lstStyle/>
        <a:p>
          <a:r>
            <a:rPr lang="en-US" sz="1800" b="0" i="0" dirty="0"/>
            <a:t>Sales in the domestic market subject to payment of full custom duty, GST and import policy in force.</a:t>
          </a:r>
        </a:p>
      </dgm:t>
    </dgm:pt>
    <dgm:pt modelId="{312913E7-B143-4CE0-B97D-B5FE745DF0AC}" type="parTrans" cxnId="{B776BEE3-8C0C-472E-A136-66DD7BAE6B1B}">
      <dgm:prSet/>
      <dgm:spPr/>
      <dgm:t>
        <a:bodyPr/>
        <a:lstStyle/>
        <a:p>
          <a:endParaRPr lang="en-US"/>
        </a:p>
      </dgm:t>
    </dgm:pt>
    <dgm:pt modelId="{018780E7-9252-43D2-9294-7BF834B82051}" type="sibTrans" cxnId="{B776BEE3-8C0C-472E-A136-66DD7BAE6B1B}">
      <dgm:prSet/>
      <dgm:spPr/>
      <dgm:t>
        <a:bodyPr/>
        <a:lstStyle/>
        <a:p>
          <a:endParaRPr lang="en-US"/>
        </a:p>
      </dgm:t>
    </dgm:pt>
    <dgm:pt modelId="{07FE6643-0292-400B-9F68-FCC3E7210043}">
      <dgm:prSet custT="1"/>
      <dgm:spPr>
        <a:solidFill>
          <a:schemeClr val="accent6">
            <a:lumMod val="75000"/>
          </a:schemeClr>
        </a:solidFill>
      </dgm:spPr>
      <dgm:t>
        <a:bodyPr/>
        <a:lstStyle/>
        <a:p>
          <a:r>
            <a:rPr lang="en-US" sz="1800" b="0" i="0" dirty="0"/>
            <a:t>100% FDI is allowed in setting up of SEZs. </a:t>
          </a:r>
        </a:p>
      </dgm:t>
    </dgm:pt>
    <dgm:pt modelId="{4016E68B-EEA0-4C2E-8E88-504AAB62D8D0}" type="parTrans" cxnId="{FE021441-A9FA-4629-A0D1-9721DE341EB5}">
      <dgm:prSet/>
      <dgm:spPr/>
      <dgm:t>
        <a:bodyPr/>
        <a:lstStyle/>
        <a:p>
          <a:endParaRPr lang="en-US"/>
        </a:p>
      </dgm:t>
    </dgm:pt>
    <dgm:pt modelId="{1B489914-1272-428E-95F2-0B327866FE01}" type="sibTrans" cxnId="{FE021441-A9FA-4629-A0D1-9721DE341EB5}">
      <dgm:prSet/>
      <dgm:spPr/>
      <dgm:t>
        <a:bodyPr/>
        <a:lstStyle/>
        <a:p>
          <a:endParaRPr lang="en-US"/>
        </a:p>
      </dgm:t>
    </dgm:pt>
    <dgm:pt modelId="{7DD332E7-888B-4CCF-87A5-498555A71F0F}">
      <dgm:prSet custT="1"/>
      <dgm:spPr>
        <a:solidFill>
          <a:schemeClr val="accent6">
            <a:lumMod val="75000"/>
          </a:schemeClr>
        </a:solidFill>
      </dgm:spPr>
      <dgm:t>
        <a:bodyPr/>
        <a:lstStyle/>
        <a:p>
          <a:r>
            <a:rPr lang="en-US" sz="1800" b="0" i="0" dirty="0"/>
            <a:t>Approval for setting up of new SEZs is given by Department of Commerce, Government of India.</a:t>
          </a:r>
        </a:p>
      </dgm:t>
    </dgm:pt>
    <dgm:pt modelId="{0D2B4384-C325-476C-B5BE-0EC27A948375}" type="parTrans" cxnId="{74277D8A-A6ED-431F-8070-5FE74C3DE804}">
      <dgm:prSet/>
      <dgm:spPr/>
      <dgm:t>
        <a:bodyPr/>
        <a:lstStyle/>
        <a:p>
          <a:endParaRPr lang="en-US"/>
        </a:p>
      </dgm:t>
    </dgm:pt>
    <dgm:pt modelId="{F3CB579E-6B48-4B69-8139-1B83B4E0D4A1}" type="sibTrans" cxnId="{74277D8A-A6ED-431F-8070-5FE74C3DE804}">
      <dgm:prSet/>
      <dgm:spPr/>
      <dgm:t>
        <a:bodyPr/>
        <a:lstStyle/>
        <a:p>
          <a:endParaRPr lang="en-US"/>
        </a:p>
      </dgm:t>
    </dgm:pt>
    <dgm:pt modelId="{74E49849-52EA-4151-B5BE-099C29E36749}">
      <dgm:prSet phldrT="[Text]" custT="1"/>
      <dgm:spPr>
        <a:solidFill>
          <a:schemeClr val="accent6">
            <a:lumMod val="75000"/>
          </a:schemeClr>
        </a:solidFill>
      </dgm:spPr>
      <dgm:t>
        <a:bodyPr/>
        <a:lstStyle/>
        <a:p>
          <a:pPr algn="just"/>
          <a:r>
            <a:rPr lang="en-US" sz="1800" b="0" i="0" dirty="0"/>
            <a:t>Units in SEZs have to be a net foreign exchange earner but they are not subjected to any pre-determined value addition or minimum export performance requirements.  </a:t>
          </a:r>
          <a:endParaRPr lang="en-US" sz="1800" dirty="0"/>
        </a:p>
      </dgm:t>
    </dgm:pt>
    <dgm:pt modelId="{D4EB5BE5-75EF-4E68-8F59-796A7595584B}" type="sibTrans" cxnId="{21752444-75C7-460E-A212-F28B275FE2C9}">
      <dgm:prSet/>
      <dgm:spPr/>
      <dgm:t>
        <a:bodyPr/>
        <a:lstStyle/>
        <a:p>
          <a:endParaRPr lang="en-US"/>
        </a:p>
      </dgm:t>
    </dgm:pt>
    <dgm:pt modelId="{92ADC8E8-E8F1-4CF7-8B06-985BF7DD6C43}" type="parTrans" cxnId="{21752444-75C7-460E-A212-F28B275FE2C9}">
      <dgm:prSet/>
      <dgm:spPr/>
      <dgm:t>
        <a:bodyPr/>
        <a:lstStyle/>
        <a:p>
          <a:endParaRPr lang="en-US"/>
        </a:p>
      </dgm:t>
    </dgm:pt>
    <dgm:pt modelId="{C01A79CB-0DA7-43B2-ABE5-9E31976BEF1D}" type="pres">
      <dgm:prSet presAssocID="{F5FE1889-C07B-4102-B86B-0E5BBF8661CE}" presName="linear" presStyleCnt="0">
        <dgm:presLayoutVars>
          <dgm:animLvl val="lvl"/>
          <dgm:resizeHandles val="exact"/>
        </dgm:presLayoutVars>
      </dgm:prSet>
      <dgm:spPr/>
    </dgm:pt>
    <dgm:pt modelId="{72DBF268-4E9A-42AF-8C03-66740DF95EF8}" type="pres">
      <dgm:prSet presAssocID="{74E49849-52EA-4151-B5BE-099C29E36749}" presName="parentText" presStyleLbl="node1" presStyleIdx="0" presStyleCnt="6" custLinFactNeighborX="-589" custLinFactNeighborY="27031">
        <dgm:presLayoutVars>
          <dgm:chMax val="0"/>
          <dgm:bulletEnabled val="1"/>
        </dgm:presLayoutVars>
      </dgm:prSet>
      <dgm:spPr/>
    </dgm:pt>
    <dgm:pt modelId="{CEA64E09-0DBE-48C8-8C3D-51176FE634D4}" type="pres">
      <dgm:prSet presAssocID="{74E49849-52EA-4151-B5BE-099C29E36749}" presName="childText" presStyleLbl="revTx" presStyleIdx="0" presStyleCnt="2">
        <dgm:presLayoutVars>
          <dgm:bulletEnabled val="1"/>
        </dgm:presLayoutVars>
      </dgm:prSet>
      <dgm:spPr/>
    </dgm:pt>
    <dgm:pt modelId="{2F334340-096D-4067-ADFE-ED5565F265C3}" type="pres">
      <dgm:prSet presAssocID="{F5DDF7E7-C0A1-495C-9F1D-7BBF8C50E7FE}" presName="parentText" presStyleLbl="node1" presStyleIdx="1" presStyleCnt="6" custLinFactY="-10432" custLinFactNeighborY="-100000">
        <dgm:presLayoutVars>
          <dgm:chMax val="0"/>
          <dgm:bulletEnabled val="1"/>
        </dgm:presLayoutVars>
      </dgm:prSet>
      <dgm:spPr/>
    </dgm:pt>
    <dgm:pt modelId="{7450B7F3-DC0D-4CFB-8AD8-2B7963FDDDEE}" type="pres">
      <dgm:prSet presAssocID="{FBF14264-AC4A-4909-A68F-78F9E362F259}" presName="spacer" presStyleCnt="0"/>
      <dgm:spPr/>
    </dgm:pt>
    <dgm:pt modelId="{DCDEB9B4-AC55-4487-91F8-6E361F6BE5AD}" type="pres">
      <dgm:prSet presAssocID="{457EAD3F-9ECF-42DE-8105-0B49092555F3}" presName="parentText" presStyleLbl="node1" presStyleIdx="2" presStyleCnt="6" custLinFactY="-1490" custLinFactNeighborY="-100000">
        <dgm:presLayoutVars>
          <dgm:chMax val="0"/>
          <dgm:bulletEnabled val="1"/>
        </dgm:presLayoutVars>
      </dgm:prSet>
      <dgm:spPr/>
    </dgm:pt>
    <dgm:pt modelId="{1229393F-F22B-4B1B-8A30-9347348D6CBE}" type="pres">
      <dgm:prSet presAssocID="{018780E7-9252-43D2-9294-7BF834B82051}" presName="spacer" presStyleCnt="0"/>
      <dgm:spPr/>
    </dgm:pt>
    <dgm:pt modelId="{7874D18F-10E1-4DB7-BA62-5F2E9049E249}" type="pres">
      <dgm:prSet presAssocID="{07FE6643-0292-400B-9F68-FCC3E7210043}" presName="parentText" presStyleLbl="node1" presStyleIdx="3" presStyleCnt="6" custLinFactNeighborY="-39201">
        <dgm:presLayoutVars>
          <dgm:chMax val="0"/>
          <dgm:bulletEnabled val="1"/>
        </dgm:presLayoutVars>
      </dgm:prSet>
      <dgm:spPr/>
    </dgm:pt>
    <dgm:pt modelId="{1B0E09EA-D4D1-4EF9-94FD-3C4B2B58CC29}" type="pres">
      <dgm:prSet presAssocID="{1B489914-1272-428E-95F2-0B327866FE01}" presName="spacer" presStyleCnt="0"/>
      <dgm:spPr/>
    </dgm:pt>
    <dgm:pt modelId="{8CEC7ABE-BDF6-41F3-9B87-D5026641A3C6}" type="pres">
      <dgm:prSet presAssocID="{7DD332E7-888B-4CCF-87A5-498555A71F0F}" presName="parentText" presStyleLbl="node1" presStyleIdx="4" presStyleCnt="6" custLinFactNeighborX="-98" custLinFactNeighborY="55023">
        <dgm:presLayoutVars>
          <dgm:chMax val="0"/>
          <dgm:bulletEnabled val="1"/>
        </dgm:presLayoutVars>
      </dgm:prSet>
      <dgm:spPr/>
    </dgm:pt>
    <dgm:pt modelId="{AF3A5CB9-1253-4FD4-ACCA-C6BBBCCB385E}" type="pres">
      <dgm:prSet presAssocID="{F3CB579E-6B48-4B69-8139-1B83B4E0D4A1}" presName="spacer" presStyleCnt="0"/>
      <dgm:spPr/>
    </dgm:pt>
    <dgm:pt modelId="{4EC0E141-8321-4751-B8D3-8BBD691264A1}" type="pres">
      <dgm:prSet presAssocID="{9EC215D3-BBDC-46D2-B125-4EE98DA68327}" presName="parentText" presStyleLbl="node1" presStyleIdx="5" presStyleCnt="6" custLinFactNeighborY="24187">
        <dgm:presLayoutVars>
          <dgm:chMax val="0"/>
          <dgm:bulletEnabled val="1"/>
        </dgm:presLayoutVars>
      </dgm:prSet>
      <dgm:spPr/>
    </dgm:pt>
    <dgm:pt modelId="{5C1EA800-D244-4F88-84F8-0BE51F0B8201}" type="pres">
      <dgm:prSet presAssocID="{9EC215D3-BBDC-46D2-B125-4EE98DA68327}" presName="childText" presStyleLbl="revTx" presStyleIdx="1" presStyleCnt="2">
        <dgm:presLayoutVars>
          <dgm:bulletEnabled val="1"/>
        </dgm:presLayoutVars>
      </dgm:prSet>
      <dgm:spPr/>
    </dgm:pt>
  </dgm:ptLst>
  <dgm:cxnLst>
    <dgm:cxn modelId="{F5266E08-4004-4952-AF22-496F8F061437}" srcId="{9EC215D3-BBDC-46D2-B125-4EE98DA68327}" destId="{B89B71C2-7A97-4EA6-8D1B-4F32238DBB51}" srcOrd="0" destOrd="0" parTransId="{A46C78CA-FF28-42D4-B47F-F786C6A94618}" sibTransId="{8A3EC283-EA73-4485-8E32-D946F4B28EE1}"/>
    <dgm:cxn modelId="{2C26B122-B95A-4222-895C-E7A2B1382613}" type="presOf" srcId="{9EC215D3-BBDC-46D2-B125-4EE98DA68327}" destId="{4EC0E141-8321-4751-B8D3-8BBD691264A1}" srcOrd="0" destOrd="0" presId="urn:microsoft.com/office/officeart/2005/8/layout/vList2"/>
    <dgm:cxn modelId="{476D5E35-B21A-48DC-B1A4-F83E6BE48607}" type="presOf" srcId="{457EAD3F-9ECF-42DE-8105-0B49092555F3}" destId="{DCDEB9B4-AC55-4487-91F8-6E361F6BE5AD}" srcOrd="0" destOrd="0" presId="urn:microsoft.com/office/officeart/2005/8/layout/vList2"/>
    <dgm:cxn modelId="{D865015E-9B1B-4D39-8482-78168379F87A}" type="presOf" srcId="{07FE6643-0292-400B-9F68-FCC3E7210043}" destId="{7874D18F-10E1-4DB7-BA62-5F2E9049E249}" srcOrd="0" destOrd="0" presId="urn:microsoft.com/office/officeart/2005/8/layout/vList2"/>
    <dgm:cxn modelId="{FE021441-A9FA-4629-A0D1-9721DE341EB5}" srcId="{F5FE1889-C07B-4102-B86B-0E5BBF8661CE}" destId="{07FE6643-0292-400B-9F68-FCC3E7210043}" srcOrd="3" destOrd="0" parTransId="{4016E68B-EEA0-4C2E-8E88-504AAB62D8D0}" sibTransId="{1B489914-1272-428E-95F2-0B327866FE01}"/>
    <dgm:cxn modelId="{CB9F4441-7850-4A7A-8AB8-0A480D614155}" type="presOf" srcId="{B89B71C2-7A97-4EA6-8D1B-4F32238DBB51}" destId="{5C1EA800-D244-4F88-84F8-0BE51F0B8201}" srcOrd="0" destOrd="0" presId="urn:microsoft.com/office/officeart/2005/8/layout/vList2"/>
    <dgm:cxn modelId="{21752444-75C7-460E-A212-F28B275FE2C9}" srcId="{F5FE1889-C07B-4102-B86B-0E5BBF8661CE}" destId="{74E49849-52EA-4151-B5BE-099C29E36749}" srcOrd="0" destOrd="0" parTransId="{92ADC8E8-E8F1-4CF7-8B06-985BF7DD6C43}" sibTransId="{D4EB5BE5-75EF-4E68-8F59-796A7595584B}"/>
    <dgm:cxn modelId="{1AEB7B48-54B6-461A-8A03-933CADF0356C}" type="presOf" srcId="{7DD332E7-888B-4CCF-87A5-498555A71F0F}" destId="{8CEC7ABE-BDF6-41F3-9B87-D5026641A3C6}" srcOrd="0" destOrd="0" presId="urn:microsoft.com/office/officeart/2005/8/layout/vList2"/>
    <dgm:cxn modelId="{83F96954-4BA6-48B9-9D43-44DEF88711B4}" srcId="{F5FE1889-C07B-4102-B86B-0E5BBF8661CE}" destId="{F5DDF7E7-C0A1-495C-9F1D-7BBF8C50E7FE}" srcOrd="1" destOrd="0" parTransId="{28A39A85-3E72-4A0E-BF56-F58C65FF5633}" sibTransId="{FBF14264-AC4A-4909-A68F-78F9E362F259}"/>
    <dgm:cxn modelId="{74277D8A-A6ED-431F-8070-5FE74C3DE804}" srcId="{F5FE1889-C07B-4102-B86B-0E5BBF8661CE}" destId="{7DD332E7-888B-4CCF-87A5-498555A71F0F}" srcOrd="4" destOrd="0" parTransId="{0D2B4384-C325-476C-B5BE-0EC27A948375}" sibTransId="{F3CB579E-6B48-4B69-8139-1B83B4E0D4A1}"/>
    <dgm:cxn modelId="{E59D4D97-7D31-4748-80C5-F0DB5B5C83EA}" srcId="{74E49849-52EA-4151-B5BE-099C29E36749}" destId="{B1DE0B8D-267B-4D07-94D7-6F010FE47A4C}" srcOrd="0" destOrd="0" parTransId="{4C42DB48-CFB3-46C4-9AB6-0334B627EFC8}" sibTransId="{0C5A3410-62E4-4736-9CF2-41930D64E5E5}"/>
    <dgm:cxn modelId="{F8514DA9-5B1A-446F-A579-6B69E7C5E1B0}" type="presOf" srcId="{74E49849-52EA-4151-B5BE-099C29E36749}" destId="{72DBF268-4E9A-42AF-8C03-66740DF95EF8}" srcOrd="0" destOrd="0" presId="urn:microsoft.com/office/officeart/2005/8/layout/vList2"/>
    <dgm:cxn modelId="{5FF0EBB4-244C-4B76-A47C-D8DE71F3570A}" type="presOf" srcId="{F5FE1889-C07B-4102-B86B-0E5BBF8661CE}" destId="{C01A79CB-0DA7-43B2-ABE5-9E31976BEF1D}" srcOrd="0" destOrd="0" presId="urn:microsoft.com/office/officeart/2005/8/layout/vList2"/>
    <dgm:cxn modelId="{5A9AD7D6-5B77-44BD-B043-F2BDEF2A102B}" type="presOf" srcId="{B1DE0B8D-267B-4D07-94D7-6F010FE47A4C}" destId="{CEA64E09-0DBE-48C8-8C3D-51176FE634D4}" srcOrd="0" destOrd="0" presId="urn:microsoft.com/office/officeart/2005/8/layout/vList2"/>
    <dgm:cxn modelId="{B776BEE3-8C0C-472E-A136-66DD7BAE6B1B}" srcId="{F5FE1889-C07B-4102-B86B-0E5BBF8661CE}" destId="{457EAD3F-9ECF-42DE-8105-0B49092555F3}" srcOrd="2" destOrd="0" parTransId="{312913E7-B143-4CE0-B97D-B5FE745DF0AC}" sibTransId="{018780E7-9252-43D2-9294-7BF834B82051}"/>
    <dgm:cxn modelId="{8C3BD4E7-AB78-44EE-A12B-24EBCBBF26C2}" type="presOf" srcId="{F5DDF7E7-C0A1-495C-9F1D-7BBF8C50E7FE}" destId="{2F334340-096D-4067-ADFE-ED5565F265C3}" srcOrd="0" destOrd="0" presId="urn:microsoft.com/office/officeart/2005/8/layout/vList2"/>
    <dgm:cxn modelId="{E229E0ED-A99E-4394-8642-091288B5DAEA}" srcId="{F5FE1889-C07B-4102-B86B-0E5BBF8661CE}" destId="{9EC215D3-BBDC-46D2-B125-4EE98DA68327}" srcOrd="5" destOrd="0" parTransId="{5BA8EC7D-AE2C-4F86-AB12-135A153A0A7D}" sibTransId="{C8DC52C7-8B6A-4637-AC48-0FBE7741D511}"/>
    <dgm:cxn modelId="{8CF956BD-7CCB-4872-B828-F4456B52D8CC}" type="presParOf" srcId="{C01A79CB-0DA7-43B2-ABE5-9E31976BEF1D}" destId="{72DBF268-4E9A-42AF-8C03-66740DF95EF8}" srcOrd="0" destOrd="0" presId="urn:microsoft.com/office/officeart/2005/8/layout/vList2"/>
    <dgm:cxn modelId="{545B1E0D-617F-4B2D-9C65-BBB9986C9C7A}" type="presParOf" srcId="{C01A79CB-0DA7-43B2-ABE5-9E31976BEF1D}" destId="{CEA64E09-0DBE-48C8-8C3D-51176FE634D4}" srcOrd="1" destOrd="0" presId="urn:microsoft.com/office/officeart/2005/8/layout/vList2"/>
    <dgm:cxn modelId="{3544290E-2413-4F3E-8BF0-552F55BCF58D}" type="presParOf" srcId="{C01A79CB-0DA7-43B2-ABE5-9E31976BEF1D}" destId="{2F334340-096D-4067-ADFE-ED5565F265C3}" srcOrd="2" destOrd="0" presId="urn:microsoft.com/office/officeart/2005/8/layout/vList2"/>
    <dgm:cxn modelId="{3D57AECC-2D5A-40A4-949E-667CBA6FB3BC}" type="presParOf" srcId="{C01A79CB-0DA7-43B2-ABE5-9E31976BEF1D}" destId="{7450B7F3-DC0D-4CFB-8AD8-2B7963FDDDEE}" srcOrd="3" destOrd="0" presId="urn:microsoft.com/office/officeart/2005/8/layout/vList2"/>
    <dgm:cxn modelId="{782BDF23-CCDD-44D5-958B-29AD3541053D}" type="presParOf" srcId="{C01A79CB-0DA7-43B2-ABE5-9E31976BEF1D}" destId="{DCDEB9B4-AC55-4487-91F8-6E361F6BE5AD}" srcOrd="4" destOrd="0" presId="urn:microsoft.com/office/officeart/2005/8/layout/vList2"/>
    <dgm:cxn modelId="{A5DDFDA5-5820-4B11-A0B9-B1C697606E0E}" type="presParOf" srcId="{C01A79CB-0DA7-43B2-ABE5-9E31976BEF1D}" destId="{1229393F-F22B-4B1B-8A30-9347348D6CBE}" srcOrd="5" destOrd="0" presId="urn:microsoft.com/office/officeart/2005/8/layout/vList2"/>
    <dgm:cxn modelId="{E475B9AC-EE12-4141-9F97-D6ACC7681877}" type="presParOf" srcId="{C01A79CB-0DA7-43B2-ABE5-9E31976BEF1D}" destId="{7874D18F-10E1-4DB7-BA62-5F2E9049E249}" srcOrd="6" destOrd="0" presId="urn:microsoft.com/office/officeart/2005/8/layout/vList2"/>
    <dgm:cxn modelId="{D83AB4B1-7EC6-4468-BB00-DB53D2AFFE37}" type="presParOf" srcId="{C01A79CB-0DA7-43B2-ABE5-9E31976BEF1D}" destId="{1B0E09EA-D4D1-4EF9-94FD-3C4B2B58CC29}" srcOrd="7" destOrd="0" presId="urn:microsoft.com/office/officeart/2005/8/layout/vList2"/>
    <dgm:cxn modelId="{65C4428E-920E-479B-AD2C-8C61788D87D3}" type="presParOf" srcId="{C01A79CB-0DA7-43B2-ABE5-9E31976BEF1D}" destId="{8CEC7ABE-BDF6-41F3-9B87-D5026641A3C6}" srcOrd="8" destOrd="0" presId="urn:microsoft.com/office/officeart/2005/8/layout/vList2"/>
    <dgm:cxn modelId="{F951F741-EF50-44EC-B50F-0EBE3545DBBF}" type="presParOf" srcId="{C01A79CB-0DA7-43B2-ABE5-9E31976BEF1D}" destId="{AF3A5CB9-1253-4FD4-ACCA-C6BBBCCB385E}" srcOrd="9" destOrd="0" presId="urn:microsoft.com/office/officeart/2005/8/layout/vList2"/>
    <dgm:cxn modelId="{573F3BF8-31F5-48F3-8597-0EE6EEEAFE80}" type="presParOf" srcId="{C01A79CB-0DA7-43B2-ABE5-9E31976BEF1D}" destId="{4EC0E141-8321-4751-B8D3-8BBD691264A1}" srcOrd="10" destOrd="0" presId="urn:microsoft.com/office/officeart/2005/8/layout/vList2"/>
    <dgm:cxn modelId="{59A42EA0-8E14-4FEB-A640-69E98F047AEA}" type="presParOf" srcId="{C01A79CB-0DA7-43B2-ABE5-9E31976BEF1D}" destId="{5C1EA800-D244-4F88-84F8-0BE51F0B8201}"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3D0A23-92EA-4636-B410-D46D56127C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E29A1DE1-D706-4B8E-85E0-6AE7B53FC2E9}">
      <dgm:prSet phldrT="[Text]"/>
      <dgm:spPr>
        <a:solidFill>
          <a:schemeClr val="accent6">
            <a:lumMod val="75000"/>
          </a:schemeClr>
        </a:solidFill>
      </dgm:spPr>
      <dgm:t>
        <a:bodyPr/>
        <a:lstStyle/>
        <a:p>
          <a:r>
            <a:rPr lang="en-US" dirty="0"/>
            <a:t>1</a:t>
          </a:r>
        </a:p>
      </dgm:t>
    </dgm:pt>
    <dgm:pt modelId="{AAA2F23E-67E6-4045-9BD3-22B132A1654B}" type="parTrans" cxnId="{704597C4-BDAD-43D7-9D28-5B27BF08ED26}">
      <dgm:prSet/>
      <dgm:spPr/>
      <dgm:t>
        <a:bodyPr/>
        <a:lstStyle/>
        <a:p>
          <a:endParaRPr lang="en-US"/>
        </a:p>
      </dgm:t>
    </dgm:pt>
    <dgm:pt modelId="{246A23F9-842A-4DB6-880C-BCEABA9D03BD}" type="sibTrans" cxnId="{704597C4-BDAD-43D7-9D28-5B27BF08ED26}">
      <dgm:prSet/>
      <dgm:spPr/>
      <dgm:t>
        <a:bodyPr/>
        <a:lstStyle/>
        <a:p>
          <a:endParaRPr lang="en-US"/>
        </a:p>
      </dgm:t>
    </dgm:pt>
    <dgm:pt modelId="{FA96820B-7D12-4CAC-8DE5-446F285488BD}">
      <dgm:prSet phldrT="[Text]" custT="1"/>
      <dgm:spPr>
        <a:solidFill>
          <a:schemeClr val="accent6">
            <a:lumMod val="20000"/>
            <a:lumOff val="80000"/>
            <a:alpha val="90000"/>
          </a:schemeClr>
        </a:solidFill>
      </dgm:spPr>
      <dgm:t>
        <a:bodyPr/>
        <a:lstStyle/>
        <a:p>
          <a:r>
            <a:rPr lang="en-US" sz="1600" b="0" dirty="0">
              <a:effectLst/>
              <a:latin typeface="Cambria" panose="02040503050406030204" pitchFamily="18" charset="0"/>
              <a:ea typeface="Cambria" panose="02040503050406030204" pitchFamily="18" charset="0"/>
              <a:cs typeface="Arial" panose="020B0604020202020204" pitchFamily="34" charset="0"/>
            </a:rPr>
            <a:t>Consent to establish and Consent to operate license from the State Pollution Control Board</a:t>
          </a:r>
          <a:endParaRPr lang="en-US" sz="1600" dirty="0"/>
        </a:p>
      </dgm:t>
    </dgm:pt>
    <dgm:pt modelId="{C2195393-8423-471B-BEF3-B6CDC1A26587}" type="parTrans" cxnId="{1F00153E-1758-4B70-A723-3961B83C62CD}">
      <dgm:prSet/>
      <dgm:spPr/>
      <dgm:t>
        <a:bodyPr/>
        <a:lstStyle/>
        <a:p>
          <a:endParaRPr lang="en-US"/>
        </a:p>
      </dgm:t>
    </dgm:pt>
    <dgm:pt modelId="{26DA524D-1DB1-4875-87F0-6E77D6F25572}" type="sibTrans" cxnId="{1F00153E-1758-4B70-A723-3961B83C62CD}">
      <dgm:prSet/>
      <dgm:spPr/>
      <dgm:t>
        <a:bodyPr/>
        <a:lstStyle/>
        <a:p>
          <a:endParaRPr lang="en-US"/>
        </a:p>
      </dgm:t>
    </dgm:pt>
    <dgm:pt modelId="{337F163F-E84E-4588-A42A-EF1A38B984AE}">
      <dgm:prSet/>
      <dgm:spPr>
        <a:solidFill>
          <a:schemeClr val="accent6">
            <a:lumMod val="75000"/>
          </a:schemeClr>
        </a:solidFill>
      </dgm:spPr>
      <dgm:t>
        <a:bodyPr/>
        <a:lstStyle/>
        <a:p>
          <a:r>
            <a:rPr lang="en-US" dirty="0"/>
            <a:t>2</a:t>
          </a:r>
        </a:p>
      </dgm:t>
    </dgm:pt>
    <dgm:pt modelId="{F419E94E-B296-46D2-8E2F-5D39EC21B3C4}" type="parTrans" cxnId="{28EE21D1-C44E-46B8-8B17-39D8444C2BEF}">
      <dgm:prSet/>
      <dgm:spPr/>
      <dgm:t>
        <a:bodyPr/>
        <a:lstStyle/>
        <a:p>
          <a:endParaRPr lang="en-US"/>
        </a:p>
      </dgm:t>
    </dgm:pt>
    <dgm:pt modelId="{A5DAAF0B-C517-448E-9D7F-C45C5561CB18}" type="sibTrans" cxnId="{28EE21D1-C44E-46B8-8B17-39D8444C2BEF}">
      <dgm:prSet/>
      <dgm:spPr/>
      <dgm:t>
        <a:bodyPr/>
        <a:lstStyle/>
        <a:p>
          <a:endParaRPr lang="en-US"/>
        </a:p>
      </dgm:t>
    </dgm:pt>
    <dgm:pt modelId="{1EBD3BB2-C44F-4CB5-8B25-E8AFA479A93A}">
      <dgm:prSet/>
      <dgm:spPr>
        <a:solidFill>
          <a:schemeClr val="accent6">
            <a:lumMod val="75000"/>
          </a:schemeClr>
        </a:solidFill>
      </dgm:spPr>
      <dgm:t>
        <a:bodyPr/>
        <a:lstStyle/>
        <a:p>
          <a:r>
            <a:rPr lang="en-US" dirty="0"/>
            <a:t>3</a:t>
          </a:r>
        </a:p>
      </dgm:t>
    </dgm:pt>
    <dgm:pt modelId="{20ACB215-45E3-4BF9-B5CA-10945937920D}" type="parTrans" cxnId="{D726A7AE-D541-48F5-9AE8-E9764DEB035A}">
      <dgm:prSet/>
      <dgm:spPr/>
      <dgm:t>
        <a:bodyPr/>
        <a:lstStyle/>
        <a:p>
          <a:endParaRPr lang="en-US"/>
        </a:p>
      </dgm:t>
    </dgm:pt>
    <dgm:pt modelId="{888B17DE-C3A2-4E36-B3DC-0E480CA44A53}" type="sibTrans" cxnId="{D726A7AE-D541-48F5-9AE8-E9764DEB035A}">
      <dgm:prSet/>
      <dgm:spPr/>
      <dgm:t>
        <a:bodyPr/>
        <a:lstStyle/>
        <a:p>
          <a:endParaRPr lang="en-US"/>
        </a:p>
      </dgm:t>
    </dgm:pt>
    <dgm:pt modelId="{0386A0E2-4CBE-4495-BF98-B181DA425A07}">
      <dgm:prSet/>
      <dgm:spPr>
        <a:solidFill>
          <a:schemeClr val="accent6">
            <a:lumMod val="75000"/>
          </a:schemeClr>
        </a:solidFill>
      </dgm:spPr>
      <dgm:t>
        <a:bodyPr/>
        <a:lstStyle/>
        <a:p>
          <a:r>
            <a:rPr lang="en-US" dirty="0"/>
            <a:t>4</a:t>
          </a:r>
        </a:p>
      </dgm:t>
    </dgm:pt>
    <dgm:pt modelId="{EFAA0EDC-CD3F-4DDE-AE47-25E3D4AE5E08}" type="parTrans" cxnId="{8A04C753-F215-4246-B456-21A38D2BAE85}">
      <dgm:prSet/>
      <dgm:spPr/>
      <dgm:t>
        <a:bodyPr/>
        <a:lstStyle/>
        <a:p>
          <a:endParaRPr lang="en-US"/>
        </a:p>
      </dgm:t>
    </dgm:pt>
    <dgm:pt modelId="{18089933-35B4-4ED7-8052-986821AA4142}" type="sibTrans" cxnId="{8A04C753-F215-4246-B456-21A38D2BAE85}">
      <dgm:prSet/>
      <dgm:spPr/>
      <dgm:t>
        <a:bodyPr/>
        <a:lstStyle/>
        <a:p>
          <a:endParaRPr lang="en-US"/>
        </a:p>
      </dgm:t>
    </dgm:pt>
    <dgm:pt modelId="{BFEC4457-33DE-4968-B986-3D176905427B}">
      <dgm:prSet custT="1"/>
      <dgm:spPr>
        <a:solidFill>
          <a:schemeClr val="accent6">
            <a:lumMod val="20000"/>
            <a:lumOff val="80000"/>
            <a:alpha val="90000"/>
          </a:schemeClr>
        </a:solidFill>
      </dgm:spPr>
      <dgm:t>
        <a:bodyPr/>
        <a:lstStyle/>
        <a:p>
          <a:r>
            <a:rPr lang="en-US" sz="1600" dirty="0">
              <a:latin typeface="+mj-lt"/>
              <a:ea typeface="Cambria" panose="02040503050406030204" pitchFamily="18" charset="0"/>
              <a:cs typeface="Arial" panose="020B0604020202020204" pitchFamily="34" charset="0"/>
            </a:rPr>
            <a:t>To have Effluent Treatment Plant (ETP) or connected to Common ETP for discharge of effluents. </a:t>
          </a:r>
          <a:endParaRPr lang="en-US" sz="1600" dirty="0">
            <a:latin typeface="+mj-lt"/>
          </a:endParaRPr>
        </a:p>
      </dgm:t>
    </dgm:pt>
    <dgm:pt modelId="{FCB55DCC-E591-40D5-A3DA-6EA3F41F1BB7}" type="parTrans" cxnId="{3724944F-6829-441F-B0B6-95E3D1ED3EB5}">
      <dgm:prSet/>
      <dgm:spPr/>
      <dgm:t>
        <a:bodyPr/>
        <a:lstStyle/>
        <a:p>
          <a:endParaRPr lang="en-US"/>
        </a:p>
      </dgm:t>
    </dgm:pt>
    <dgm:pt modelId="{5D507E9D-E197-44F2-B452-1AB0D48A3E8F}" type="sibTrans" cxnId="{3724944F-6829-441F-B0B6-95E3D1ED3EB5}">
      <dgm:prSet/>
      <dgm:spPr/>
      <dgm:t>
        <a:bodyPr/>
        <a:lstStyle/>
        <a:p>
          <a:endParaRPr lang="en-US"/>
        </a:p>
      </dgm:t>
    </dgm:pt>
    <dgm:pt modelId="{31E93C3E-E0AB-4228-ADC3-208FFB795E7F}">
      <dgm:prSet custT="1"/>
      <dgm:spPr>
        <a:solidFill>
          <a:schemeClr val="accent6">
            <a:lumMod val="20000"/>
            <a:lumOff val="80000"/>
            <a:alpha val="90000"/>
          </a:schemeClr>
        </a:solidFill>
      </dgm:spPr>
      <dgm:t>
        <a:bodyPr/>
        <a:lstStyle/>
        <a:p>
          <a:pPr algn="just"/>
          <a:r>
            <a:rPr lang="en-US" sz="1600" b="0" i="0" dirty="0">
              <a:solidFill>
                <a:srgbClr val="001D35"/>
              </a:solidFill>
              <a:effectLst/>
              <a:latin typeface="+mj-lt"/>
            </a:rPr>
            <a:t>Authorization for handling hazardous waste is to be obtained from the State Pollution Control Boards. This includes activities like generation, processing, treatment, packaging, storage, transportation, use, collection, destruction, conversion, offering for sale, transfer, and disposal. Authorizations are granted are typically valid for 5 years. </a:t>
          </a:r>
          <a:endParaRPr lang="en-US" sz="1600" dirty="0">
            <a:latin typeface="+mj-lt"/>
          </a:endParaRPr>
        </a:p>
      </dgm:t>
    </dgm:pt>
    <dgm:pt modelId="{B0F5F38D-C1A7-454E-B5D9-40434008C6B9}" type="parTrans" cxnId="{686F7FFF-B9E6-4EE2-8071-CEE517DBF9E5}">
      <dgm:prSet/>
      <dgm:spPr/>
      <dgm:t>
        <a:bodyPr/>
        <a:lstStyle/>
        <a:p>
          <a:endParaRPr lang="en-US"/>
        </a:p>
      </dgm:t>
    </dgm:pt>
    <dgm:pt modelId="{E252C280-A324-451B-871B-0A82DE6B2480}" type="sibTrans" cxnId="{686F7FFF-B9E6-4EE2-8071-CEE517DBF9E5}">
      <dgm:prSet/>
      <dgm:spPr/>
      <dgm:t>
        <a:bodyPr/>
        <a:lstStyle/>
        <a:p>
          <a:endParaRPr lang="en-US"/>
        </a:p>
      </dgm:t>
    </dgm:pt>
    <dgm:pt modelId="{D28DB68C-E704-4D24-9F50-2CD1C44304C5}">
      <dgm:prSet custT="1"/>
      <dgm:spPr>
        <a:solidFill>
          <a:schemeClr val="accent6">
            <a:lumMod val="20000"/>
            <a:lumOff val="80000"/>
            <a:alpha val="90000"/>
          </a:schemeClr>
        </a:solidFill>
      </dgm:spPr>
      <dgm:t>
        <a:bodyPr/>
        <a:lstStyle/>
        <a:p>
          <a:pPr algn="just"/>
          <a:r>
            <a:rPr lang="en-US" sz="1600" dirty="0">
              <a:latin typeface="+mj-lt"/>
              <a:ea typeface="Cambria" panose="02040503050406030204" pitchFamily="18" charset="0"/>
              <a:cs typeface="Arial" panose="020B0604020202020204" pitchFamily="34" charset="0"/>
            </a:rPr>
            <a:t>Ministry of Environment, Forest &amp;  Climate Change, Govt. of India prescribes the standards for discharge of effluents from the tannery industry.  </a:t>
          </a:r>
          <a:endParaRPr lang="en-US" sz="1600" dirty="0">
            <a:latin typeface="+mj-lt"/>
          </a:endParaRPr>
        </a:p>
      </dgm:t>
    </dgm:pt>
    <dgm:pt modelId="{45726010-71F9-43AD-A946-37E87190AA0A}" type="parTrans" cxnId="{49981DB1-BEDA-44DA-B090-9AD057065B04}">
      <dgm:prSet/>
      <dgm:spPr/>
      <dgm:t>
        <a:bodyPr/>
        <a:lstStyle/>
        <a:p>
          <a:endParaRPr lang="en-US"/>
        </a:p>
      </dgm:t>
    </dgm:pt>
    <dgm:pt modelId="{A27CD63F-890E-4A7F-A766-4FC6268DFA81}" type="sibTrans" cxnId="{49981DB1-BEDA-44DA-B090-9AD057065B04}">
      <dgm:prSet/>
      <dgm:spPr/>
      <dgm:t>
        <a:bodyPr/>
        <a:lstStyle/>
        <a:p>
          <a:endParaRPr lang="en-US"/>
        </a:p>
      </dgm:t>
    </dgm:pt>
    <dgm:pt modelId="{E021067D-0815-41FF-9E37-2DE7FEE23A1D}" type="pres">
      <dgm:prSet presAssocID="{793D0A23-92EA-4636-B410-D46D56127C90}" presName="linearFlow" presStyleCnt="0">
        <dgm:presLayoutVars>
          <dgm:dir/>
          <dgm:animLvl val="lvl"/>
          <dgm:resizeHandles val="exact"/>
        </dgm:presLayoutVars>
      </dgm:prSet>
      <dgm:spPr/>
    </dgm:pt>
    <dgm:pt modelId="{841E7C24-01C7-4772-A6C5-6773EDB2F0E0}" type="pres">
      <dgm:prSet presAssocID="{E29A1DE1-D706-4B8E-85E0-6AE7B53FC2E9}" presName="composite" presStyleCnt="0"/>
      <dgm:spPr/>
    </dgm:pt>
    <dgm:pt modelId="{63F31BBE-CE24-490F-8B07-260BFE3F8CC7}" type="pres">
      <dgm:prSet presAssocID="{E29A1DE1-D706-4B8E-85E0-6AE7B53FC2E9}" presName="parentText" presStyleLbl="alignNode1" presStyleIdx="0" presStyleCnt="4">
        <dgm:presLayoutVars>
          <dgm:chMax val="1"/>
          <dgm:bulletEnabled val="1"/>
        </dgm:presLayoutVars>
      </dgm:prSet>
      <dgm:spPr/>
    </dgm:pt>
    <dgm:pt modelId="{1CBCC284-61EC-4CE1-A689-1DE8B7917279}" type="pres">
      <dgm:prSet presAssocID="{E29A1DE1-D706-4B8E-85E0-6AE7B53FC2E9}" presName="descendantText" presStyleLbl="alignAcc1" presStyleIdx="0" presStyleCnt="4" custScaleY="100000">
        <dgm:presLayoutVars>
          <dgm:bulletEnabled val="1"/>
        </dgm:presLayoutVars>
      </dgm:prSet>
      <dgm:spPr/>
    </dgm:pt>
    <dgm:pt modelId="{E5E85F1F-AB0E-4DFD-893E-40570CAB8B3A}" type="pres">
      <dgm:prSet presAssocID="{246A23F9-842A-4DB6-880C-BCEABA9D03BD}" presName="sp" presStyleCnt="0"/>
      <dgm:spPr/>
    </dgm:pt>
    <dgm:pt modelId="{48496170-BCFD-47FD-A5B3-C2427BBD3E28}" type="pres">
      <dgm:prSet presAssocID="{337F163F-E84E-4588-A42A-EF1A38B984AE}" presName="composite" presStyleCnt="0"/>
      <dgm:spPr/>
    </dgm:pt>
    <dgm:pt modelId="{3B00C4C7-1C23-45D4-83E2-CB539A4E9671}" type="pres">
      <dgm:prSet presAssocID="{337F163F-E84E-4588-A42A-EF1A38B984AE}" presName="parentText" presStyleLbl="alignNode1" presStyleIdx="1" presStyleCnt="4" custLinFactNeighborX="1493" custLinFactNeighborY="-18802">
        <dgm:presLayoutVars>
          <dgm:chMax val="1"/>
          <dgm:bulletEnabled val="1"/>
        </dgm:presLayoutVars>
      </dgm:prSet>
      <dgm:spPr/>
    </dgm:pt>
    <dgm:pt modelId="{65226E83-4F1E-4520-8E88-795B719D0250}" type="pres">
      <dgm:prSet presAssocID="{337F163F-E84E-4588-A42A-EF1A38B984AE}" presName="descendantText" presStyleLbl="alignAcc1" presStyleIdx="1" presStyleCnt="4" custScaleY="54220" custLinFactNeighborX="99" custLinFactNeighborY="-36961">
        <dgm:presLayoutVars>
          <dgm:bulletEnabled val="1"/>
        </dgm:presLayoutVars>
      </dgm:prSet>
      <dgm:spPr/>
    </dgm:pt>
    <dgm:pt modelId="{DBBF4AC7-F443-4207-9124-0087A67BEF99}" type="pres">
      <dgm:prSet presAssocID="{A5DAAF0B-C517-448E-9D7F-C45C5561CB18}" presName="sp" presStyleCnt="0"/>
      <dgm:spPr/>
    </dgm:pt>
    <dgm:pt modelId="{54C9AC70-C3C9-4F68-86F2-ACD06954EB2F}" type="pres">
      <dgm:prSet presAssocID="{1EBD3BB2-C44F-4CB5-8B25-E8AFA479A93A}" presName="composite" presStyleCnt="0"/>
      <dgm:spPr/>
    </dgm:pt>
    <dgm:pt modelId="{AC31369E-4FB9-4802-AD19-4CEE3EAC8659}" type="pres">
      <dgm:prSet presAssocID="{1EBD3BB2-C44F-4CB5-8B25-E8AFA479A93A}" presName="parentText" presStyleLbl="alignNode1" presStyleIdx="2" presStyleCnt="4" custLinFactNeighborX="1492" custLinFactNeighborY="-39694">
        <dgm:presLayoutVars>
          <dgm:chMax val="1"/>
          <dgm:bulletEnabled val="1"/>
        </dgm:presLayoutVars>
      </dgm:prSet>
      <dgm:spPr/>
    </dgm:pt>
    <dgm:pt modelId="{9D33AE35-DCD3-4134-AD82-36923AB87682}" type="pres">
      <dgm:prSet presAssocID="{1EBD3BB2-C44F-4CB5-8B25-E8AFA479A93A}" presName="descendantText" presStyleLbl="alignAcc1" presStyleIdx="2" presStyleCnt="4" custScaleX="100071" custScaleY="103289" custLinFactNeighborX="311" custLinFactNeighborY="-79321">
        <dgm:presLayoutVars>
          <dgm:bulletEnabled val="1"/>
        </dgm:presLayoutVars>
      </dgm:prSet>
      <dgm:spPr/>
    </dgm:pt>
    <dgm:pt modelId="{9E122250-1936-4915-BFC9-156A596C6008}" type="pres">
      <dgm:prSet presAssocID="{888B17DE-C3A2-4E36-B3DC-0E480CA44A53}" presName="sp" presStyleCnt="0"/>
      <dgm:spPr/>
    </dgm:pt>
    <dgm:pt modelId="{B7652239-2000-411A-847B-5D0697A08FFC}" type="pres">
      <dgm:prSet presAssocID="{0386A0E2-4CBE-4495-BF98-B181DA425A07}" presName="composite" presStyleCnt="0"/>
      <dgm:spPr/>
    </dgm:pt>
    <dgm:pt modelId="{5473B076-CD42-44AB-BA76-199F132E514D}" type="pres">
      <dgm:prSet presAssocID="{0386A0E2-4CBE-4495-BF98-B181DA425A07}" presName="parentText" presStyleLbl="alignNode1" presStyleIdx="3" presStyleCnt="4" custLinFactNeighborX="1492" custLinFactNeighborY="-59540">
        <dgm:presLayoutVars>
          <dgm:chMax val="1"/>
          <dgm:bulletEnabled val="1"/>
        </dgm:presLayoutVars>
      </dgm:prSet>
      <dgm:spPr/>
    </dgm:pt>
    <dgm:pt modelId="{6AC768D3-B24B-4254-B3C7-B548F2BA6673}" type="pres">
      <dgm:prSet presAssocID="{0386A0E2-4CBE-4495-BF98-B181DA425A07}" presName="descendantText" presStyleLbl="alignAcc1" presStyleIdx="3" presStyleCnt="4" custScaleY="89116" custLinFactY="-6063" custLinFactNeighborX="-4" custLinFactNeighborY="-100000">
        <dgm:presLayoutVars>
          <dgm:bulletEnabled val="1"/>
        </dgm:presLayoutVars>
      </dgm:prSet>
      <dgm:spPr/>
    </dgm:pt>
  </dgm:ptLst>
  <dgm:cxnLst>
    <dgm:cxn modelId="{1C8E1304-1277-4191-A1DA-67EF893FC45B}" type="presOf" srcId="{0386A0E2-4CBE-4495-BF98-B181DA425A07}" destId="{5473B076-CD42-44AB-BA76-199F132E514D}" srcOrd="0" destOrd="0" presId="urn:microsoft.com/office/officeart/2005/8/layout/chevron2"/>
    <dgm:cxn modelId="{B15F0C0E-041F-4834-84D0-A4C214B85DF7}" type="presOf" srcId="{E29A1DE1-D706-4B8E-85E0-6AE7B53FC2E9}" destId="{63F31BBE-CE24-490F-8B07-260BFE3F8CC7}" srcOrd="0" destOrd="0" presId="urn:microsoft.com/office/officeart/2005/8/layout/chevron2"/>
    <dgm:cxn modelId="{A0030C17-731D-4942-9EFC-297B1CB8360C}" type="presOf" srcId="{31E93C3E-E0AB-4228-ADC3-208FFB795E7F}" destId="{9D33AE35-DCD3-4134-AD82-36923AB87682}" srcOrd="0" destOrd="0" presId="urn:microsoft.com/office/officeart/2005/8/layout/chevron2"/>
    <dgm:cxn modelId="{15A04A27-2D8D-4675-A4C0-65E88C6ACEFC}" type="presOf" srcId="{337F163F-E84E-4588-A42A-EF1A38B984AE}" destId="{3B00C4C7-1C23-45D4-83E2-CB539A4E9671}" srcOrd="0" destOrd="0" presId="urn:microsoft.com/office/officeart/2005/8/layout/chevron2"/>
    <dgm:cxn modelId="{58B67831-1224-4B9C-AE12-2BCC0C68E8E9}" type="presOf" srcId="{1EBD3BB2-C44F-4CB5-8B25-E8AFA479A93A}" destId="{AC31369E-4FB9-4802-AD19-4CEE3EAC8659}" srcOrd="0" destOrd="0" presId="urn:microsoft.com/office/officeart/2005/8/layout/chevron2"/>
    <dgm:cxn modelId="{1F00153E-1758-4B70-A723-3961B83C62CD}" srcId="{E29A1DE1-D706-4B8E-85E0-6AE7B53FC2E9}" destId="{FA96820B-7D12-4CAC-8DE5-446F285488BD}" srcOrd="0" destOrd="0" parTransId="{C2195393-8423-471B-BEF3-B6CDC1A26587}" sibTransId="{26DA524D-1DB1-4875-87F0-6E77D6F25572}"/>
    <dgm:cxn modelId="{3724944F-6829-441F-B0B6-95E3D1ED3EB5}" srcId="{337F163F-E84E-4588-A42A-EF1A38B984AE}" destId="{BFEC4457-33DE-4968-B986-3D176905427B}" srcOrd="0" destOrd="0" parTransId="{FCB55DCC-E591-40D5-A3DA-6EA3F41F1BB7}" sibTransId="{5D507E9D-E197-44F2-B452-1AB0D48A3E8F}"/>
    <dgm:cxn modelId="{8A04C753-F215-4246-B456-21A38D2BAE85}" srcId="{793D0A23-92EA-4636-B410-D46D56127C90}" destId="{0386A0E2-4CBE-4495-BF98-B181DA425A07}" srcOrd="3" destOrd="0" parTransId="{EFAA0EDC-CD3F-4DDE-AE47-25E3D4AE5E08}" sibTransId="{18089933-35B4-4ED7-8052-986821AA4142}"/>
    <dgm:cxn modelId="{D726A7AE-D541-48F5-9AE8-E9764DEB035A}" srcId="{793D0A23-92EA-4636-B410-D46D56127C90}" destId="{1EBD3BB2-C44F-4CB5-8B25-E8AFA479A93A}" srcOrd="2" destOrd="0" parTransId="{20ACB215-45E3-4BF9-B5CA-10945937920D}" sibTransId="{888B17DE-C3A2-4E36-B3DC-0E480CA44A53}"/>
    <dgm:cxn modelId="{49981DB1-BEDA-44DA-B090-9AD057065B04}" srcId="{0386A0E2-4CBE-4495-BF98-B181DA425A07}" destId="{D28DB68C-E704-4D24-9F50-2CD1C44304C5}" srcOrd="0" destOrd="0" parTransId="{45726010-71F9-43AD-A946-37E87190AA0A}" sibTransId="{A27CD63F-890E-4A7F-A766-4FC6268DFA81}"/>
    <dgm:cxn modelId="{87F347B8-84F8-4843-9C9B-5F2F0B1C4346}" type="presOf" srcId="{793D0A23-92EA-4636-B410-D46D56127C90}" destId="{E021067D-0815-41FF-9E37-2DE7FEE23A1D}" srcOrd="0" destOrd="0" presId="urn:microsoft.com/office/officeart/2005/8/layout/chevron2"/>
    <dgm:cxn modelId="{B9EBB7B9-1775-45FD-8191-57AC569E5C1D}" type="presOf" srcId="{BFEC4457-33DE-4968-B986-3D176905427B}" destId="{65226E83-4F1E-4520-8E88-795B719D0250}" srcOrd="0" destOrd="0" presId="urn:microsoft.com/office/officeart/2005/8/layout/chevron2"/>
    <dgm:cxn modelId="{A5AC3ABE-5DBE-45A0-A84A-9CA1018FF61F}" type="presOf" srcId="{D28DB68C-E704-4D24-9F50-2CD1C44304C5}" destId="{6AC768D3-B24B-4254-B3C7-B548F2BA6673}" srcOrd="0" destOrd="0" presId="urn:microsoft.com/office/officeart/2005/8/layout/chevron2"/>
    <dgm:cxn modelId="{704597C4-BDAD-43D7-9D28-5B27BF08ED26}" srcId="{793D0A23-92EA-4636-B410-D46D56127C90}" destId="{E29A1DE1-D706-4B8E-85E0-6AE7B53FC2E9}" srcOrd="0" destOrd="0" parTransId="{AAA2F23E-67E6-4045-9BD3-22B132A1654B}" sibTransId="{246A23F9-842A-4DB6-880C-BCEABA9D03BD}"/>
    <dgm:cxn modelId="{FEBA9DC4-A8EE-456E-B4FD-A9964F14F3D1}" type="presOf" srcId="{FA96820B-7D12-4CAC-8DE5-446F285488BD}" destId="{1CBCC284-61EC-4CE1-A689-1DE8B7917279}" srcOrd="0" destOrd="0" presId="urn:microsoft.com/office/officeart/2005/8/layout/chevron2"/>
    <dgm:cxn modelId="{28EE21D1-C44E-46B8-8B17-39D8444C2BEF}" srcId="{793D0A23-92EA-4636-B410-D46D56127C90}" destId="{337F163F-E84E-4588-A42A-EF1A38B984AE}" srcOrd="1" destOrd="0" parTransId="{F419E94E-B296-46D2-8E2F-5D39EC21B3C4}" sibTransId="{A5DAAF0B-C517-448E-9D7F-C45C5561CB18}"/>
    <dgm:cxn modelId="{686F7FFF-B9E6-4EE2-8071-CEE517DBF9E5}" srcId="{1EBD3BB2-C44F-4CB5-8B25-E8AFA479A93A}" destId="{31E93C3E-E0AB-4228-ADC3-208FFB795E7F}" srcOrd="0" destOrd="0" parTransId="{B0F5F38D-C1A7-454E-B5D9-40434008C6B9}" sibTransId="{E252C280-A324-451B-871B-0A82DE6B2480}"/>
    <dgm:cxn modelId="{E3226940-6AD9-4E59-A003-7F2C5F7A137E}" type="presParOf" srcId="{E021067D-0815-41FF-9E37-2DE7FEE23A1D}" destId="{841E7C24-01C7-4772-A6C5-6773EDB2F0E0}" srcOrd="0" destOrd="0" presId="urn:microsoft.com/office/officeart/2005/8/layout/chevron2"/>
    <dgm:cxn modelId="{951CDE61-2923-4080-8CD3-1F1A846378C5}" type="presParOf" srcId="{841E7C24-01C7-4772-A6C5-6773EDB2F0E0}" destId="{63F31BBE-CE24-490F-8B07-260BFE3F8CC7}" srcOrd="0" destOrd="0" presId="urn:microsoft.com/office/officeart/2005/8/layout/chevron2"/>
    <dgm:cxn modelId="{4240FF91-A8BE-481E-8487-408ADC322C6F}" type="presParOf" srcId="{841E7C24-01C7-4772-A6C5-6773EDB2F0E0}" destId="{1CBCC284-61EC-4CE1-A689-1DE8B7917279}" srcOrd="1" destOrd="0" presId="urn:microsoft.com/office/officeart/2005/8/layout/chevron2"/>
    <dgm:cxn modelId="{6B129A47-0D68-4699-8463-650AD642AF8E}" type="presParOf" srcId="{E021067D-0815-41FF-9E37-2DE7FEE23A1D}" destId="{E5E85F1F-AB0E-4DFD-893E-40570CAB8B3A}" srcOrd="1" destOrd="0" presId="urn:microsoft.com/office/officeart/2005/8/layout/chevron2"/>
    <dgm:cxn modelId="{2251A063-09D0-481B-86C0-435080AA950A}" type="presParOf" srcId="{E021067D-0815-41FF-9E37-2DE7FEE23A1D}" destId="{48496170-BCFD-47FD-A5B3-C2427BBD3E28}" srcOrd="2" destOrd="0" presId="urn:microsoft.com/office/officeart/2005/8/layout/chevron2"/>
    <dgm:cxn modelId="{C2ED8265-CB4D-4A90-930F-9901A19B8EB9}" type="presParOf" srcId="{48496170-BCFD-47FD-A5B3-C2427BBD3E28}" destId="{3B00C4C7-1C23-45D4-83E2-CB539A4E9671}" srcOrd="0" destOrd="0" presId="urn:microsoft.com/office/officeart/2005/8/layout/chevron2"/>
    <dgm:cxn modelId="{0DC096F7-9D79-4B0A-AD9E-E348943BE4D8}" type="presParOf" srcId="{48496170-BCFD-47FD-A5B3-C2427BBD3E28}" destId="{65226E83-4F1E-4520-8E88-795B719D0250}" srcOrd="1" destOrd="0" presId="urn:microsoft.com/office/officeart/2005/8/layout/chevron2"/>
    <dgm:cxn modelId="{1925A509-016B-4150-A40A-6F4ED0A12E67}" type="presParOf" srcId="{E021067D-0815-41FF-9E37-2DE7FEE23A1D}" destId="{DBBF4AC7-F443-4207-9124-0087A67BEF99}" srcOrd="3" destOrd="0" presId="urn:microsoft.com/office/officeart/2005/8/layout/chevron2"/>
    <dgm:cxn modelId="{33B36642-148F-445E-8D0A-B31BF3BECB66}" type="presParOf" srcId="{E021067D-0815-41FF-9E37-2DE7FEE23A1D}" destId="{54C9AC70-C3C9-4F68-86F2-ACD06954EB2F}" srcOrd="4" destOrd="0" presId="urn:microsoft.com/office/officeart/2005/8/layout/chevron2"/>
    <dgm:cxn modelId="{F4E2D7D3-90D8-4D40-959E-8F3B44C7733A}" type="presParOf" srcId="{54C9AC70-C3C9-4F68-86F2-ACD06954EB2F}" destId="{AC31369E-4FB9-4802-AD19-4CEE3EAC8659}" srcOrd="0" destOrd="0" presId="urn:microsoft.com/office/officeart/2005/8/layout/chevron2"/>
    <dgm:cxn modelId="{9EE551AE-6E1D-4241-8C97-619A2789FD47}" type="presParOf" srcId="{54C9AC70-C3C9-4F68-86F2-ACD06954EB2F}" destId="{9D33AE35-DCD3-4134-AD82-36923AB87682}" srcOrd="1" destOrd="0" presId="urn:microsoft.com/office/officeart/2005/8/layout/chevron2"/>
    <dgm:cxn modelId="{E7B7CD54-C580-4BFE-8539-16C47EB8AF8B}" type="presParOf" srcId="{E021067D-0815-41FF-9E37-2DE7FEE23A1D}" destId="{9E122250-1936-4915-BFC9-156A596C6008}" srcOrd="5" destOrd="0" presId="urn:microsoft.com/office/officeart/2005/8/layout/chevron2"/>
    <dgm:cxn modelId="{318D8B8F-98A6-4FDD-8F40-A41B5E16AAB6}" type="presParOf" srcId="{E021067D-0815-41FF-9E37-2DE7FEE23A1D}" destId="{B7652239-2000-411A-847B-5D0697A08FFC}" srcOrd="6" destOrd="0" presId="urn:microsoft.com/office/officeart/2005/8/layout/chevron2"/>
    <dgm:cxn modelId="{D96745BA-0CDD-4FBE-876C-D17E85D114FF}" type="presParOf" srcId="{B7652239-2000-411A-847B-5D0697A08FFC}" destId="{5473B076-CD42-44AB-BA76-199F132E514D}" srcOrd="0" destOrd="0" presId="urn:microsoft.com/office/officeart/2005/8/layout/chevron2"/>
    <dgm:cxn modelId="{444AF9D2-65FC-4373-8700-83268D9FA9AE}" type="presParOf" srcId="{B7652239-2000-411A-847B-5D0697A08FFC}" destId="{6AC768D3-B24B-4254-B3C7-B548F2BA66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C528C-7C73-423C-9459-483403B21B7E}">
      <dsp:nvSpPr>
        <dsp:cNvPr id="0" name=""/>
        <dsp:cNvSpPr/>
      </dsp:nvSpPr>
      <dsp:spPr>
        <a:xfrm rot="5400000">
          <a:off x="-122996" y="510095"/>
          <a:ext cx="1339874" cy="937912"/>
        </a:xfrm>
        <a:prstGeom prst="chevron">
          <a:avLst/>
        </a:prstGeom>
        <a:solidFill>
          <a:srgbClr val="0099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77985" y="778070"/>
        <a:ext cx="937912" cy="401962"/>
      </dsp:txXfrm>
    </dsp:sp>
    <dsp:sp modelId="{082ED68B-673F-4DF8-97C3-0F9936C3080F}">
      <dsp:nvSpPr>
        <dsp:cNvPr id="0" name=""/>
        <dsp:cNvSpPr/>
      </dsp:nvSpPr>
      <dsp:spPr>
        <a:xfrm rot="5400000">
          <a:off x="3903052" y="-2609118"/>
          <a:ext cx="1383515" cy="6707383"/>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a:t>3</a:t>
          </a:r>
          <a:r>
            <a:rPr lang="en-US" sz="1800" kern="1200" baseline="30000" dirty="0"/>
            <a:t>rd</a:t>
          </a:r>
          <a:r>
            <a:rPr lang="en-US" sz="1800" kern="1200" dirty="0"/>
            <a:t> largest renewable Energy Producer (</a:t>
          </a:r>
          <a:r>
            <a:rPr lang="en-US" sz="1800" b="0" i="0" kern="1200" dirty="0"/>
            <a:t>46.3% of energy capacity installed as of October 2024 (203.18 GW of 452.69 GW) coming from renewable sources). Target – 500 GW by 2030 </a:t>
          </a:r>
          <a:r>
            <a:rPr lang="en-US" sz="1800" b="1" i="0" kern="1200" dirty="0"/>
            <a:t>(Under National Solar Mission) </a:t>
          </a:r>
          <a:endParaRPr lang="en-US" sz="1800" b="1" kern="1200" dirty="0"/>
        </a:p>
      </dsp:txBody>
      <dsp:txXfrm rot="-5400000">
        <a:off x="1241118" y="120354"/>
        <a:ext cx="6639845" cy="1248439"/>
      </dsp:txXfrm>
    </dsp:sp>
    <dsp:sp modelId="{26F04E7A-FCEE-4CA9-9667-B46B6473E537}">
      <dsp:nvSpPr>
        <dsp:cNvPr id="0" name=""/>
        <dsp:cNvSpPr/>
      </dsp:nvSpPr>
      <dsp:spPr>
        <a:xfrm rot="5400000">
          <a:off x="-122996" y="1998634"/>
          <a:ext cx="1339874" cy="937912"/>
        </a:xfrm>
        <a:prstGeom prst="chevron">
          <a:avLst/>
        </a:prstGeom>
        <a:solidFill>
          <a:srgbClr val="0099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 / 5</a:t>
          </a:r>
        </a:p>
      </dsp:txBody>
      <dsp:txXfrm rot="-5400000">
        <a:off x="77985" y="2266609"/>
        <a:ext cx="937912" cy="401962"/>
      </dsp:txXfrm>
    </dsp:sp>
    <dsp:sp modelId="{ED1A4FA6-BAE3-405F-847E-3863FE28EDDE}">
      <dsp:nvSpPr>
        <dsp:cNvPr id="0" name=""/>
        <dsp:cNvSpPr/>
      </dsp:nvSpPr>
      <dsp:spPr>
        <a:xfrm rot="5400000">
          <a:off x="3889700" y="-1189830"/>
          <a:ext cx="1410217" cy="6845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4</a:t>
          </a:r>
          <a:r>
            <a:rPr lang="en-US" sz="1800" kern="1200" baseline="30000" dirty="0"/>
            <a:t>th</a:t>
          </a:r>
          <a:r>
            <a:rPr lang="en-US" sz="1800" kern="1200" dirty="0"/>
            <a:t> largest Wind Energy Installed Capacity (50 GW in 2025), </a:t>
          </a:r>
          <a:r>
            <a:rPr lang="en-US" sz="1800" b="0" i="0" kern="1200" dirty="0"/>
            <a:t>77 % increase since 2014.</a:t>
          </a:r>
          <a:r>
            <a:rPr lang="en-US" sz="1800" kern="1200" dirty="0"/>
            <a:t> </a:t>
          </a:r>
        </a:p>
        <a:p>
          <a:pPr marL="171450" lvl="1" indent="-171450" algn="l" defTabSz="800100">
            <a:lnSpc>
              <a:spcPct val="90000"/>
            </a:lnSpc>
            <a:spcBef>
              <a:spcPct val="0"/>
            </a:spcBef>
            <a:spcAft>
              <a:spcPct val="15000"/>
            </a:spcAft>
            <a:buChar char="•"/>
          </a:pPr>
          <a:r>
            <a:rPr lang="en-US" sz="1800" kern="1200" dirty="0"/>
            <a:t>5</a:t>
          </a:r>
          <a:r>
            <a:rPr lang="en-US" sz="1800" kern="1200" baseline="30000" dirty="0"/>
            <a:t>th</a:t>
          </a:r>
          <a:r>
            <a:rPr lang="en-US" sz="1800" kern="1200" dirty="0"/>
            <a:t> largest Solar Energy Installed Capacity (</a:t>
          </a:r>
          <a:r>
            <a:rPr lang="en-US" sz="1800" b="0" i="0" kern="1200" dirty="0"/>
            <a:t>3450 % increase from 2.82 GW in 2014 to 100 GW in 2025).</a:t>
          </a:r>
          <a:endParaRPr lang="en-US" sz="1800" kern="1200" dirty="0"/>
        </a:p>
        <a:p>
          <a:pPr marL="171450" lvl="1" indent="-171450" algn="l" defTabSz="800100">
            <a:lnSpc>
              <a:spcPct val="90000"/>
            </a:lnSpc>
            <a:spcBef>
              <a:spcPct val="0"/>
            </a:spcBef>
            <a:spcAft>
              <a:spcPct val="15000"/>
            </a:spcAft>
            <a:buChar char="•"/>
          </a:pPr>
          <a:r>
            <a:rPr lang="en-US" sz="1800" kern="1200" dirty="0"/>
            <a:t>22% of national electricity generation is renewable (2024) </a:t>
          </a:r>
        </a:p>
      </dsp:txBody>
      <dsp:txXfrm rot="-5400000">
        <a:off x="1171866" y="1596845"/>
        <a:ext cx="6777046" cy="1272535"/>
      </dsp:txXfrm>
    </dsp:sp>
    <dsp:sp modelId="{EC0F90FB-8EB5-4F01-834C-7425F3042E24}">
      <dsp:nvSpPr>
        <dsp:cNvPr id="0" name=""/>
        <dsp:cNvSpPr/>
      </dsp:nvSpPr>
      <dsp:spPr>
        <a:xfrm rot="5400000">
          <a:off x="-122996" y="3521897"/>
          <a:ext cx="1339874" cy="937912"/>
        </a:xfrm>
        <a:prstGeom prst="chevron">
          <a:avLst/>
        </a:prstGeom>
        <a:solidFill>
          <a:srgbClr val="0099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Schemes</a:t>
          </a:r>
        </a:p>
      </dsp:txBody>
      <dsp:txXfrm rot="-5400000">
        <a:off x="77985" y="3789872"/>
        <a:ext cx="937912" cy="401962"/>
      </dsp:txXfrm>
    </dsp:sp>
    <dsp:sp modelId="{21F01CD7-2283-4EE2-B2AF-18366A09F06E}">
      <dsp:nvSpPr>
        <dsp:cNvPr id="0" name=""/>
        <dsp:cNvSpPr/>
      </dsp:nvSpPr>
      <dsp:spPr>
        <a:xfrm rot="5400000">
          <a:off x="3854977" y="333431"/>
          <a:ext cx="1479664" cy="6845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National Electric Mobility Mission</a:t>
          </a:r>
        </a:p>
        <a:p>
          <a:pPr marL="171450" lvl="1" indent="-171450" algn="l" defTabSz="800100">
            <a:lnSpc>
              <a:spcPct val="90000"/>
            </a:lnSpc>
            <a:spcBef>
              <a:spcPct val="0"/>
            </a:spcBef>
            <a:spcAft>
              <a:spcPct val="15000"/>
            </a:spcAft>
            <a:buChar char="•"/>
          </a:pPr>
          <a:r>
            <a:rPr lang="en-US" sz="1800" kern="1200" dirty="0"/>
            <a:t>National Green Hydrogen Mission</a:t>
          </a:r>
        </a:p>
        <a:p>
          <a:pPr marL="171450" lvl="1" indent="-171450" algn="l" defTabSz="800100">
            <a:lnSpc>
              <a:spcPct val="90000"/>
            </a:lnSpc>
            <a:spcBef>
              <a:spcPct val="0"/>
            </a:spcBef>
            <a:spcAft>
              <a:spcPct val="15000"/>
            </a:spcAft>
            <a:buChar char="•"/>
          </a:pPr>
          <a:r>
            <a:rPr lang="en-US" sz="1800" kern="1200" dirty="0"/>
            <a:t>Afforestation &amp; Green India Mission</a:t>
          </a:r>
        </a:p>
        <a:p>
          <a:pPr marL="171450" lvl="1" indent="-171450" algn="l" defTabSz="800100">
            <a:lnSpc>
              <a:spcPct val="90000"/>
            </a:lnSpc>
            <a:spcBef>
              <a:spcPct val="0"/>
            </a:spcBef>
            <a:spcAft>
              <a:spcPct val="15000"/>
            </a:spcAft>
            <a:buChar char="•"/>
          </a:pPr>
          <a:r>
            <a:rPr lang="en-US" sz="1800" kern="1200" dirty="0"/>
            <a:t>Energy Conservation Building Code (to reduce fossil fuel consumption)</a:t>
          </a:r>
        </a:p>
      </dsp:txBody>
      <dsp:txXfrm rot="-5400000">
        <a:off x="1171866" y="3088774"/>
        <a:ext cx="6773656" cy="1335202"/>
      </dsp:txXfrm>
    </dsp:sp>
    <dsp:sp modelId="{1F8404ED-A8DD-4611-9C8D-E83AE3DB3370}">
      <dsp:nvSpPr>
        <dsp:cNvPr id="0" name=""/>
        <dsp:cNvSpPr/>
      </dsp:nvSpPr>
      <dsp:spPr>
        <a:xfrm rot="5400000">
          <a:off x="-122996" y="4740787"/>
          <a:ext cx="1339874" cy="937912"/>
        </a:xfrm>
        <a:prstGeom prst="chevron">
          <a:avLst/>
        </a:prstGeom>
        <a:solidFill>
          <a:srgbClr val="0099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Targets</a:t>
          </a:r>
        </a:p>
      </dsp:txBody>
      <dsp:txXfrm rot="-5400000">
        <a:off x="77985" y="5008762"/>
        <a:ext cx="937912" cy="401962"/>
      </dsp:txXfrm>
    </dsp:sp>
    <dsp:sp modelId="{90E76D9F-A661-4AC6-A2A2-53FB2B98551B}">
      <dsp:nvSpPr>
        <dsp:cNvPr id="0" name=""/>
        <dsp:cNvSpPr/>
      </dsp:nvSpPr>
      <dsp:spPr>
        <a:xfrm rot="5400000">
          <a:off x="4159350" y="1552321"/>
          <a:ext cx="870918" cy="684588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b="0" i="0" kern="1200" dirty="0"/>
            <a:t>Reduction in 1 </a:t>
          </a:r>
          <a:r>
            <a:rPr lang="en-US" sz="1800" b="0" i="0" kern="1200" dirty="0" err="1"/>
            <a:t>Bn</a:t>
          </a:r>
          <a:r>
            <a:rPr lang="en-US" sz="1800" b="0" i="0" kern="1200" dirty="0"/>
            <a:t> Ton carbon emissions by 2030</a:t>
          </a:r>
          <a:endParaRPr lang="en-US" sz="1800" kern="1200" dirty="0"/>
        </a:p>
        <a:p>
          <a:pPr marL="171450" lvl="1" indent="-171450" algn="just" defTabSz="800100">
            <a:lnSpc>
              <a:spcPct val="90000"/>
            </a:lnSpc>
            <a:spcBef>
              <a:spcPct val="0"/>
            </a:spcBef>
            <a:spcAft>
              <a:spcPct val="15000"/>
            </a:spcAft>
            <a:buChar char="•"/>
          </a:pPr>
          <a:r>
            <a:rPr lang="en-US" sz="1800" b="0" i="0" kern="1200" dirty="0"/>
            <a:t>45% Reduction in GDP emission intensity by 2030 from 2005 levels</a:t>
          </a:r>
          <a:endParaRPr lang="en-US" sz="1800" kern="1200" dirty="0"/>
        </a:p>
        <a:p>
          <a:pPr marL="171450" lvl="1" indent="-171450" algn="just" defTabSz="800100">
            <a:lnSpc>
              <a:spcPct val="90000"/>
            </a:lnSpc>
            <a:spcBef>
              <a:spcPct val="0"/>
            </a:spcBef>
            <a:spcAft>
              <a:spcPct val="15000"/>
            </a:spcAft>
            <a:buChar char="•"/>
          </a:pPr>
          <a:r>
            <a:rPr lang="en-US" sz="1800" kern="1200" dirty="0"/>
            <a:t>Net Zero Emissions by 2070</a:t>
          </a:r>
        </a:p>
      </dsp:txBody>
      <dsp:txXfrm rot="-5400000">
        <a:off x="1171866" y="4582321"/>
        <a:ext cx="6803372" cy="7858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1BBE-CE24-490F-8B07-260BFE3F8CC7}">
      <dsp:nvSpPr>
        <dsp:cNvPr id="0" name=""/>
        <dsp:cNvSpPr/>
      </dsp:nvSpPr>
      <dsp:spPr>
        <a:xfrm rot="5400000">
          <a:off x="-171786" y="174633"/>
          <a:ext cx="1145244" cy="80167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1</a:t>
          </a:r>
        </a:p>
      </dsp:txBody>
      <dsp:txXfrm rot="-5400000">
        <a:off x="1" y="403683"/>
        <a:ext cx="801671" cy="343573"/>
      </dsp:txXfrm>
    </dsp:sp>
    <dsp:sp modelId="{1CBCC284-61EC-4CE1-A689-1DE8B7917279}">
      <dsp:nvSpPr>
        <dsp:cNvPr id="0" name=""/>
        <dsp:cNvSpPr/>
      </dsp:nvSpPr>
      <dsp:spPr>
        <a:xfrm rot="5400000">
          <a:off x="5628585" y="-4824067"/>
          <a:ext cx="744409" cy="1039823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Obtain Digital Signature Certificate (DSC) through authorized agencies. Address proof required. </a:t>
          </a:r>
        </a:p>
        <a:p>
          <a:pPr marL="171450" lvl="1" indent="-171450" algn="l" defTabSz="711200">
            <a:lnSpc>
              <a:spcPct val="90000"/>
            </a:lnSpc>
            <a:spcBef>
              <a:spcPct val="0"/>
            </a:spcBef>
            <a:spcAft>
              <a:spcPct val="15000"/>
            </a:spcAft>
            <a:buChar char="•"/>
          </a:pPr>
          <a:r>
            <a:rPr lang="en-US" sz="1600" kern="1200" dirty="0"/>
            <a:t>Obtain Director Identification Number (DIN) through Ministry of Corporate Affairs (MCA) portal. Address proof required.</a:t>
          </a:r>
        </a:p>
      </dsp:txBody>
      <dsp:txXfrm rot="-5400000">
        <a:off x="801672" y="39185"/>
        <a:ext cx="10361898" cy="671731"/>
      </dsp:txXfrm>
    </dsp:sp>
    <dsp:sp modelId="{3B00C4C7-1C23-45D4-83E2-CB539A4E9671}">
      <dsp:nvSpPr>
        <dsp:cNvPr id="0" name=""/>
        <dsp:cNvSpPr/>
      </dsp:nvSpPr>
      <dsp:spPr>
        <a:xfrm rot="5400000">
          <a:off x="-171786" y="1208300"/>
          <a:ext cx="1145244" cy="80167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2</a:t>
          </a:r>
        </a:p>
      </dsp:txBody>
      <dsp:txXfrm rot="-5400000">
        <a:off x="1" y="1437350"/>
        <a:ext cx="801671" cy="343573"/>
      </dsp:txXfrm>
    </dsp:sp>
    <dsp:sp modelId="{65226E83-4F1E-4520-8E88-795B719D0250}">
      <dsp:nvSpPr>
        <dsp:cNvPr id="0" name=""/>
        <dsp:cNvSpPr/>
      </dsp:nvSpPr>
      <dsp:spPr>
        <a:xfrm rot="5400000">
          <a:off x="5628585" y="-3790400"/>
          <a:ext cx="744409" cy="1039823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Reserve Company Name in MCA's portal. Once the name is approved, it remains reserved for 20 days from the date of approval.</a:t>
          </a:r>
        </a:p>
      </dsp:txBody>
      <dsp:txXfrm rot="-5400000">
        <a:off x="801672" y="1072852"/>
        <a:ext cx="10361898" cy="671731"/>
      </dsp:txXfrm>
    </dsp:sp>
    <dsp:sp modelId="{AC31369E-4FB9-4802-AD19-4CEE3EAC8659}">
      <dsp:nvSpPr>
        <dsp:cNvPr id="0" name=""/>
        <dsp:cNvSpPr/>
      </dsp:nvSpPr>
      <dsp:spPr>
        <a:xfrm rot="5400000">
          <a:off x="-171786" y="2241967"/>
          <a:ext cx="1145244" cy="80167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3</a:t>
          </a:r>
        </a:p>
      </dsp:txBody>
      <dsp:txXfrm rot="-5400000">
        <a:off x="1" y="2471017"/>
        <a:ext cx="801671" cy="343573"/>
      </dsp:txXfrm>
    </dsp:sp>
    <dsp:sp modelId="{9D33AE35-DCD3-4134-AD82-36923AB87682}">
      <dsp:nvSpPr>
        <dsp:cNvPr id="0" name=""/>
        <dsp:cNvSpPr/>
      </dsp:nvSpPr>
      <dsp:spPr>
        <a:xfrm rot="5400000">
          <a:off x="5628585" y="-2756733"/>
          <a:ext cx="744409" cy="1039823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Draft the Memorandum of Association (</a:t>
          </a:r>
          <a:r>
            <a:rPr lang="en-US" sz="1600" kern="1200" dirty="0" err="1"/>
            <a:t>MoA</a:t>
          </a:r>
          <a:r>
            <a:rPr lang="en-US" sz="1600" kern="1200" dirty="0"/>
            <a:t>),  Articles of Association (</a:t>
          </a:r>
          <a:r>
            <a:rPr lang="en-US" sz="1600" kern="1200" dirty="0" err="1"/>
            <a:t>AoA</a:t>
          </a:r>
          <a:r>
            <a:rPr lang="en-US" sz="1600" kern="1200" dirty="0"/>
            <a:t>)</a:t>
          </a:r>
        </a:p>
      </dsp:txBody>
      <dsp:txXfrm rot="-5400000">
        <a:off x="801672" y="2106519"/>
        <a:ext cx="10361898" cy="671731"/>
      </dsp:txXfrm>
    </dsp:sp>
    <dsp:sp modelId="{5473B076-CD42-44AB-BA76-199F132E514D}">
      <dsp:nvSpPr>
        <dsp:cNvPr id="0" name=""/>
        <dsp:cNvSpPr/>
      </dsp:nvSpPr>
      <dsp:spPr>
        <a:xfrm rot="5400000">
          <a:off x="-171786" y="3488282"/>
          <a:ext cx="1145244" cy="80167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4</a:t>
          </a:r>
        </a:p>
      </dsp:txBody>
      <dsp:txXfrm rot="-5400000">
        <a:off x="1" y="3717332"/>
        <a:ext cx="801671" cy="343573"/>
      </dsp:txXfrm>
    </dsp:sp>
    <dsp:sp modelId="{6AC768D3-B24B-4254-B3C7-B548F2BA6673}">
      <dsp:nvSpPr>
        <dsp:cNvPr id="0" name=""/>
        <dsp:cNvSpPr/>
      </dsp:nvSpPr>
      <dsp:spPr>
        <a:xfrm rot="5400000">
          <a:off x="5415937" y="-1510418"/>
          <a:ext cx="1169705" cy="1039823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t>File Form </a:t>
          </a:r>
          <a:r>
            <a:rPr lang="en-US" sz="1600" kern="1200" dirty="0" err="1"/>
            <a:t>SPICe</a:t>
          </a:r>
          <a:r>
            <a:rPr lang="en-US" sz="1600" kern="1200" dirty="0"/>
            <a:t> (Simplified </a:t>
          </a:r>
          <a:r>
            <a:rPr lang="en-US" sz="1600" kern="1200" dirty="0" err="1"/>
            <a:t>Proforma</a:t>
          </a:r>
          <a:r>
            <a:rPr lang="en-US" sz="1600" kern="1200" dirty="0"/>
            <a:t> for Incorporating Company Electronically) - INC-32, Form INC-33 (e-</a:t>
          </a:r>
          <a:r>
            <a:rPr lang="en-US" sz="1600" kern="1200" dirty="0" err="1"/>
            <a:t>MoA</a:t>
          </a:r>
          <a:r>
            <a:rPr lang="en-US" sz="1600" kern="1200" dirty="0"/>
            <a:t>) and Form INC-34 (e-</a:t>
          </a:r>
          <a:r>
            <a:rPr lang="en-US" sz="1600" kern="1200" dirty="0" err="1"/>
            <a:t>AoA</a:t>
          </a:r>
          <a:r>
            <a:rPr lang="en-US" sz="1600" kern="1200" dirty="0"/>
            <a:t>) if applicable,  Declaration by directors and subscribers, Address proof, identity proof, and photographs of directors and subscribers</a:t>
          </a:r>
        </a:p>
      </dsp:txBody>
      <dsp:txXfrm rot="-5400000">
        <a:off x="801671" y="3160948"/>
        <a:ext cx="10341137" cy="1055505"/>
      </dsp:txXfrm>
    </dsp:sp>
    <dsp:sp modelId="{DBD9EF24-9B30-4A45-995E-8D6D256BC8F2}">
      <dsp:nvSpPr>
        <dsp:cNvPr id="0" name=""/>
        <dsp:cNvSpPr/>
      </dsp:nvSpPr>
      <dsp:spPr>
        <a:xfrm rot="5400000">
          <a:off x="-171786" y="4521948"/>
          <a:ext cx="1145244" cy="801671"/>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5</a:t>
          </a:r>
        </a:p>
      </dsp:txBody>
      <dsp:txXfrm rot="-5400000">
        <a:off x="1" y="4750998"/>
        <a:ext cx="801671" cy="343573"/>
      </dsp:txXfrm>
    </dsp:sp>
    <dsp:sp modelId="{618F50AC-B827-4F74-BD53-7E0BAF92D08F}">
      <dsp:nvSpPr>
        <dsp:cNvPr id="0" name=""/>
        <dsp:cNvSpPr/>
      </dsp:nvSpPr>
      <dsp:spPr>
        <a:xfrm rot="5400000">
          <a:off x="5617875" y="-315386"/>
          <a:ext cx="744409" cy="1039823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Pay the Fees online</a:t>
          </a:r>
        </a:p>
        <a:p>
          <a:pPr marL="171450" lvl="1" indent="-171450" algn="l" defTabSz="711200">
            <a:lnSpc>
              <a:spcPct val="90000"/>
            </a:lnSpc>
            <a:spcBef>
              <a:spcPct val="0"/>
            </a:spcBef>
            <a:spcAft>
              <a:spcPct val="15000"/>
            </a:spcAft>
            <a:buChar char="•"/>
          </a:pPr>
          <a:r>
            <a:rPr lang="en-US" sz="1600" kern="1200" dirty="0"/>
            <a:t>Upon verification and approval, the Registrar of Companies issues a Certificate of Incorporation</a:t>
          </a:r>
        </a:p>
      </dsp:txBody>
      <dsp:txXfrm rot="-5400000">
        <a:off x="790962" y="4547866"/>
        <a:ext cx="10361898" cy="6717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1BBE-CE24-490F-8B07-260BFE3F8CC7}">
      <dsp:nvSpPr>
        <dsp:cNvPr id="0" name=""/>
        <dsp:cNvSpPr/>
      </dsp:nvSpPr>
      <dsp:spPr>
        <a:xfrm rot="5400000">
          <a:off x="-137315" y="123036"/>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1</a:t>
          </a:r>
        </a:p>
      </dsp:txBody>
      <dsp:txXfrm rot="-5400000">
        <a:off x="-20644" y="278595"/>
        <a:ext cx="544460" cy="233341"/>
      </dsp:txXfrm>
    </dsp:sp>
    <dsp:sp modelId="{1CBCC284-61EC-4CE1-A689-1DE8B7917279}">
      <dsp:nvSpPr>
        <dsp:cNvPr id="0" name=""/>
        <dsp:cNvSpPr/>
      </dsp:nvSpPr>
      <dsp:spPr>
        <a:xfrm rot="5400000">
          <a:off x="5598754" y="-5068572"/>
          <a:ext cx="505570"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Allotment of land in industrial estate (for Govt)</a:t>
          </a:r>
          <a:endParaRPr lang="en-US" sz="1600" kern="1200" dirty="0"/>
        </a:p>
        <a:p>
          <a:pPr marL="171450" lvl="1" indent="-171450" algn="l" defTabSz="711200">
            <a:lnSpc>
              <a:spcPct val="90000"/>
            </a:lnSpc>
            <a:spcBef>
              <a:spcPct val="0"/>
            </a:spcBef>
            <a:spcAft>
              <a:spcPct val="15000"/>
            </a:spcAft>
            <a:buChar char="•"/>
          </a:pPr>
          <a:r>
            <a:rPr lang="en-US" sz="1600" kern="1200" dirty="0"/>
            <a:t>Property registration</a:t>
          </a:r>
        </a:p>
      </dsp:txBody>
      <dsp:txXfrm rot="-5400000">
        <a:off x="523815" y="31047"/>
        <a:ext cx="10630768" cy="456210"/>
      </dsp:txXfrm>
    </dsp:sp>
    <dsp:sp modelId="{3B00C4C7-1C23-45D4-83E2-CB539A4E9671}">
      <dsp:nvSpPr>
        <dsp:cNvPr id="0" name=""/>
        <dsp:cNvSpPr/>
      </dsp:nvSpPr>
      <dsp:spPr>
        <a:xfrm rot="5400000">
          <a:off x="-137315" y="825058"/>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2</a:t>
          </a:r>
        </a:p>
      </dsp:txBody>
      <dsp:txXfrm rot="-5400000">
        <a:off x="-20644" y="980617"/>
        <a:ext cx="544460" cy="233341"/>
      </dsp:txXfrm>
    </dsp:sp>
    <dsp:sp modelId="{65226E83-4F1E-4520-8E88-795B719D0250}">
      <dsp:nvSpPr>
        <dsp:cNvPr id="0" name=""/>
        <dsp:cNvSpPr/>
      </dsp:nvSpPr>
      <dsp:spPr>
        <a:xfrm rot="5400000">
          <a:off x="5598754" y="-4366550"/>
          <a:ext cx="505570"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Planning Permission for factory building, Fire License, </a:t>
          </a:r>
          <a:r>
            <a:rPr lang="en-IN" sz="1600" kern="1200" dirty="0"/>
            <a:t>Electrical Safety Inspection, Power &amp; Water connection, Approval for lifts and Escalator </a:t>
          </a:r>
          <a:endParaRPr lang="en-US" sz="1600" kern="1200" dirty="0"/>
        </a:p>
      </dsp:txBody>
      <dsp:txXfrm rot="-5400000">
        <a:off x="523815" y="733069"/>
        <a:ext cx="10630768" cy="456210"/>
      </dsp:txXfrm>
    </dsp:sp>
    <dsp:sp modelId="{AC31369E-4FB9-4802-AD19-4CEE3EAC8659}">
      <dsp:nvSpPr>
        <dsp:cNvPr id="0" name=""/>
        <dsp:cNvSpPr/>
      </dsp:nvSpPr>
      <dsp:spPr>
        <a:xfrm rot="5400000">
          <a:off x="-137315" y="1732354"/>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3</a:t>
          </a:r>
        </a:p>
      </dsp:txBody>
      <dsp:txXfrm rot="-5400000">
        <a:off x="-20644" y="1887913"/>
        <a:ext cx="544460" cy="233341"/>
      </dsp:txXfrm>
    </dsp:sp>
    <dsp:sp modelId="{9D33AE35-DCD3-4134-AD82-36923AB87682}">
      <dsp:nvSpPr>
        <dsp:cNvPr id="0" name=""/>
        <dsp:cNvSpPr/>
      </dsp:nvSpPr>
      <dsp:spPr>
        <a:xfrm rot="5400000">
          <a:off x="5393480" y="-3459254"/>
          <a:ext cx="916119"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Permanent Account Number (PAN) and Tax Deduction and Collection Account Number (TAN) from the Income Tax Dept. Import – Export Code (IEC) from DGFT. </a:t>
          </a:r>
        </a:p>
        <a:p>
          <a:pPr marL="171450" lvl="1" indent="-171450" algn="l" defTabSz="711200">
            <a:lnSpc>
              <a:spcPct val="90000"/>
            </a:lnSpc>
            <a:spcBef>
              <a:spcPct val="0"/>
            </a:spcBef>
            <a:spcAft>
              <a:spcPct val="15000"/>
            </a:spcAft>
            <a:buChar char="•"/>
          </a:pPr>
          <a:r>
            <a:rPr lang="en-US" sz="1600" kern="1200" dirty="0"/>
            <a:t>Obtain Consent to Operate from State Pollution Control Board .</a:t>
          </a:r>
        </a:p>
      </dsp:txBody>
      <dsp:txXfrm rot="-5400000">
        <a:off x="523816" y="1455131"/>
        <a:ext cx="10610727" cy="826677"/>
      </dsp:txXfrm>
    </dsp:sp>
    <dsp:sp modelId="{5473B076-CD42-44AB-BA76-199F132E514D}">
      <dsp:nvSpPr>
        <dsp:cNvPr id="0" name=""/>
        <dsp:cNvSpPr/>
      </dsp:nvSpPr>
      <dsp:spPr>
        <a:xfrm rot="5400000">
          <a:off x="-137315" y="2578798"/>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4</a:t>
          </a:r>
        </a:p>
      </dsp:txBody>
      <dsp:txXfrm rot="-5400000">
        <a:off x="-20644" y="2734357"/>
        <a:ext cx="544460" cy="233341"/>
      </dsp:txXfrm>
    </dsp:sp>
    <dsp:sp modelId="{6AC768D3-B24B-4254-B3C7-B548F2BA6673}">
      <dsp:nvSpPr>
        <dsp:cNvPr id="0" name=""/>
        <dsp:cNvSpPr/>
      </dsp:nvSpPr>
      <dsp:spPr>
        <a:xfrm rot="5400000">
          <a:off x="5454333" y="-2612810"/>
          <a:ext cx="794413"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t>Open a bank account and deposit the initial share capital. Register with Employees Provident Fund, Employees State Insurance Corporation . </a:t>
          </a:r>
        </a:p>
      </dsp:txBody>
      <dsp:txXfrm rot="-5400000">
        <a:off x="523816" y="2356487"/>
        <a:ext cx="10616668" cy="716853"/>
      </dsp:txXfrm>
    </dsp:sp>
    <dsp:sp modelId="{DBD9EF24-9B30-4A45-995E-8D6D256BC8F2}">
      <dsp:nvSpPr>
        <dsp:cNvPr id="0" name=""/>
        <dsp:cNvSpPr/>
      </dsp:nvSpPr>
      <dsp:spPr>
        <a:xfrm rot="5400000">
          <a:off x="-137315" y="3280820"/>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5</a:t>
          </a:r>
        </a:p>
      </dsp:txBody>
      <dsp:txXfrm rot="-5400000">
        <a:off x="-20644" y="3436379"/>
        <a:ext cx="544460" cy="233341"/>
      </dsp:txXfrm>
    </dsp:sp>
    <dsp:sp modelId="{618F50AC-B827-4F74-BD53-7E0BAF92D08F}">
      <dsp:nvSpPr>
        <dsp:cNvPr id="0" name=""/>
        <dsp:cNvSpPr/>
      </dsp:nvSpPr>
      <dsp:spPr>
        <a:xfrm rot="5400000">
          <a:off x="5598754" y="-1910788"/>
          <a:ext cx="505570"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Consent to Establish and Operate from State Pollution Control Board .</a:t>
          </a:r>
        </a:p>
      </dsp:txBody>
      <dsp:txXfrm rot="-5400000">
        <a:off x="523815" y="3188831"/>
        <a:ext cx="10630768" cy="456210"/>
      </dsp:txXfrm>
    </dsp:sp>
    <dsp:sp modelId="{5C8E9A0B-4F13-4DB4-953D-17E01660DA3D}">
      <dsp:nvSpPr>
        <dsp:cNvPr id="0" name=""/>
        <dsp:cNvSpPr/>
      </dsp:nvSpPr>
      <dsp:spPr>
        <a:xfrm rot="5400000">
          <a:off x="-137315" y="4128734"/>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6</a:t>
          </a:r>
        </a:p>
      </dsp:txBody>
      <dsp:txXfrm rot="-5400000">
        <a:off x="-20644" y="4284293"/>
        <a:ext cx="544460" cy="233341"/>
      </dsp:txXfrm>
    </dsp:sp>
    <dsp:sp modelId="{93ECAB01-3B1E-4C4C-AA21-DE85C95A6C09}">
      <dsp:nvSpPr>
        <dsp:cNvPr id="0" name=""/>
        <dsp:cNvSpPr/>
      </dsp:nvSpPr>
      <dsp:spPr>
        <a:xfrm rot="5400000">
          <a:off x="5452862" y="-1104164"/>
          <a:ext cx="797355" cy="1073802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IN" sz="1600" kern="1200" dirty="0"/>
            <a:t>Registration of Principal Employer Establishments for Employing Contractual Workmen . Registration of Principal Employer Establishments for Employing Inter-State Migrant Workmen</a:t>
          </a:r>
          <a:endParaRPr lang="en-US" sz="1600" kern="1200" dirty="0"/>
        </a:p>
      </dsp:txBody>
      <dsp:txXfrm rot="-5400000">
        <a:off x="482526" y="3905096"/>
        <a:ext cx="10699103" cy="719507"/>
      </dsp:txXfrm>
    </dsp:sp>
    <dsp:sp modelId="{8CD9094A-155E-4B6C-A5D3-18279C5CA9BE}">
      <dsp:nvSpPr>
        <dsp:cNvPr id="0" name=""/>
        <dsp:cNvSpPr/>
      </dsp:nvSpPr>
      <dsp:spPr>
        <a:xfrm rot="5400000">
          <a:off x="-137315" y="4830756"/>
          <a:ext cx="777801" cy="544460"/>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7</a:t>
          </a:r>
        </a:p>
      </dsp:txBody>
      <dsp:txXfrm rot="-5400000">
        <a:off x="-20644" y="4986315"/>
        <a:ext cx="544460" cy="233341"/>
      </dsp:txXfrm>
    </dsp:sp>
    <dsp:sp modelId="{BC7140D4-022A-46C2-880C-5594509E63FB}">
      <dsp:nvSpPr>
        <dsp:cNvPr id="0" name=""/>
        <dsp:cNvSpPr/>
      </dsp:nvSpPr>
      <dsp:spPr>
        <a:xfrm rot="5400000">
          <a:off x="5598754" y="-360852"/>
          <a:ext cx="505570" cy="10655448"/>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t>MSME</a:t>
          </a:r>
          <a:r>
            <a:rPr lang="en-US" sz="2900" kern="1200" dirty="0"/>
            <a:t> </a:t>
          </a:r>
          <a:r>
            <a:rPr lang="en-US" sz="1600" kern="1200" dirty="0"/>
            <a:t>Certificate ( for Micro, Small and Medium Enterprises)</a:t>
          </a:r>
        </a:p>
      </dsp:txBody>
      <dsp:txXfrm rot="-5400000">
        <a:off x="523815" y="4738767"/>
        <a:ext cx="10630768" cy="456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1BBE-CE24-490F-8B07-260BFE3F8CC7}">
      <dsp:nvSpPr>
        <dsp:cNvPr id="0" name=""/>
        <dsp:cNvSpPr/>
      </dsp:nvSpPr>
      <dsp:spPr>
        <a:xfrm rot="5400000">
          <a:off x="-177391" y="178509"/>
          <a:ext cx="1182607" cy="82782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1</a:t>
          </a:r>
        </a:p>
      </dsp:txBody>
      <dsp:txXfrm rot="-5400000">
        <a:off x="1" y="415031"/>
        <a:ext cx="827825" cy="354782"/>
      </dsp:txXfrm>
    </dsp:sp>
    <dsp:sp modelId="{1CBCC284-61EC-4CE1-A689-1DE8B7917279}">
      <dsp:nvSpPr>
        <dsp:cNvPr id="0" name=""/>
        <dsp:cNvSpPr/>
      </dsp:nvSpPr>
      <dsp:spPr>
        <a:xfrm rot="5400000">
          <a:off x="5629519" y="-4800575"/>
          <a:ext cx="768695" cy="10372083"/>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N" sz="1600" b="1" kern="1200" dirty="0"/>
            <a:t>Investment : </a:t>
          </a:r>
          <a:r>
            <a:rPr lang="en-US" sz="1600" kern="1200" dirty="0">
              <a:latin typeface="+mj-lt"/>
              <a:cs typeface="+mn-cs"/>
            </a:rPr>
            <a:t>Foreign investors can invest in Indian companies, including those engaged in priority industries or involved in export and trading activities. </a:t>
          </a:r>
          <a:endParaRPr lang="en-US" sz="1600" kern="1200" dirty="0"/>
        </a:p>
      </dsp:txBody>
      <dsp:txXfrm rot="-5400000">
        <a:off x="827826" y="38643"/>
        <a:ext cx="10334558" cy="693645"/>
      </dsp:txXfrm>
    </dsp:sp>
    <dsp:sp modelId="{3B00C4C7-1C23-45D4-83E2-CB539A4E9671}">
      <dsp:nvSpPr>
        <dsp:cNvPr id="0" name=""/>
        <dsp:cNvSpPr/>
      </dsp:nvSpPr>
      <dsp:spPr>
        <a:xfrm rot="5400000">
          <a:off x="-177391" y="1163897"/>
          <a:ext cx="1182607" cy="82782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2</a:t>
          </a:r>
        </a:p>
      </dsp:txBody>
      <dsp:txXfrm rot="-5400000">
        <a:off x="1" y="1400419"/>
        <a:ext cx="827825" cy="354782"/>
      </dsp:txXfrm>
    </dsp:sp>
    <dsp:sp modelId="{65226E83-4F1E-4520-8E88-795B719D0250}">
      <dsp:nvSpPr>
        <dsp:cNvPr id="0" name=""/>
        <dsp:cNvSpPr/>
      </dsp:nvSpPr>
      <dsp:spPr>
        <a:xfrm rot="5400000">
          <a:off x="5629519" y="-3735138"/>
          <a:ext cx="768695" cy="10372083"/>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mj-lt"/>
              <a:cs typeface="+mn-cs"/>
            </a:rPr>
            <a:t>Profit Generation: </a:t>
          </a:r>
          <a:r>
            <a:rPr lang="en-US" sz="1600" kern="1200" dirty="0">
              <a:latin typeface="+mj-lt"/>
              <a:cs typeface="+mn-cs"/>
            </a:rPr>
            <a:t>The investments generate profits, which may include dividends, interest, or capital gains from the sale of shares. </a:t>
          </a:r>
          <a:endParaRPr lang="en-US" sz="1600" kern="1200" dirty="0"/>
        </a:p>
      </dsp:txBody>
      <dsp:txXfrm rot="-5400000">
        <a:off x="827826" y="1104080"/>
        <a:ext cx="10334558" cy="693645"/>
      </dsp:txXfrm>
    </dsp:sp>
    <dsp:sp modelId="{AC31369E-4FB9-4802-AD19-4CEE3EAC8659}">
      <dsp:nvSpPr>
        <dsp:cNvPr id="0" name=""/>
        <dsp:cNvSpPr/>
      </dsp:nvSpPr>
      <dsp:spPr>
        <a:xfrm rot="5400000">
          <a:off x="-177391" y="2357139"/>
          <a:ext cx="1182607" cy="82782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3</a:t>
          </a:r>
        </a:p>
      </dsp:txBody>
      <dsp:txXfrm rot="-5400000">
        <a:off x="1" y="2593661"/>
        <a:ext cx="827825" cy="354782"/>
      </dsp:txXfrm>
    </dsp:sp>
    <dsp:sp modelId="{9D33AE35-DCD3-4134-AD82-36923AB87682}">
      <dsp:nvSpPr>
        <dsp:cNvPr id="0" name=""/>
        <dsp:cNvSpPr/>
      </dsp:nvSpPr>
      <dsp:spPr>
        <a:xfrm rot="5400000">
          <a:off x="5585669" y="-2621946"/>
          <a:ext cx="856395" cy="10372083"/>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mj-lt"/>
              <a:cs typeface="+mn-cs"/>
            </a:rPr>
            <a:t>Taxation: </a:t>
          </a:r>
          <a:r>
            <a:rPr lang="en-US" sz="1600" kern="1200" dirty="0">
              <a:latin typeface="+mj-lt"/>
              <a:cs typeface="+mn-cs"/>
            </a:rPr>
            <a:t>These profits are subject to taxation in India according to the relevant tax laws. </a:t>
          </a:r>
          <a:endParaRPr lang="en-US" sz="1600" kern="1200" dirty="0"/>
        </a:p>
      </dsp:txBody>
      <dsp:txXfrm rot="-5400000">
        <a:off x="827825" y="2177704"/>
        <a:ext cx="10330277" cy="772783"/>
      </dsp:txXfrm>
    </dsp:sp>
    <dsp:sp modelId="{5473B076-CD42-44AB-BA76-199F132E514D}">
      <dsp:nvSpPr>
        <dsp:cNvPr id="0" name=""/>
        <dsp:cNvSpPr/>
      </dsp:nvSpPr>
      <dsp:spPr>
        <a:xfrm rot="5400000">
          <a:off x="-177391" y="3424528"/>
          <a:ext cx="1182607" cy="82782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4</a:t>
          </a:r>
        </a:p>
      </dsp:txBody>
      <dsp:txXfrm rot="-5400000">
        <a:off x="1" y="3661050"/>
        <a:ext cx="827825" cy="354782"/>
      </dsp:txXfrm>
    </dsp:sp>
    <dsp:sp modelId="{6AC768D3-B24B-4254-B3C7-B548F2BA6673}">
      <dsp:nvSpPr>
        <dsp:cNvPr id="0" name=""/>
        <dsp:cNvSpPr/>
      </dsp:nvSpPr>
      <dsp:spPr>
        <a:xfrm rot="5400000">
          <a:off x="5660125" y="-1554556"/>
          <a:ext cx="707483" cy="10372083"/>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a:latin typeface="+mj-lt"/>
              <a:cs typeface="+mn-cs"/>
            </a:rPr>
            <a:t>Repatriation: </a:t>
          </a:r>
          <a:r>
            <a:rPr lang="en-US" sz="1600" kern="1200" dirty="0">
              <a:latin typeface="+mj-lt"/>
              <a:cs typeface="+mn-cs"/>
            </a:rPr>
            <a:t>After paying taxes, the remaining profits and capital gains can be repatriated back to the investor's home country. </a:t>
          </a:r>
          <a:r>
            <a:rPr lang="en-US" sz="1600" kern="1200" dirty="0"/>
            <a:t> </a:t>
          </a:r>
        </a:p>
      </dsp:txBody>
      <dsp:txXfrm rot="-5400000">
        <a:off x="827825" y="3312280"/>
        <a:ext cx="10337547" cy="638411"/>
      </dsp:txXfrm>
    </dsp:sp>
    <dsp:sp modelId="{DBD9EF24-9B30-4A45-995E-8D6D256BC8F2}">
      <dsp:nvSpPr>
        <dsp:cNvPr id="0" name=""/>
        <dsp:cNvSpPr/>
      </dsp:nvSpPr>
      <dsp:spPr>
        <a:xfrm rot="5400000">
          <a:off x="-177391" y="4491918"/>
          <a:ext cx="1182607" cy="827825"/>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5</a:t>
          </a:r>
        </a:p>
      </dsp:txBody>
      <dsp:txXfrm rot="-5400000">
        <a:off x="1" y="4728440"/>
        <a:ext cx="827825" cy="354782"/>
      </dsp:txXfrm>
    </dsp:sp>
    <dsp:sp modelId="{618F50AC-B827-4F74-BD53-7E0BAF92D08F}">
      <dsp:nvSpPr>
        <dsp:cNvPr id="0" name=""/>
        <dsp:cNvSpPr/>
      </dsp:nvSpPr>
      <dsp:spPr>
        <a:xfrm rot="5400000">
          <a:off x="5629519" y="-540952"/>
          <a:ext cx="768695" cy="10372083"/>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latin typeface="+mj-lt"/>
              <a:cs typeface="+mn-cs"/>
            </a:rPr>
            <a:t>Authorized Dealer Banks: </a:t>
          </a:r>
          <a:r>
            <a:rPr lang="en-US" sz="1600" kern="1200" dirty="0">
              <a:latin typeface="+mj-lt"/>
              <a:cs typeface="+mn-cs"/>
            </a:rPr>
            <a:t>This process is typically facilitated through authorized dealer banks in India, which can convert the Indian currency into the investor's home currency for remittance. </a:t>
          </a:r>
          <a:endParaRPr lang="en-US" sz="1600" kern="1200" dirty="0"/>
        </a:p>
      </dsp:txBody>
      <dsp:txXfrm rot="-5400000">
        <a:off x="827826" y="4298266"/>
        <a:ext cx="10334558" cy="693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BF268-4E9A-42AF-8C03-66740DF95EF8}">
      <dsp:nvSpPr>
        <dsp:cNvPr id="0" name=""/>
        <dsp:cNvSpPr/>
      </dsp:nvSpPr>
      <dsp:spPr>
        <a:xfrm>
          <a:off x="0" y="129096"/>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t>Units in SEZs have to be a net foreign exchange earner but they are not subjected to any pre-determined value addition or minimum export performance requirements.  </a:t>
          </a:r>
          <a:endParaRPr lang="en-US" sz="1800" kern="1200" dirty="0"/>
        </a:p>
      </dsp:txBody>
      <dsp:txXfrm>
        <a:off x="34697" y="163793"/>
        <a:ext cx="10881890" cy="641381"/>
      </dsp:txXfrm>
    </dsp:sp>
    <dsp:sp modelId="{CEA64E09-0DBE-48C8-8C3D-51176FE634D4}">
      <dsp:nvSpPr>
        <dsp:cNvPr id="0" name=""/>
        <dsp:cNvSpPr/>
      </dsp:nvSpPr>
      <dsp:spPr>
        <a:xfrm>
          <a:off x="0" y="719010"/>
          <a:ext cx="1095128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703"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719010"/>
        <a:ext cx="10951284" cy="447120"/>
      </dsp:txXfrm>
    </dsp:sp>
    <dsp:sp modelId="{2F334340-096D-4067-ADFE-ED5565F265C3}">
      <dsp:nvSpPr>
        <dsp:cNvPr id="0" name=""/>
        <dsp:cNvSpPr/>
      </dsp:nvSpPr>
      <dsp:spPr>
        <a:xfrm>
          <a:off x="0" y="1014221"/>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Can import inputs, raw materials, machinery &amp; spares without any import duty and GST </a:t>
          </a:r>
        </a:p>
      </dsp:txBody>
      <dsp:txXfrm>
        <a:off x="34697" y="1048918"/>
        <a:ext cx="10881890" cy="641381"/>
      </dsp:txXfrm>
    </dsp:sp>
    <dsp:sp modelId="{DCDEB9B4-AC55-4487-91F8-6E361F6BE5AD}">
      <dsp:nvSpPr>
        <dsp:cNvPr id="0" name=""/>
        <dsp:cNvSpPr/>
      </dsp:nvSpPr>
      <dsp:spPr>
        <a:xfrm>
          <a:off x="0" y="1866314"/>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Sales in the domestic market subject to payment of full custom duty, GST and import policy in force.</a:t>
          </a:r>
        </a:p>
      </dsp:txBody>
      <dsp:txXfrm>
        <a:off x="34697" y="1901011"/>
        <a:ext cx="10881890" cy="641381"/>
      </dsp:txXfrm>
    </dsp:sp>
    <dsp:sp modelId="{7874D18F-10E1-4DB7-BA62-5F2E9049E249}">
      <dsp:nvSpPr>
        <dsp:cNvPr id="0" name=""/>
        <dsp:cNvSpPr/>
      </dsp:nvSpPr>
      <dsp:spPr>
        <a:xfrm>
          <a:off x="0" y="2712717"/>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100% FDI is allowed in setting up of SEZs. </a:t>
          </a:r>
        </a:p>
      </dsp:txBody>
      <dsp:txXfrm>
        <a:off x="34697" y="2747414"/>
        <a:ext cx="10881890" cy="641381"/>
      </dsp:txXfrm>
    </dsp:sp>
    <dsp:sp modelId="{8CEC7ABE-BDF6-41F3-9B87-D5026641A3C6}">
      <dsp:nvSpPr>
        <dsp:cNvPr id="0" name=""/>
        <dsp:cNvSpPr/>
      </dsp:nvSpPr>
      <dsp:spPr>
        <a:xfrm>
          <a:off x="0" y="3574520"/>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Approval for setting up of new SEZs is given by Department of Commerce, Government of India.</a:t>
          </a:r>
        </a:p>
      </dsp:txBody>
      <dsp:txXfrm>
        <a:off x="34697" y="3609217"/>
        <a:ext cx="10881890" cy="641381"/>
      </dsp:txXfrm>
    </dsp:sp>
    <dsp:sp modelId="{4EC0E141-8321-4751-B8D3-8BBD691264A1}">
      <dsp:nvSpPr>
        <dsp:cNvPr id="0" name=""/>
        <dsp:cNvSpPr/>
      </dsp:nvSpPr>
      <dsp:spPr>
        <a:xfrm>
          <a:off x="0" y="4428414"/>
          <a:ext cx="10951284" cy="710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0" i="0" kern="1200" dirty="0"/>
            <a:t>For setting up units in existing SEZs, approvals given by a Committee headed by Development Commissioner of the SEZ. </a:t>
          </a:r>
          <a:endParaRPr lang="en-US" sz="1800" kern="1200" dirty="0"/>
        </a:p>
      </dsp:txBody>
      <dsp:txXfrm>
        <a:off x="34697" y="4463111"/>
        <a:ext cx="10881890" cy="641381"/>
      </dsp:txXfrm>
    </dsp:sp>
    <dsp:sp modelId="{5C1EA800-D244-4F88-84F8-0BE51F0B8201}">
      <dsp:nvSpPr>
        <dsp:cNvPr id="0" name=""/>
        <dsp:cNvSpPr/>
      </dsp:nvSpPr>
      <dsp:spPr>
        <a:xfrm>
          <a:off x="0" y="5031045"/>
          <a:ext cx="10951284"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703"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n-US" sz="2100" kern="1200" dirty="0"/>
        </a:p>
      </dsp:txBody>
      <dsp:txXfrm>
        <a:off x="0" y="5031045"/>
        <a:ext cx="10951284" cy="447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31BBE-CE24-490F-8B07-260BFE3F8CC7}">
      <dsp:nvSpPr>
        <dsp:cNvPr id="0" name=""/>
        <dsp:cNvSpPr/>
      </dsp:nvSpPr>
      <dsp:spPr>
        <a:xfrm rot="5400000">
          <a:off x="-156321" y="158923"/>
          <a:ext cx="1029869" cy="720908"/>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1</a:t>
          </a:r>
        </a:p>
      </dsp:txBody>
      <dsp:txXfrm rot="-5400000">
        <a:off x="-1840" y="364896"/>
        <a:ext cx="720908" cy="308961"/>
      </dsp:txXfrm>
    </dsp:sp>
    <dsp:sp modelId="{1CBCC284-61EC-4CE1-A689-1DE8B7917279}">
      <dsp:nvSpPr>
        <dsp:cNvPr id="0" name=""/>
        <dsp:cNvSpPr/>
      </dsp:nvSpPr>
      <dsp:spPr>
        <a:xfrm rot="5400000">
          <a:off x="5570072" y="-4846561"/>
          <a:ext cx="669415" cy="10371424"/>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0" kern="1200" dirty="0">
              <a:effectLst/>
              <a:latin typeface="Cambria" panose="02040503050406030204" pitchFamily="18" charset="0"/>
              <a:ea typeface="Cambria" panose="02040503050406030204" pitchFamily="18" charset="0"/>
              <a:cs typeface="Arial" panose="020B0604020202020204" pitchFamily="34" charset="0"/>
            </a:rPr>
            <a:t>Consent to establish and Consent to operate license from the State Pollution Control Board</a:t>
          </a:r>
          <a:endParaRPr lang="en-US" sz="1600" kern="1200" dirty="0"/>
        </a:p>
      </dsp:txBody>
      <dsp:txXfrm rot="-5400000">
        <a:off x="719068" y="37121"/>
        <a:ext cx="10338746" cy="604059"/>
      </dsp:txXfrm>
    </dsp:sp>
    <dsp:sp modelId="{3B00C4C7-1C23-45D4-83E2-CB539A4E9671}">
      <dsp:nvSpPr>
        <dsp:cNvPr id="0" name=""/>
        <dsp:cNvSpPr/>
      </dsp:nvSpPr>
      <dsp:spPr>
        <a:xfrm rot="5400000">
          <a:off x="-145558" y="845689"/>
          <a:ext cx="1029869" cy="720908"/>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a:t>
          </a:r>
        </a:p>
      </dsp:txBody>
      <dsp:txXfrm rot="-5400000">
        <a:off x="8923" y="1051662"/>
        <a:ext cx="720908" cy="308961"/>
      </dsp:txXfrm>
    </dsp:sp>
    <dsp:sp modelId="{65226E83-4F1E-4520-8E88-795B719D0250}">
      <dsp:nvSpPr>
        <dsp:cNvPr id="0" name=""/>
        <dsp:cNvSpPr/>
      </dsp:nvSpPr>
      <dsp:spPr>
        <a:xfrm rot="5400000">
          <a:off x="5725142" y="-4213581"/>
          <a:ext cx="362957" cy="10371424"/>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latin typeface="+mj-lt"/>
              <a:ea typeface="Cambria" panose="02040503050406030204" pitchFamily="18" charset="0"/>
              <a:cs typeface="Arial" panose="020B0604020202020204" pitchFamily="34" charset="0"/>
            </a:rPr>
            <a:t>To have Effluent Treatment Plant (ETP) or connected to Common ETP for discharge of effluents. </a:t>
          </a:r>
          <a:endParaRPr lang="en-US" sz="1600" kern="1200" dirty="0">
            <a:latin typeface="+mj-lt"/>
          </a:endParaRPr>
        </a:p>
      </dsp:txBody>
      <dsp:txXfrm rot="-5400000">
        <a:off x="720909" y="808370"/>
        <a:ext cx="10353706" cy="327521"/>
      </dsp:txXfrm>
    </dsp:sp>
    <dsp:sp modelId="{AC31369E-4FB9-4802-AD19-4CEE3EAC8659}">
      <dsp:nvSpPr>
        <dsp:cNvPr id="0" name=""/>
        <dsp:cNvSpPr/>
      </dsp:nvSpPr>
      <dsp:spPr>
        <a:xfrm rot="5400000">
          <a:off x="-145565" y="1521939"/>
          <a:ext cx="1029869" cy="720908"/>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3</a:t>
          </a:r>
        </a:p>
      </dsp:txBody>
      <dsp:txXfrm rot="-5400000">
        <a:off x="8916" y="1727912"/>
        <a:ext cx="720908" cy="308961"/>
      </dsp:txXfrm>
    </dsp:sp>
    <dsp:sp modelId="{9D33AE35-DCD3-4134-AD82-36923AB87682}">
      <dsp:nvSpPr>
        <dsp:cNvPr id="0" name=""/>
        <dsp:cNvSpPr/>
      </dsp:nvSpPr>
      <dsp:spPr>
        <a:xfrm rot="5400000">
          <a:off x="5559063" y="-3609417"/>
          <a:ext cx="691432" cy="10378787"/>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b="0" i="0" kern="1200" dirty="0">
              <a:solidFill>
                <a:srgbClr val="001D35"/>
              </a:solidFill>
              <a:effectLst/>
              <a:latin typeface="+mj-lt"/>
            </a:rPr>
            <a:t>Authorization for handling hazardous waste is to be obtained from the State Pollution Control Boards. This includes activities like generation, processing, treatment, packaging, storage, transportation, use, collection, destruction, conversion, offering for sale, transfer, and disposal. Authorizations are granted are typically valid for 5 years. </a:t>
          </a:r>
          <a:endParaRPr lang="en-US" sz="1600" kern="1200" dirty="0">
            <a:latin typeface="+mj-lt"/>
          </a:endParaRPr>
        </a:p>
      </dsp:txBody>
      <dsp:txXfrm rot="-5400000">
        <a:off x="715386" y="1268013"/>
        <a:ext cx="10345034" cy="623926"/>
      </dsp:txXfrm>
    </dsp:sp>
    <dsp:sp modelId="{5473B076-CD42-44AB-BA76-199F132E514D}">
      <dsp:nvSpPr>
        <dsp:cNvPr id="0" name=""/>
        <dsp:cNvSpPr/>
      </dsp:nvSpPr>
      <dsp:spPr>
        <a:xfrm rot="5400000">
          <a:off x="-145565" y="2197954"/>
          <a:ext cx="1029869" cy="720908"/>
        </a:xfrm>
        <a:prstGeom prst="chevron">
          <a:avLst/>
        </a:prstGeom>
        <a:solidFill>
          <a:schemeClr val="accent6">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4</a:t>
          </a:r>
        </a:p>
      </dsp:txBody>
      <dsp:txXfrm rot="-5400000">
        <a:off x="8916" y="2403927"/>
        <a:ext cx="720908" cy="308961"/>
      </dsp:txXfrm>
    </dsp:sp>
    <dsp:sp modelId="{6AC768D3-B24B-4254-B3C7-B548F2BA6673}">
      <dsp:nvSpPr>
        <dsp:cNvPr id="0" name=""/>
        <dsp:cNvSpPr/>
      </dsp:nvSpPr>
      <dsp:spPr>
        <a:xfrm rot="5400000">
          <a:off x="5606087" y="-2904348"/>
          <a:ext cx="596556" cy="10371424"/>
        </a:xfrm>
        <a:prstGeom prst="round2SameRect">
          <a:avLst/>
        </a:prstGeom>
        <a:solidFill>
          <a:schemeClr val="accent6">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n-US" sz="1600" kern="1200" dirty="0">
              <a:latin typeface="+mj-lt"/>
              <a:ea typeface="Cambria" panose="02040503050406030204" pitchFamily="18" charset="0"/>
              <a:cs typeface="Arial" panose="020B0604020202020204" pitchFamily="34" charset="0"/>
            </a:rPr>
            <a:t>Ministry of Environment, Forest &amp;  Climate Change, Govt. of India prescribes the standards for discharge of effluents from the tannery industry.  </a:t>
          </a:r>
          <a:endParaRPr lang="en-US" sz="1600" kern="1200" dirty="0">
            <a:latin typeface="+mj-lt"/>
          </a:endParaRPr>
        </a:p>
      </dsp:txBody>
      <dsp:txXfrm rot="-5400000">
        <a:off x="718654" y="2012206"/>
        <a:ext cx="10342303" cy="538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FF7E45-BB4C-A6FE-53E1-6286CDD5D262}"/>
              </a:ext>
            </a:extLst>
          </p:cNvPr>
          <p:cNvSpPr>
            <a:spLocks noGrp="1"/>
          </p:cNvSpPr>
          <p:nvPr>
            <p:ph type="hdr" sz="quarter"/>
          </p:nvPr>
        </p:nvSpPr>
        <p:spPr>
          <a:xfrm>
            <a:off x="0" y="0"/>
            <a:ext cx="4462463" cy="787400"/>
          </a:xfrm>
          <a:prstGeom prst="rect">
            <a:avLst/>
          </a:prstGeom>
        </p:spPr>
        <p:txBody>
          <a:bodyPr vert="horz" lIns="142116" tIns="71058" rIns="142116" bIns="71058" rtlCol="0"/>
          <a:lstStyle>
            <a:lvl1pPr algn="l" fontAlgn="auto">
              <a:spcBef>
                <a:spcPts val="0"/>
              </a:spcBef>
              <a:spcAft>
                <a:spcPts val="0"/>
              </a:spcAft>
              <a:defRPr sz="19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id="{E8AC1B21-0EE3-6399-0818-FBBE3C51F600}"/>
              </a:ext>
            </a:extLst>
          </p:cNvPr>
          <p:cNvSpPr>
            <a:spLocks noGrp="1"/>
          </p:cNvSpPr>
          <p:nvPr>
            <p:ph type="dt" sz="quarter" idx="1"/>
          </p:nvPr>
        </p:nvSpPr>
        <p:spPr>
          <a:xfrm>
            <a:off x="5832475" y="0"/>
            <a:ext cx="4460875" cy="787400"/>
          </a:xfrm>
          <a:prstGeom prst="rect">
            <a:avLst/>
          </a:prstGeom>
        </p:spPr>
        <p:txBody>
          <a:bodyPr vert="horz" lIns="142116" tIns="71058" rIns="142116" bIns="71058" rtlCol="0"/>
          <a:lstStyle>
            <a:lvl1pPr algn="r" fontAlgn="auto">
              <a:spcBef>
                <a:spcPts val="0"/>
              </a:spcBef>
              <a:spcAft>
                <a:spcPts val="0"/>
              </a:spcAft>
              <a:defRPr sz="1900">
                <a:latin typeface="+mn-lt"/>
                <a:cs typeface="+mn-cs"/>
              </a:defRPr>
            </a:lvl1pPr>
          </a:lstStyle>
          <a:p>
            <a:pPr>
              <a:defRPr/>
            </a:pPr>
            <a:fld id="{3C56ADB6-D62F-894B-B728-9E1CA4C0AC88}" type="datetimeFigureOut">
              <a:rPr lang="en-IN"/>
              <a:pPr>
                <a:defRPr/>
              </a:pPr>
              <a:t>02-06-2025</a:t>
            </a:fld>
            <a:endParaRPr lang="en-IN"/>
          </a:p>
        </p:txBody>
      </p:sp>
      <p:sp>
        <p:nvSpPr>
          <p:cNvPr id="4" name="Footer Placeholder 3">
            <a:extLst>
              <a:ext uri="{FF2B5EF4-FFF2-40B4-BE49-F238E27FC236}">
                <a16:creationId xmlns:a16="http://schemas.microsoft.com/office/drawing/2014/main" id="{5D8330E0-BEA9-7AD2-CC03-D630B4BB4B9D}"/>
              </a:ext>
            </a:extLst>
          </p:cNvPr>
          <p:cNvSpPr>
            <a:spLocks noGrp="1"/>
          </p:cNvSpPr>
          <p:nvPr>
            <p:ph type="ftr" sz="quarter" idx="2"/>
          </p:nvPr>
        </p:nvSpPr>
        <p:spPr>
          <a:xfrm>
            <a:off x="0" y="14909800"/>
            <a:ext cx="4462463" cy="787400"/>
          </a:xfrm>
          <a:prstGeom prst="rect">
            <a:avLst/>
          </a:prstGeom>
        </p:spPr>
        <p:txBody>
          <a:bodyPr vert="horz" lIns="142116" tIns="71058" rIns="142116" bIns="71058" rtlCol="0" anchor="b"/>
          <a:lstStyle>
            <a:lvl1pPr algn="l" fontAlgn="auto">
              <a:spcBef>
                <a:spcPts val="0"/>
              </a:spcBef>
              <a:spcAft>
                <a:spcPts val="0"/>
              </a:spcAft>
              <a:defRPr sz="1900">
                <a:latin typeface="+mn-lt"/>
                <a:cs typeface="+mn-cs"/>
              </a:defRPr>
            </a:lvl1pPr>
          </a:lstStyle>
          <a:p>
            <a:pPr>
              <a:defRPr/>
            </a:pPr>
            <a:endParaRPr lang="en-IN"/>
          </a:p>
        </p:txBody>
      </p:sp>
      <p:sp>
        <p:nvSpPr>
          <p:cNvPr id="5" name="Slide Number Placeholder 4">
            <a:extLst>
              <a:ext uri="{FF2B5EF4-FFF2-40B4-BE49-F238E27FC236}">
                <a16:creationId xmlns:a16="http://schemas.microsoft.com/office/drawing/2014/main" id="{D275E2A5-4292-9316-27BC-DF45038965CB}"/>
              </a:ext>
            </a:extLst>
          </p:cNvPr>
          <p:cNvSpPr>
            <a:spLocks noGrp="1"/>
          </p:cNvSpPr>
          <p:nvPr>
            <p:ph type="sldNum" sz="quarter" idx="3"/>
          </p:nvPr>
        </p:nvSpPr>
        <p:spPr>
          <a:xfrm>
            <a:off x="5832475" y="14909800"/>
            <a:ext cx="4460875" cy="787400"/>
          </a:xfrm>
          <a:prstGeom prst="rect">
            <a:avLst/>
          </a:prstGeom>
        </p:spPr>
        <p:txBody>
          <a:bodyPr vert="horz" wrap="square" lIns="142116" tIns="71058" rIns="142116" bIns="71058" numCol="1" anchor="b" anchorCtr="0" compatLnSpc="1">
            <a:prstTxWarp prst="textNoShape">
              <a:avLst/>
            </a:prstTxWarp>
          </a:bodyPr>
          <a:lstStyle>
            <a:lvl1pPr algn="r">
              <a:defRPr sz="1900">
                <a:latin typeface="Calibri" panose="020F0502020204030204" pitchFamily="34" charset="0"/>
              </a:defRPr>
            </a:lvl1pPr>
          </a:lstStyle>
          <a:p>
            <a:fld id="{AF97CAD1-F223-454A-B6D8-2327A246966D}" type="slidenum">
              <a:rPr lang="en-IN" altLang="en-US"/>
              <a:pPr/>
              <a:t>‹#›</a:t>
            </a:fld>
            <a:endParaRPr lang="en-I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95B76-EB10-AA60-CEDA-4D99E98A2C85}"/>
              </a:ext>
            </a:extLst>
          </p:cNvPr>
          <p:cNvSpPr>
            <a:spLocks noGrp="1"/>
          </p:cNvSpPr>
          <p:nvPr>
            <p:ph type="hdr" sz="quarter"/>
          </p:nvPr>
        </p:nvSpPr>
        <p:spPr>
          <a:xfrm>
            <a:off x="0" y="0"/>
            <a:ext cx="4462463" cy="787400"/>
          </a:xfrm>
          <a:prstGeom prst="rect">
            <a:avLst/>
          </a:prstGeom>
        </p:spPr>
        <p:txBody>
          <a:bodyPr vert="horz" lIns="142116" tIns="71058" rIns="142116" bIns="71058" rtlCol="0"/>
          <a:lstStyle>
            <a:lvl1pPr algn="l" fontAlgn="auto">
              <a:spcBef>
                <a:spcPts val="0"/>
              </a:spcBef>
              <a:spcAft>
                <a:spcPts val="0"/>
              </a:spcAft>
              <a:defRPr sz="1900">
                <a:latin typeface="+mn-lt"/>
                <a:cs typeface="+mn-cs"/>
              </a:defRPr>
            </a:lvl1pPr>
          </a:lstStyle>
          <a:p>
            <a:pPr>
              <a:defRPr/>
            </a:pPr>
            <a:endParaRPr lang="en-IN"/>
          </a:p>
        </p:txBody>
      </p:sp>
      <p:sp>
        <p:nvSpPr>
          <p:cNvPr id="3" name="Date Placeholder 2">
            <a:extLst>
              <a:ext uri="{FF2B5EF4-FFF2-40B4-BE49-F238E27FC236}">
                <a16:creationId xmlns:a16="http://schemas.microsoft.com/office/drawing/2014/main" id="{BD16E209-B98D-2742-6692-D01E701FF770}"/>
              </a:ext>
            </a:extLst>
          </p:cNvPr>
          <p:cNvSpPr>
            <a:spLocks noGrp="1"/>
          </p:cNvSpPr>
          <p:nvPr>
            <p:ph type="dt" idx="1"/>
          </p:nvPr>
        </p:nvSpPr>
        <p:spPr>
          <a:xfrm>
            <a:off x="5832475" y="0"/>
            <a:ext cx="4460875" cy="787400"/>
          </a:xfrm>
          <a:prstGeom prst="rect">
            <a:avLst/>
          </a:prstGeom>
        </p:spPr>
        <p:txBody>
          <a:bodyPr vert="horz" lIns="142116" tIns="71058" rIns="142116" bIns="71058" rtlCol="0"/>
          <a:lstStyle>
            <a:lvl1pPr algn="r" fontAlgn="auto">
              <a:spcBef>
                <a:spcPts val="0"/>
              </a:spcBef>
              <a:spcAft>
                <a:spcPts val="0"/>
              </a:spcAft>
              <a:defRPr sz="1900">
                <a:latin typeface="+mn-lt"/>
                <a:cs typeface="+mn-cs"/>
              </a:defRPr>
            </a:lvl1pPr>
          </a:lstStyle>
          <a:p>
            <a:pPr>
              <a:defRPr/>
            </a:pPr>
            <a:fld id="{E22598CA-3BFF-8840-8494-28E93ED100B2}" type="datetimeFigureOut">
              <a:rPr lang="en-IN"/>
              <a:pPr>
                <a:defRPr/>
              </a:pPr>
              <a:t>02-06-2025</a:t>
            </a:fld>
            <a:endParaRPr lang="en-IN"/>
          </a:p>
        </p:txBody>
      </p:sp>
      <p:sp>
        <p:nvSpPr>
          <p:cNvPr id="4" name="Slide Image Placeholder 3">
            <a:extLst>
              <a:ext uri="{FF2B5EF4-FFF2-40B4-BE49-F238E27FC236}">
                <a16:creationId xmlns:a16="http://schemas.microsoft.com/office/drawing/2014/main" id="{DD271A27-19FE-CC0C-364A-C646D50A64C5}"/>
              </a:ext>
            </a:extLst>
          </p:cNvPr>
          <p:cNvSpPr>
            <a:spLocks noGrp="1" noRot="1" noChangeAspect="1"/>
          </p:cNvSpPr>
          <p:nvPr>
            <p:ph type="sldImg" idx="2"/>
          </p:nvPr>
        </p:nvSpPr>
        <p:spPr>
          <a:xfrm>
            <a:off x="441325" y="1963738"/>
            <a:ext cx="9413875" cy="5295900"/>
          </a:xfrm>
          <a:prstGeom prst="rect">
            <a:avLst/>
          </a:prstGeom>
          <a:noFill/>
          <a:ln w="12700">
            <a:solidFill>
              <a:prstClr val="black"/>
            </a:solidFill>
          </a:ln>
        </p:spPr>
        <p:txBody>
          <a:bodyPr vert="horz" lIns="142116" tIns="71058" rIns="142116" bIns="71058" rtlCol="0" anchor="ctr"/>
          <a:lstStyle/>
          <a:p>
            <a:pPr lvl="0"/>
            <a:endParaRPr lang="en-IN" noProof="0"/>
          </a:p>
        </p:txBody>
      </p:sp>
      <p:sp>
        <p:nvSpPr>
          <p:cNvPr id="5" name="Notes Placeholder 4">
            <a:extLst>
              <a:ext uri="{FF2B5EF4-FFF2-40B4-BE49-F238E27FC236}">
                <a16:creationId xmlns:a16="http://schemas.microsoft.com/office/drawing/2014/main" id="{64A93173-380D-4E8F-A211-8191327884C9}"/>
              </a:ext>
            </a:extLst>
          </p:cNvPr>
          <p:cNvSpPr>
            <a:spLocks noGrp="1"/>
          </p:cNvSpPr>
          <p:nvPr>
            <p:ph type="body" sz="quarter" idx="3"/>
          </p:nvPr>
        </p:nvSpPr>
        <p:spPr>
          <a:xfrm>
            <a:off x="1030288" y="7554913"/>
            <a:ext cx="8235950" cy="6180137"/>
          </a:xfrm>
          <a:prstGeom prst="rect">
            <a:avLst/>
          </a:prstGeom>
        </p:spPr>
        <p:txBody>
          <a:bodyPr vert="horz" lIns="142116" tIns="71058" rIns="142116" bIns="7105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a:extLst>
              <a:ext uri="{FF2B5EF4-FFF2-40B4-BE49-F238E27FC236}">
                <a16:creationId xmlns:a16="http://schemas.microsoft.com/office/drawing/2014/main" id="{C39B7A27-0E57-0353-5674-56FE694670B6}"/>
              </a:ext>
            </a:extLst>
          </p:cNvPr>
          <p:cNvSpPr>
            <a:spLocks noGrp="1"/>
          </p:cNvSpPr>
          <p:nvPr>
            <p:ph type="ftr" sz="quarter" idx="4"/>
          </p:nvPr>
        </p:nvSpPr>
        <p:spPr>
          <a:xfrm>
            <a:off x="0" y="14909800"/>
            <a:ext cx="4462463" cy="787400"/>
          </a:xfrm>
          <a:prstGeom prst="rect">
            <a:avLst/>
          </a:prstGeom>
        </p:spPr>
        <p:txBody>
          <a:bodyPr vert="horz" lIns="142116" tIns="71058" rIns="142116" bIns="71058" rtlCol="0" anchor="b"/>
          <a:lstStyle>
            <a:lvl1pPr algn="l" fontAlgn="auto">
              <a:spcBef>
                <a:spcPts val="0"/>
              </a:spcBef>
              <a:spcAft>
                <a:spcPts val="0"/>
              </a:spcAft>
              <a:defRPr sz="1900">
                <a:latin typeface="+mn-lt"/>
                <a:cs typeface="+mn-cs"/>
              </a:defRPr>
            </a:lvl1pPr>
          </a:lstStyle>
          <a:p>
            <a:pPr>
              <a:defRPr/>
            </a:pPr>
            <a:endParaRPr lang="en-IN"/>
          </a:p>
        </p:txBody>
      </p:sp>
      <p:sp>
        <p:nvSpPr>
          <p:cNvPr id="7" name="Slide Number Placeholder 6">
            <a:extLst>
              <a:ext uri="{FF2B5EF4-FFF2-40B4-BE49-F238E27FC236}">
                <a16:creationId xmlns:a16="http://schemas.microsoft.com/office/drawing/2014/main" id="{AF9AB29B-2B34-3812-2744-D67EDFE6C617}"/>
              </a:ext>
            </a:extLst>
          </p:cNvPr>
          <p:cNvSpPr>
            <a:spLocks noGrp="1"/>
          </p:cNvSpPr>
          <p:nvPr>
            <p:ph type="sldNum" sz="quarter" idx="5"/>
          </p:nvPr>
        </p:nvSpPr>
        <p:spPr>
          <a:xfrm>
            <a:off x="5832475" y="14909800"/>
            <a:ext cx="4460875" cy="787400"/>
          </a:xfrm>
          <a:prstGeom prst="rect">
            <a:avLst/>
          </a:prstGeom>
        </p:spPr>
        <p:txBody>
          <a:bodyPr vert="horz" wrap="square" lIns="142116" tIns="71058" rIns="142116" bIns="71058" numCol="1" anchor="b" anchorCtr="0" compatLnSpc="1">
            <a:prstTxWarp prst="textNoShape">
              <a:avLst/>
            </a:prstTxWarp>
          </a:bodyPr>
          <a:lstStyle>
            <a:lvl1pPr algn="r">
              <a:defRPr sz="1900">
                <a:latin typeface="Calibri" panose="020F0502020204030204" pitchFamily="34" charset="0"/>
              </a:defRPr>
            </a:lvl1pPr>
          </a:lstStyle>
          <a:p>
            <a:fld id="{787E2175-FB59-8C4F-AD48-D0B05A300400}" type="slidenum">
              <a:rPr lang="en-IN" altLang="en-US"/>
              <a:pPr/>
              <a:t>‹#›</a:t>
            </a:fld>
            <a:endParaRPr lang="en-I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0FA04DA-C7D9-8FBE-6BF9-A2E2AB2F16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86A2F850-C6D8-9C19-B247-6235933786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0964" name="Slide Number Placeholder 3">
            <a:extLst>
              <a:ext uri="{FF2B5EF4-FFF2-40B4-BE49-F238E27FC236}">
                <a16:creationId xmlns:a16="http://schemas.microsoft.com/office/drawing/2014/main" id="{F4A7CF4A-BBC7-8273-5669-8A946E40D6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0190B-EAD9-914D-A084-A24D6BE6040C}" type="slidenum">
              <a:rPr lang="en-IN" altLang="en-US">
                <a:latin typeface="Calibri" panose="020F0502020204030204" pitchFamily="34" charset="0"/>
              </a:rPr>
              <a:pPr eaLnBrk="1" hangingPunct="1"/>
              <a:t>10</a:t>
            </a:fld>
            <a:endParaRPr lang="en-I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0E8D1BD-9E61-6267-49E8-A533E6C272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3EC58E0-B5B2-E1E6-82CB-258C847278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43012" name="Slide Number Placeholder 4">
            <a:extLst>
              <a:ext uri="{FF2B5EF4-FFF2-40B4-BE49-F238E27FC236}">
                <a16:creationId xmlns:a16="http://schemas.microsoft.com/office/drawing/2014/main" id="{B77A23B7-D58F-D6CF-D12C-14A8AFD2292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3D91B0-CB35-DD46-BC8C-73F0F3337557}" type="slidenum">
              <a:rPr lang="en-IN" altLang="en-US">
                <a:latin typeface="Calibri" panose="020F0502020204030204" pitchFamily="34" charset="0"/>
              </a:rPr>
              <a:pPr eaLnBrk="1" hangingPunct="1"/>
              <a:t>11</a:t>
            </a:fld>
            <a:endParaRPr lang="en-IN"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863662EC-13C2-7BF1-60FA-F8F78974D2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CDC536D-39E1-B1DB-C056-CC0068B593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 name="Slide Number Placeholder 3">
            <a:extLst>
              <a:ext uri="{FF2B5EF4-FFF2-40B4-BE49-F238E27FC236}">
                <a16:creationId xmlns:a16="http://schemas.microsoft.com/office/drawing/2014/main" id="{7035D382-9944-475F-5E86-41DAB4F61B2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D9F29A-85B3-D743-B4C8-2EC17B0CFFB8}" type="slidenum">
              <a:rPr lang="en-IN" altLang="en-US" sz="1200">
                <a:solidFill>
                  <a:srgbClr val="000000"/>
                </a:solidFill>
                <a:latin typeface="Calibri" panose="020F0502020204030204" pitchFamily="34" charset="0"/>
              </a:rPr>
              <a:pPr eaLnBrk="1" hangingPunct="1"/>
              <a:t>12</a:t>
            </a:fld>
            <a:endParaRPr lang="en-IN"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A268A76-147B-B980-50B8-36E0CF4124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CE2CAB4A-C2F3-646D-CBE2-4C79205D4D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44036" name="Slide Number Placeholder 4">
            <a:extLst>
              <a:ext uri="{FF2B5EF4-FFF2-40B4-BE49-F238E27FC236}">
                <a16:creationId xmlns:a16="http://schemas.microsoft.com/office/drawing/2014/main" id="{387F3A19-2C23-D958-28EC-B93D9B5A5BE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6C0249-A6B6-0B42-A1A1-79371C81B919}" type="slidenum">
              <a:rPr lang="en-IN" altLang="en-US">
                <a:latin typeface="Calibri" panose="020F0502020204030204" pitchFamily="34" charset="0"/>
              </a:rPr>
              <a:pPr eaLnBrk="1" hangingPunct="1"/>
              <a:t>13</a:t>
            </a:fld>
            <a:endParaRPr lang="en-IN"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03FA91C-DF10-BE41-8DB6-C857A32260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877CA9D-4E2E-9698-65FC-5969780C58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4" name="Slide Number Placeholder 3">
            <a:extLst>
              <a:ext uri="{FF2B5EF4-FFF2-40B4-BE49-F238E27FC236}">
                <a16:creationId xmlns:a16="http://schemas.microsoft.com/office/drawing/2014/main" id="{03181B10-C925-FDCB-B914-81E9AC3342E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0F7ED8-6744-2349-BC6A-443F434A3863}" type="slidenum">
              <a:rPr lang="en-IN" altLang="en-US" sz="1200">
                <a:solidFill>
                  <a:srgbClr val="000000"/>
                </a:solidFill>
                <a:latin typeface="Calibri" panose="020F0502020204030204" pitchFamily="34" charset="0"/>
              </a:rPr>
              <a:pPr eaLnBrk="1" hangingPunct="1"/>
              <a:t>14</a:t>
            </a:fld>
            <a:endParaRPr lang="en-IN"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75th Anniversary of Indian Independence ...">
            <a:extLst>
              <a:ext uri="{FF2B5EF4-FFF2-40B4-BE49-F238E27FC236}">
                <a16:creationId xmlns:a16="http://schemas.microsoft.com/office/drawing/2014/main" id="{2534F53E-7253-2AAD-45B0-B6494D7181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26175"/>
            <a:ext cx="881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5" name="Date Placeholder 3">
            <a:extLst>
              <a:ext uri="{FF2B5EF4-FFF2-40B4-BE49-F238E27FC236}">
                <a16:creationId xmlns:a16="http://schemas.microsoft.com/office/drawing/2014/main" id="{1CA6BC9F-E74D-B256-89D7-A1B30B32E342}"/>
              </a:ext>
            </a:extLst>
          </p:cNvPr>
          <p:cNvSpPr>
            <a:spLocks noGrp="1"/>
          </p:cNvSpPr>
          <p:nvPr>
            <p:ph type="dt" sz="half" idx="10"/>
          </p:nvPr>
        </p:nvSpPr>
        <p:spPr/>
        <p:txBody>
          <a:bodyPr/>
          <a:lstStyle>
            <a:lvl1pPr>
              <a:defRPr/>
            </a:lvl1pPr>
          </a:lstStyle>
          <a:p>
            <a:pPr>
              <a:defRPr/>
            </a:pPr>
            <a:fld id="{358A1F59-0AC3-2048-A904-08D8A6F87064}" type="datetime1">
              <a:rPr lang="en-IN"/>
              <a:pPr>
                <a:defRPr/>
              </a:pPr>
              <a:t>02-06-2025</a:t>
            </a:fld>
            <a:endParaRPr lang="en-IN"/>
          </a:p>
        </p:txBody>
      </p:sp>
      <p:sp>
        <p:nvSpPr>
          <p:cNvPr id="6" name="Footer Placeholder 4">
            <a:extLst>
              <a:ext uri="{FF2B5EF4-FFF2-40B4-BE49-F238E27FC236}">
                <a16:creationId xmlns:a16="http://schemas.microsoft.com/office/drawing/2014/main" id="{9B6F95AB-29D2-6310-6E6E-77D2DE294086}"/>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94C2CA38-0DB8-9D95-406F-B87EE958AA34}"/>
              </a:ext>
            </a:extLst>
          </p:cNvPr>
          <p:cNvSpPr>
            <a:spLocks noGrp="1"/>
          </p:cNvSpPr>
          <p:nvPr>
            <p:ph type="sldNum" sz="quarter" idx="12"/>
          </p:nvPr>
        </p:nvSpPr>
        <p:spPr/>
        <p:txBody>
          <a:bodyPr/>
          <a:lstStyle>
            <a:lvl1pPr>
              <a:defRPr/>
            </a:lvl1pPr>
          </a:lstStyle>
          <a:p>
            <a:fld id="{84D2A9EB-8A19-744C-A4A9-070EAE7C527B}" type="slidenum">
              <a:rPr lang="en-IN" altLang="en-US"/>
              <a:pPr/>
              <a:t>‹#›</a:t>
            </a:fld>
            <a:endParaRPr lang="en-IN" altLang="en-US"/>
          </a:p>
        </p:txBody>
      </p:sp>
    </p:spTree>
    <p:extLst>
      <p:ext uri="{BB962C8B-B14F-4D97-AF65-F5344CB8AC3E}">
        <p14:creationId xmlns:p14="http://schemas.microsoft.com/office/powerpoint/2010/main" val="61070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B1902C-6C88-4BA2-84A0-6AF2EF1ED4A6}"/>
              </a:ext>
            </a:extLst>
          </p:cNvPr>
          <p:cNvSpPr>
            <a:spLocks noGrp="1"/>
          </p:cNvSpPr>
          <p:nvPr>
            <p:ph type="dt" sz="half" idx="10"/>
          </p:nvPr>
        </p:nvSpPr>
        <p:spPr/>
        <p:txBody>
          <a:bodyPr/>
          <a:lstStyle>
            <a:lvl1pPr>
              <a:defRPr/>
            </a:lvl1pPr>
          </a:lstStyle>
          <a:p>
            <a:pPr>
              <a:defRPr/>
            </a:pPr>
            <a:fld id="{6E65BE47-B5B4-0542-B3CA-F16A0698AFD9}" type="datetime1">
              <a:rPr lang="en-IN"/>
              <a:pPr>
                <a:defRPr/>
              </a:pPr>
              <a:t>02-06-2025</a:t>
            </a:fld>
            <a:endParaRPr lang="en-IN"/>
          </a:p>
        </p:txBody>
      </p:sp>
      <p:sp>
        <p:nvSpPr>
          <p:cNvPr id="5" name="Footer Placeholder 4">
            <a:extLst>
              <a:ext uri="{FF2B5EF4-FFF2-40B4-BE49-F238E27FC236}">
                <a16:creationId xmlns:a16="http://schemas.microsoft.com/office/drawing/2014/main" id="{3E2C464D-9313-A872-0DB4-40B3175BA499}"/>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1BAC4647-35ED-8ECA-EEF9-7B9C66BF3384}"/>
              </a:ext>
            </a:extLst>
          </p:cNvPr>
          <p:cNvSpPr>
            <a:spLocks noGrp="1"/>
          </p:cNvSpPr>
          <p:nvPr>
            <p:ph type="sldNum" sz="quarter" idx="12"/>
          </p:nvPr>
        </p:nvSpPr>
        <p:spPr/>
        <p:txBody>
          <a:bodyPr/>
          <a:lstStyle>
            <a:lvl1pPr>
              <a:defRPr/>
            </a:lvl1pPr>
          </a:lstStyle>
          <a:p>
            <a:fld id="{C9A915C0-1560-D742-8062-B8378DA81259}" type="slidenum">
              <a:rPr lang="en-IN" altLang="en-US"/>
              <a:pPr/>
              <a:t>‹#›</a:t>
            </a:fld>
            <a:endParaRPr lang="en-IN" altLang="en-US"/>
          </a:p>
        </p:txBody>
      </p:sp>
    </p:spTree>
    <p:extLst>
      <p:ext uri="{BB962C8B-B14F-4D97-AF65-F5344CB8AC3E}">
        <p14:creationId xmlns:p14="http://schemas.microsoft.com/office/powerpoint/2010/main" val="67120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3517A-E35A-8CBB-1C7C-9EC7A7C65324}"/>
              </a:ext>
            </a:extLst>
          </p:cNvPr>
          <p:cNvSpPr>
            <a:spLocks noGrp="1"/>
          </p:cNvSpPr>
          <p:nvPr>
            <p:ph type="dt" sz="half" idx="10"/>
          </p:nvPr>
        </p:nvSpPr>
        <p:spPr/>
        <p:txBody>
          <a:bodyPr/>
          <a:lstStyle>
            <a:lvl1pPr>
              <a:defRPr/>
            </a:lvl1pPr>
          </a:lstStyle>
          <a:p>
            <a:pPr>
              <a:defRPr/>
            </a:pPr>
            <a:fld id="{93C660B1-BD0B-E240-AA73-3E56D44CFE16}" type="datetime1">
              <a:rPr lang="en-IN"/>
              <a:pPr>
                <a:defRPr/>
              </a:pPr>
              <a:t>02-06-2025</a:t>
            </a:fld>
            <a:endParaRPr lang="en-IN"/>
          </a:p>
        </p:txBody>
      </p:sp>
      <p:sp>
        <p:nvSpPr>
          <p:cNvPr id="5" name="Footer Placeholder 4">
            <a:extLst>
              <a:ext uri="{FF2B5EF4-FFF2-40B4-BE49-F238E27FC236}">
                <a16:creationId xmlns:a16="http://schemas.microsoft.com/office/drawing/2014/main" id="{9279C92C-9942-8D2D-DA34-E96E0BAA8FF5}"/>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3FAE176-EC4B-91C0-389C-CF8BF87E4689}"/>
              </a:ext>
            </a:extLst>
          </p:cNvPr>
          <p:cNvSpPr>
            <a:spLocks noGrp="1"/>
          </p:cNvSpPr>
          <p:nvPr>
            <p:ph type="sldNum" sz="quarter" idx="12"/>
          </p:nvPr>
        </p:nvSpPr>
        <p:spPr/>
        <p:txBody>
          <a:bodyPr/>
          <a:lstStyle>
            <a:lvl1pPr>
              <a:defRPr/>
            </a:lvl1pPr>
          </a:lstStyle>
          <a:p>
            <a:fld id="{DBC0A72B-3D10-F44B-9A3E-033DAA72C3BD}" type="slidenum">
              <a:rPr lang="en-IN" altLang="en-US"/>
              <a:pPr/>
              <a:t>‹#›</a:t>
            </a:fld>
            <a:endParaRPr lang="en-IN" altLang="en-US"/>
          </a:p>
        </p:txBody>
      </p:sp>
    </p:spTree>
    <p:extLst>
      <p:ext uri="{BB962C8B-B14F-4D97-AF65-F5344CB8AC3E}">
        <p14:creationId xmlns:p14="http://schemas.microsoft.com/office/powerpoint/2010/main" val="379252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1E2D03E-F275-FA5A-7985-BC8D13063A74}"/>
              </a:ext>
            </a:extLst>
          </p:cNvPr>
          <p:cNvSpPr>
            <a:spLocks noGrp="1"/>
          </p:cNvSpPr>
          <p:nvPr>
            <p:ph type="dt" sz="half" idx="10"/>
          </p:nvPr>
        </p:nvSpPr>
        <p:spPr/>
        <p:txBody>
          <a:bodyPr/>
          <a:lstStyle>
            <a:lvl1pPr>
              <a:defRPr/>
            </a:lvl1pPr>
          </a:lstStyle>
          <a:p>
            <a:pPr>
              <a:defRPr/>
            </a:pPr>
            <a:fld id="{D55D0FC0-A9FA-EA4E-BAFF-84ED3E0883CF}" type="datetime1">
              <a:rPr lang="en-IN"/>
              <a:pPr>
                <a:defRPr/>
              </a:pPr>
              <a:t>02-06-2025</a:t>
            </a:fld>
            <a:endParaRPr lang="en-IN"/>
          </a:p>
        </p:txBody>
      </p:sp>
      <p:sp>
        <p:nvSpPr>
          <p:cNvPr id="5" name="Footer Placeholder 4">
            <a:extLst>
              <a:ext uri="{FF2B5EF4-FFF2-40B4-BE49-F238E27FC236}">
                <a16:creationId xmlns:a16="http://schemas.microsoft.com/office/drawing/2014/main" id="{6898E8B9-652E-58C2-5864-5BBB7F2ED1E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C067CBEC-1FAE-7D12-822A-1519AE8F2CD4}"/>
              </a:ext>
            </a:extLst>
          </p:cNvPr>
          <p:cNvSpPr>
            <a:spLocks noGrp="1"/>
          </p:cNvSpPr>
          <p:nvPr>
            <p:ph type="sldNum" sz="quarter" idx="12"/>
          </p:nvPr>
        </p:nvSpPr>
        <p:spPr/>
        <p:txBody>
          <a:bodyPr/>
          <a:lstStyle>
            <a:lvl1pPr>
              <a:defRPr/>
            </a:lvl1pPr>
          </a:lstStyle>
          <a:p>
            <a:fld id="{112F2C88-1299-EF40-8D63-DF171D2587D5}" type="slidenum">
              <a:rPr lang="en-IN" altLang="en-US"/>
              <a:pPr/>
              <a:t>‹#›</a:t>
            </a:fld>
            <a:endParaRPr lang="en-IN" altLang="en-US"/>
          </a:p>
        </p:txBody>
      </p:sp>
    </p:spTree>
    <p:extLst>
      <p:ext uri="{BB962C8B-B14F-4D97-AF65-F5344CB8AC3E}">
        <p14:creationId xmlns:p14="http://schemas.microsoft.com/office/powerpoint/2010/main" val="201088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126438C-FC47-4515-F636-A4BB5F0493DC}"/>
              </a:ext>
            </a:extLst>
          </p:cNvPr>
          <p:cNvSpPr>
            <a:spLocks noGrp="1"/>
          </p:cNvSpPr>
          <p:nvPr>
            <p:ph type="dt" sz="half" idx="10"/>
          </p:nvPr>
        </p:nvSpPr>
        <p:spPr/>
        <p:txBody>
          <a:bodyPr/>
          <a:lstStyle>
            <a:lvl1pPr>
              <a:defRPr/>
            </a:lvl1pPr>
          </a:lstStyle>
          <a:p>
            <a:pPr>
              <a:defRPr/>
            </a:pPr>
            <a:fld id="{ACD7198E-D6F7-D644-9678-BA135F9EB1F7}" type="datetime1">
              <a:rPr lang="en-IN"/>
              <a:pPr>
                <a:defRPr/>
              </a:pPr>
              <a:t>02-06-2025</a:t>
            </a:fld>
            <a:endParaRPr lang="en-IN"/>
          </a:p>
        </p:txBody>
      </p:sp>
      <p:sp>
        <p:nvSpPr>
          <p:cNvPr id="5" name="Footer Placeholder 4">
            <a:extLst>
              <a:ext uri="{FF2B5EF4-FFF2-40B4-BE49-F238E27FC236}">
                <a16:creationId xmlns:a16="http://schemas.microsoft.com/office/drawing/2014/main" id="{85115756-1266-31C5-A53D-48475FA4FDF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E59D6A48-0798-84AC-F903-0ED6E834EF4E}"/>
              </a:ext>
            </a:extLst>
          </p:cNvPr>
          <p:cNvSpPr>
            <a:spLocks noGrp="1"/>
          </p:cNvSpPr>
          <p:nvPr>
            <p:ph type="sldNum" sz="quarter" idx="12"/>
          </p:nvPr>
        </p:nvSpPr>
        <p:spPr/>
        <p:txBody>
          <a:bodyPr/>
          <a:lstStyle>
            <a:lvl1pPr>
              <a:defRPr/>
            </a:lvl1pPr>
          </a:lstStyle>
          <a:p>
            <a:fld id="{07263B50-7E49-CE4F-9E6D-0967BB404E84}" type="slidenum">
              <a:rPr lang="en-IN" altLang="en-US"/>
              <a:pPr/>
              <a:t>‹#›</a:t>
            </a:fld>
            <a:endParaRPr lang="en-IN" altLang="en-US"/>
          </a:p>
        </p:txBody>
      </p:sp>
    </p:spTree>
    <p:extLst>
      <p:ext uri="{BB962C8B-B14F-4D97-AF65-F5344CB8AC3E}">
        <p14:creationId xmlns:p14="http://schemas.microsoft.com/office/powerpoint/2010/main" val="3199027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7E54C-2C99-D460-0CAD-DB82AA8057C1}"/>
              </a:ext>
            </a:extLst>
          </p:cNvPr>
          <p:cNvSpPr>
            <a:spLocks noGrp="1"/>
          </p:cNvSpPr>
          <p:nvPr>
            <p:ph type="dt" sz="half" idx="10"/>
          </p:nvPr>
        </p:nvSpPr>
        <p:spPr/>
        <p:txBody>
          <a:bodyPr/>
          <a:lstStyle>
            <a:lvl1pPr>
              <a:defRPr/>
            </a:lvl1pPr>
          </a:lstStyle>
          <a:p>
            <a:pPr>
              <a:defRPr/>
            </a:pPr>
            <a:fld id="{E719694E-D2EC-5F41-A187-BA83D728F79B}" type="datetime1">
              <a:rPr lang="en-IN"/>
              <a:pPr>
                <a:defRPr/>
              </a:pPr>
              <a:t>02-06-2025</a:t>
            </a:fld>
            <a:endParaRPr lang="en-IN"/>
          </a:p>
        </p:txBody>
      </p:sp>
      <p:sp>
        <p:nvSpPr>
          <p:cNvPr id="5" name="Footer Placeholder 4">
            <a:extLst>
              <a:ext uri="{FF2B5EF4-FFF2-40B4-BE49-F238E27FC236}">
                <a16:creationId xmlns:a16="http://schemas.microsoft.com/office/drawing/2014/main" id="{20FDADBD-A954-CFC9-A8B9-C42741F62686}"/>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B5BF2A09-F785-724B-DF24-3575749567C4}"/>
              </a:ext>
            </a:extLst>
          </p:cNvPr>
          <p:cNvSpPr>
            <a:spLocks noGrp="1"/>
          </p:cNvSpPr>
          <p:nvPr>
            <p:ph type="sldNum" sz="quarter" idx="12"/>
          </p:nvPr>
        </p:nvSpPr>
        <p:spPr/>
        <p:txBody>
          <a:bodyPr/>
          <a:lstStyle>
            <a:lvl1pPr>
              <a:defRPr/>
            </a:lvl1pPr>
          </a:lstStyle>
          <a:p>
            <a:fld id="{EEDAD5C1-2F62-EB4C-BB75-ED7BB6F812B3}" type="slidenum">
              <a:rPr lang="en-IN" altLang="en-US"/>
              <a:pPr/>
              <a:t>‹#›</a:t>
            </a:fld>
            <a:endParaRPr lang="en-IN" altLang="en-US"/>
          </a:p>
        </p:txBody>
      </p:sp>
    </p:spTree>
    <p:extLst>
      <p:ext uri="{BB962C8B-B14F-4D97-AF65-F5344CB8AC3E}">
        <p14:creationId xmlns:p14="http://schemas.microsoft.com/office/powerpoint/2010/main" val="2644821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CE7DE0A5-C0F5-FAD3-FA96-A2DC4E90936C}"/>
              </a:ext>
            </a:extLst>
          </p:cNvPr>
          <p:cNvSpPr>
            <a:spLocks noGrp="1"/>
          </p:cNvSpPr>
          <p:nvPr>
            <p:ph type="dt" sz="half" idx="10"/>
          </p:nvPr>
        </p:nvSpPr>
        <p:spPr/>
        <p:txBody>
          <a:bodyPr/>
          <a:lstStyle>
            <a:lvl1pPr>
              <a:defRPr/>
            </a:lvl1pPr>
          </a:lstStyle>
          <a:p>
            <a:pPr>
              <a:defRPr/>
            </a:pPr>
            <a:fld id="{A79303FD-CAB3-6949-BE6E-9FC3FF7FA45F}" type="datetime1">
              <a:rPr lang="en-IN"/>
              <a:pPr>
                <a:defRPr/>
              </a:pPr>
              <a:t>02-06-2025</a:t>
            </a:fld>
            <a:endParaRPr lang="en-IN"/>
          </a:p>
        </p:txBody>
      </p:sp>
      <p:sp>
        <p:nvSpPr>
          <p:cNvPr id="6" name="Footer Placeholder 4">
            <a:extLst>
              <a:ext uri="{FF2B5EF4-FFF2-40B4-BE49-F238E27FC236}">
                <a16:creationId xmlns:a16="http://schemas.microsoft.com/office/drawing/2014/main" id="{9D3D89CF-27B6-7425-311C-331933B6AB8B}"/>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537B26EA-0354-2F62-48D3-E05FA741A083}"/>
              </a:ext>
            </a:extLst>
          </p:cNvPr>
          <p:cNvSpPr>
            <a:spLocks noGrp="1"/>
          </p:cNvSpPr>
          <p:nvPr>
            <p:ph type="sldNum" sz="quarter" idx="12"/>
          </p:nvPr>
        </p:nvSpPr>
        <p:spPr/>
        <p:txBody>
          <a:bodyPr/>
          <a:lstStyle>
            <a:lvl1pPr>
              <a:defRPr/>
            </a:lvl1pPr>
          </a:lstStyle>
          <a:p>
            <a:fld id="{2B408972-8BA4-8F4A-9059-9547DCA2BEBB}" type="slidenum">
              <a:rPr lang="en-IN" altLang="en-US"/>
              <a:pPr/>
              <a:t>‹#›</a:t>
            </a:fld>
            <a:endParaRPr lang="en-IN" altLang="en-US"/>
          </a:p>
        </p:txBody>
      </p:sp>
    </p:spTree>
    <p:extLst>
      <p:ext uri="{BB962C8B-B14F-4D97-AF65-F5344CB8AC3E}">
        <p14:creationId xmlns:p14="http://schemas.microsoft.com/office/powerpoint/2010/main" val="6078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0B15520D-A5F0-38EC-350D-9A600FCBC007}"/>
              </a:ext>
            </a:extLst>
          </p:cNvPr>
          <p:cNvSpPr>
            <a:spLocks noGrp="1"/>
          </p:cNvSpPr>
          <p:nvPr>
            <p:ph type="dt" sz="half" idx="10"/>
          </p:nvPr>
        </p:nvSpPr>
        <p:spPr/>
        <p:txBody>
          <a:bodyPr/>
          <a:lstStyle>
            <a:lvl1pPr>
              <a:defRPr/>
            </a:lvl1pPr>
          </a:lstStyle>
          <a:p>
            <a:pPr>
              <a:defRPr/>
            </a:pPr>
            <a:fld id="{C983260B-29ED-C04C-B9D9-C5D3CA644B29}" type="datetime1">
              <a:rPr lang="en-IN"/>
              <a:pPr>
                <a:defRPr/>
              </a:pPr>
              <a:t>02-06-2025</a:t>
            </a:fld>
            <a:endParaRPr lang="en-IN"/>
          </a:p>
        </p:txBody>
      </p:sp>
      <p:sp>
        <p:nvSpPr>
          <p:cNvPr id="8" name="Footer Placeholder 4">
            <a:extLst>
              <a:ext uri="{FF2B5EF4-FFF2-40B4-BE49-F238E27FC236}">
                <a16:creationId xmlns:a16="http://schemas.microsoft.com/office/drawing/2014/main" id="{D19CC7C5-B528-91B1-CA08-1B4736A3FD85}"/>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04667D2B-57AB-9CA9-B3C0-8FE52CCE6D58}"/>
              </a:ext>
            </a:extLst>
          </p:cNvPr>
          <p:cNvSpPr>
            <a:spLocks noGrp="1"/>
          </p:cNvSpPr>
          <p:nvPr>
            <p:ph type="sldNum" sz="quarter" idx="12"/>
          </p:nvPr>
        </p:nvSpPr>
        <p:spPr/>
        <p:txBody>
          <a:bodyPr/>
          <a:lstStyle>
            <a:lvl1pPr>
              <a:defRPr/>
            </a:lvl1pPr>
          </a:lstStyle>
          <a:p>
            <a:fld id="{8732C567-14D7-834D-AFCE-175D3D8FB1EB}" type="slidenum">
              <a:rPr lang="en-IN" altLang="en-US"/>
              <a:pPr/>
              <a:t>‹#›</a:t>
            </a:fld>
            <a:endParaRPr lang="en-IN" altLang="en-US"/>
          </a:p>
        </p:txBody>
      </p:sp>
    </p:spTree>
    <p:extLst>
      <p:ext uri="{BB962C8B-B14F-4D97-AF65-F5344CB8AC3E}">
        <p14:creationId xmlns:p14="http://schemas.microsoft.com/office/powerpoint/2010/main" val="66487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9D1008C1-6657-D38D-E82E-42BCEC238963}"/>
              </a:ext>
            </a:extLst>
          </p:cNvPr>
          <p:cNvSpPr>
            <a:spLocks noGrp="1"/>
          </p:cNvSpPr>
          <p:nvPr>
            <p:ph type="dt" sz="half" idx="10"/>
          </p:nvPr>
        </p:nvSpPr>
        <p:spPr/>
        <p:txBody>
          <a:bodyPr/>
          <a:lstStyle>
            <a:lvl1pPr>
              <a:defRPr/>
            </a:lvl1pPr>
          </a:lstStyle>
          <a:p>
            <a:pPr>
              <a:defRPr/>
            </a:pPr>
            <a:fld id="{18FAA38C-250E-774A-8235-B2FDFC03FB73}" type="datetime1">
              <a:rPr lang="en-IN"/>
              <a:pPr>
                <a:defRPr/>
              </a:pPr>
              <a:t>02-06-2025</a:t>
            </a:fld>
            <a:endParaRPr lang="en-IN"/>
          </a:p>
        </p:txBody>
      </p:sp>
      <p:sp>
        <p:nvSpPr>
          <p:cNvPr id="4" name="Footer Placeholder 4">
            <a:extLst>
              <a:ext uri="{FF2B5EF4-FFF2-40B4-BE49-F238E27FC236}">
                <a16:creationId xmlns:a16="http://schemas.microsoft.com/office/drawing/2014/main" id="{744B04ED-0CEE-A85C-9F5F-4DDFE5CBDAF7}"/>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5B573184-939B-2723-EB46-D4E1E60B54CC}"/>
              </a:ext>
            </a:extLst>
          </p:cNvPr>
          <p:cNvSpPr>
            <a:spLocks noGrp="1"/>
          </p:cNvSpPr>
          <p:nvPr>
            <p:ph type="sldNum" sz="quarter" idx="12"/>
          </p:nvPr>
        </p:nvSpPr>
        <p:spPr/>
        <p:txBody>
          <a:bodyPr/>
          <a:lstStyle>
            <a:lvl1pPr>
              <a:defRPr/>
            </a:lvl1pPr>
          </a:lstStyle>
          <a:p>
            <a:fld id="{69BE3183-5EE9-0242-BBEF-F669CD31E3B6}" type="slidenum">
              <a:rPr lang="en-IN" altLang="en-US"/>
              <a:pPr/>
              <a:t>‹#›</a:t>
            </a:fld>
            <a:endParaRPr lang="en-IN" altLang="en-US"/>
          </a:p>
        </p:txBody>
      </p:sp>
    </p:spTree>
    <p:extLst>
      <p:ext uri="{BB962C8B-B14F-4D97-AF65-F5344CB8AC3E}">
        <p14:creationId xmlns:p14="http://schemas.microsoft.com/office/powerpoint/2010/main" val="195973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7A9F1E9-18FE-A091-E13A-00157EBAA1A7}"/>
              </a:ext>
            </a:extLst>
          </p:cNvPr>
          <p:cNvSpPr>
            <a:spLocks noGrp="1"/>
          </p:cNvSpPr>
          <p:nvPr>
            <p:ph type="dt" sz="half" idx="10"/>
          </p:nvPr>
        </p:nvSpPr>
        <p:spPr/>
        <p:txBody>
          <a:bodyPr/>
          <a:lstStyle>
            <a:lvl1pPr>
              <a:defRPr/>
            </a:lvl1pPr>
          </a:lstStyle>
          <a:p>
            <a:pPr>
              <a:defRPr/>
            </a:pPr>
            <a:fld id="{930B0902-862A-2A4D-9A70-083D56ACE9EA}" type="datetime1">
              <a:rPr lang="en-IN"/>
              <a:pPr>
                <a:defRPr/>
              </a:pPr>
              <a:t>02-06-2025</a:t>
            </a:fld>
            <a:endParaRPr lang="en-IN"/>
          </a:p>
        </p:txBody>
      </p:sp>
      <p:sp>
        <p:nvSpPr>
          <p:cNvPr id="3" name="Footer Placeholder 4">
            <a:extLst>
              <a:ext uri="{FF2B5EF4-FFF2-40B4-BE49-F238E27FC236}">
                <a16:creationId xmlns:a16="http://schemas.microsoft.com/office/drawing/2014/main" id="{8B0F6043-2C95-80F7-E048-70FAB6653F37}"/>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FB5431A6-DFA8-0E37-AC57-83F5AFB907CE}"/>
              </a:ext>
            </a:extLst>
          </p:cNvPr>
          <p:cNvSpPr>
            <a:spLocks noGrp="1"/>
          </p:cNvSpPr>
          <p:nvPr>
            <p:ph type="sldNum" sz="quarter" idx="12"/>
          </p:nvPr>
        </p:nvSpPr>
        <p:spPr/>
        <p:txBody>
          <a:bodyPr/>
          <a:lstStyle>
            <a:lvl1pPr>
              <a:defRPr/>
            </a:lvl1pPr>
          </a:lstStyle>
          <a:p>
            <a:fld id="{4ABEA414-12CE-3F4A-B2FD-5307A095508B}" type="slidenum">
              <a:rPr lang="en-IN" altLang="en-US"/>
              <a:pPr/>
              <a:t>‹#›</a:t>
            </a:fld>
            <a:endParaRPr lang="en-IN" altLang="en-US"/>
          </a:p>
        </p:txBody>
      </p:sp>
    </p:spTree>
    <p:extLst>
      <p:ext uri="{BB962C8B-B14F-4D97-AF65-F5344CB8AC3E}">
        <p14:creationId xmlns:p14="http://schemas.microsoft.com/office/powerpoint/2010/main" val="2587512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30F1D48-7304-8774-C8F7-A5B31739F701}"/>
              </a:ext>
            </a:extLst>
          </p:cNvPr>
          <p:cNvSpPr>
            <a:spLocks noGrp="1"/>
          </p:cNvSpPr>
          <p:nvPr>
            <p:ph type="dt" sz="half" idx="10"/>
          </p:nvPr>
        </p:nvSpPr>
        <p:spPr/>
        <p:txBody>
          <a:bodyPr/>
          <a:lstStyle>
            <a:lvl1pPr>
              <a:defRPr/>
            </a:lvl1pPr>
          </a:lstStyle>
          <a:p>
            <a:pPr>
              <a:defRPr/>
            </a:pPr>
            <a:fld id="{84D6C8C3-B8E3-CA43-9EE7-6772BCE3C2EB}" type="datetime1">
              <a:rPr lang="en-IN"/>
              <a:pPr>
                <a:defRPr/>
              </a:pPr>
              <a:t>02-06-2025</a:t>
            </a:fld>
            <a:endParaRPr lang="en-IN"/>
          </a:p>
        </p:txBody>
      </p:sp>
      <p:sp>
        <p:nvSpPr>
          <p:cNvPr id="6" name="Footer Placeholder 4">
            <a:extLst>
              <a:ext uri="{FF2B5EF4-FFF2-40B4-BE49-F238E27FC236}">
                <a16:creationId xmlns:a16="http://schemas.microsoft.com/office/drawing/2014/main" id="{A5905912-D00D-8F89-D46A-F3DC155F5141}"/>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D36AC556-0A59-25C8-A1F2-36A5DDFFE2D4}"/>
              </a:ext>
            </a:extLst>
          </p:cNvPr>
          <p:cNvSpPr>
            <a:spLocks noGrp="1"/>
          </p:cNvSpPr>
          <p:nvPr>
            <p:ph type="sldNum" sz="quarter" idx="12"/>
          </p:nvPr>
        </p:nvSpPr>
        <p:spPr/>
        <p:txBody>
          <a:bodyPr/>
          <a:lstStyle>
            <a:lvl1pPr>
              <a:defRPr/>
            </a:lvl1pPr>
          </a:lstStyle>
          <a:p>
            <a:fld id="{D09A0809-21D4-A443-9221-4E4925BACA9A}" type="slidenum">
              <a:rPr lang="en-IN" altLang="en-US"/>
              <a:pPr/>
              <a:t>‹#›</a:t>
            </a:fld>
            <a:endParaRPr lang="en-IN" altLang="en-US"/>
          </a:p>
        </p:txBody>
      </p:sp>
    </p:spTree>
    <p:extLst>
      <p:ext uri="{BB962C8B-B14F-4D97-AF65-F5344CB8AC3E}">
        <p14:creationId xmlns:p14="http://schemas.microsoft.com/office/powerpoint/2010/main" val="351966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AC0FD1F-5247-546E-D49A-51A36702A5A8}"/>
              </a:ext>
            </a:extLst>
          </p:cNvPr>
          <p:cNvSpPr>
            <a:spLocks noGrp="1"/>
          </p:cNvSpPr>
          <p:nvPr>
            <p:ph type="dt" sz="half" idx="10"/>
          </p:nvPr>
        </p:nvSpPr>
        <p:spPr/>
        <p:txBody>
          <a:bodyPr/>
          <a:lstStyle>
            <a:lvl1pPr>
              <a:defRPr/>
            </a:lvl1pPr>
          </a:lstStyle>
          <a:p>
            <a:pPr>
              <a:defRPr/>
            </a:pPr>
            <a:fld id="{FC46E04B-3142-DD4A-8A30-55498FDC8086}" type="datetime1">
              <a:rPr lang="en-IN"/>
              <a:pPr>
                <a:defRPr/>
              </a:pPr>
              <a:t>02-06-2025</a:t>
            </a:fld>
            <a:endParaRPr lang="en-IN"/>
          </a:p>
        </p:txBody>
      </p:sp>
      <p:sp>
        <p:nvSpPr>
          <p:cNvPr id="5" name="Footer Placeholder 4">
            <a:extLst>
              <a:ext uri="{FF2B5EF4-FFF2-40B4-BE49-F238E27FC236}">
                <a16:creationId xmlns:a16="http://schemas.microsoft.com/office/drawing/2014/main" id="{3C77849E-A51F-AAE1-A765-CC97BA15589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4675587-2370-E2C8-45FD-DEF591E0DB7E}"/>
              </a:ext>
            </a:extLst>
          </p:cNvPr>
          <p:cNvSpPr>
            <a:spLocks noGrp="1"/>
          </p:cNvSpPr>
          <p:nvPr>
            <p:ph type="sldNum" sz="quarter" idx="12"/>
          </p:nvPr>
        </p:nvSpPr>
        <p:spPr/>
        <p:txBody>
          <a:bodyPr/>
          <a:lstStyle>
            <a:lvl1pPr>
              <a:defRPr/>
            </a:lvl1pPr>
          </a:lstStyle>
          <a:p>
            <a:fld id="{53B0A88A-7389-EF4F-8413-2491C7CBF922}" type="slidenum">
              <a:rPr lang="en-IN" altLang="en-US"/>
              <a:pPr/>
              <a:t>‹#›</a:t>
            </a:fld>
            <a:endParaRPr lang="en-IN" altLang="en-US"/>
          </a:p>
        </p:txBody>
      </p:sp>
    </p:spTree>
    <p:extLst>
      <p:ext uri="{BB962C8B-B14F-4D97-AF65-F5344CB8AC3E}">
        <p14:creationId xmlns:p14="http://schemas.microsoft.com/office/powerpoint/2010/main" val="13131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823D65D-81B3-C789-268E-6AA92C3595DD}"/>
              </a:ext>
            </a:extLst>
          </p:cNvPr>
          <p:cNvSpPr>
            <a:spLocks noGrp="1"/>
          </p:cNvSpPr>
          <p:nvPr>
            <p:ph type="dt" sz="half" idx="10"/>
          </p:nvPr>
        </p:nvSpPr>
        <p:spPr/>
        <p:txBody>
          <a:bodyPr/>
          <a:lstStyle>
            <a:lvl1pPr>
              <a:defRPr/>
            </a:lvl1pPr>
          </a:lstStyle>
          <a:p>
            <a:pPr>
              <a:defRPr/>
            </a:pPr>
            <a:fld id="{E8C7337F-45E9-2648-A9F5-AD7CAE797982}" type="datetime1">
              <a:rPr lang="en-IN"/>
              <a:pPr>
                <a:defRPr/>
              </a:pPr>
              <a:t>02-06-2025</a:t>
            </a:fld>
            <a:endParaRPr lang="en-IN"/>
          </a:p>
        </p:txBody>
      </p:sp>
      <p:sp>
        <p:nvSpPr>
          <p:cNvPr id="6" name="Footer Placeholder 4">
            <a:extLst>
              <a:ext uri="{FF2B5EF4-FFF2-40B4-BE49-F238E27FC236}">
                <a16:creationId xmlns:a16="http://schemas.microsoft.com/office/drawing/2014/main" id="{EC6975BB-D578-9144-04F4-23156C9389C1}"/>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4561B4F7-224E-8994-FDC2-984CD6ABD201}"/>
              </a:ext>
            </a:extLst>
          </p:cNvPr>
          <p:cNvSpPr>
            <a:spLocks noGrp="1"/>
          </p:cNvSpPr>
          <p:nvPr>
            <p:ph type="sldNum" sz="quarter" idx="12"/>
          </p:nvPr>
        </p:nvSpPr>
        <p:spPr/>
        <p:txBody>
          <a:bodyPr/>
          <a:lstStyle>
            <a:lvl1pPr>
              <a:defRPr/>
            </a:lvl1pPr>
          </a:lstStyle>
          <a:p>
            <a:fld id="{72365DD0-BF15-0149-8649-E55CD58A564A}" type="slidenum">
              <a:rPr lang="en-IN" altLang="en-US"/>
              <a:pPr/>
              <a:t>‹#›</a:t>
            </a:fld>
            <a:endParaRPr lang="en-IN" altLang="en-US"/>
          </a:p>
        </p:txBody>
      </p:sp>
    </p:spTree>
    <p:extLst>
      <p:ext uri="{BB962C8B-B14F-4D97-AF65-F5344CB8AC3E}">
        <p14:creationId xmlns:p14="http://schemas.microsoft.com/office/powerpoint/2010/main" val="1951405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C496A1-0A3A-EE75-56B9-F0115A6D6872}"/>
              </a:ext>
            </a:extLst>
          </p:cNvPr>
          <p:cNvSpPr>
            <a:spLocks noGrp="1"/>
          </p:cNvSpPr>
          <p:nvPr>
            <p:ph type="dt" sz="half" idx="10"/>
          </p:nvPr>
        </p:nvSpPr>
        <p:spPr/>
        <p:txBody>
          <a:bodyPr/>
          <a:lstStyle>
            <a:lvl1pPr>
              <a:defRPr/>
            </a:lvl1pPr>
          </a:lstStyle>
          <a:p>
            <a:pPr>
              <a:defRPr/>
            </a:pPr>
            <a:fld id="{510F01AE-21CC-8140-AA06-21D9786FF102}" type="datetime1">
              <a:rPr lang="en-IN"/>
              <a:pPr>
                <a:defRPr/>
              </a:pPr>
              <a:t>02-06-2025</a:t>
            </a:fld>
            <a:endParaRPr lang="en-IN"/>
          </a:p>
        </p:txBody>
      </p:sp>
      <p:sp>
        <p:nvSpPr>
          <p:cNvPr id="5" name="Footer Placeholder 4">
            <a:extLst>
              <a:ext uri="{FF2B5EF4-FFF2-40B4-BE49-F238E27FC236}">
                <a16:creationId xmlns:a16="http://schemas.microsoft.com/office/drawing/2014/main" id="{ECBFFAA3-BF21-CCE1-A540-9FBD12BF4E3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CAC9337-ED2B-4220-F69A-A8AC2C743577}"/>
              </a:ext>
            </a:extLst>
          </p:cNvPr>
          <p:cNvSpPr>
            <a:spLocks noGrp="1"/>
          </p:cNvSpPr>
          <p:nvPr>
            <p:ph type="sldNum" sz="quarter" idx="12"/>
          </p:nvPr>
        </p:nvSpPr>
        <p:spPr/>
        <p:txBody>
          <a:bodyPr/>
          <a:lstStyle>
            <a:lvl1pPr>
              <a:defRPr/>
            </a:lvl1pPr>
          </a:lstStyle>
          <a:p>
            <a:fld id="{2A88E173-FF13-2B42-A295-36B4F1D0352A}" type="slidenum">
              <a:rPr lang="en-IN" altLang="en-US"/>
              <a:pPr/>
              <a:t>‹#›</a:t>
            </a:fld>
            <a:endParaRPr lang="en-IN" altLang="en-US"/>
          </a:p>
        </p:txBody>
      </p:sp>
    </p:spTree>
    <p:extLst>
      <p:ext uri="{BB962C8B-B14F-4D97-AF65-F5344CB8AC3E}">
        <p14:creationId xmlns:p14="http://schemas.microsoft.com/office/powerpoint/2010/main" val="200008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679137-1ACC-62BC-CE63-E1F3667D62F4}"/>
              </a:ext>
            </a:extLst>
          </p:cNvPr>
          <p:cNvSpPr>
            <a:spLocks noGrp="1"/>
          </p:cNvSpPr>
          <p:nvPr>
            <p:ph type="dt" sz="half" idx="10"/>
          </p:nvPr>
        </p:nvSpPr>
        <p:spPr/>
        <p:txBody>
          <a:bodyPr/>
          <a:lstStyle>
            <a:lvl1pPr>
              <a:defRPr/>
            </a:lvl1pPr>
          </a:lstStyle>
          <a:p>
            <a:pPr>
              <a:defRPr/>
            </a:pPr>
            <a:fld id="{24A98A6A-2F51-7C4B-917D-37957FF1D525}" type="datetime1">
              <a:rPr lang="en-IN"/>
              <a:pPr>
                <a:defRPr/>
              </a:pPr>
              <a:t>02-06-2025</a:t>
            </a:fld>
            <a:endParaRPr lang="en-IN"/>
          </a:p>
        </p:txBody>
      </p:sp>
      <p:sp>
        <p:nvSpPr>
          <p:cNvPr id="5" name="Footer Placeholder 4">
            <a:extLst>
              <a:ext uri="{FF2B5EF4-FFF2-40B4-BE49-F238E27FC236}">
                <a16:creationId xmlns:a16="http://schemas.microsoft.com/office/drawing/2014/main" id="{F4CDC849-F56D-DBC1-B883-B176FD76A52C}"/>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C6AA7B0-7080-A446-7D08-47AB1EBD63F9}"/>
              </a:ext>
            </a:extLst>
          </p:cNvPr>
          <p:cNvSpPr>
            <a:spLocks noGrp="1"/>
          </p:cNvSpPr>
          <p:nvPr>
            <p:ph type="sldNum" sz="quarter" idx="12"/>
          </p:nvPr>
        </p:nvSpPr>
        <p:spPr/>
        <p:txBody>
          <a:bodyPr/>
          <a:lstStyle>
            <a:lvl1pPr>
              <a:defRPr/>
            </a:lvl1pPr>
          </a:lstStyle>
          <a:p>
            <a:fld id="{4D2D9F97-F078-CA4D-A087-17B78D4C1450}" type="slidenum">
              <a:rPr lang="en-IN" altLang="en-US"/>
              <a:pPr/>
              <a:t>‹#›</a:t>
            </a:fld>
            <a:endParaRPr lang="en-IN" altLang="en-US"/>
          </a:p>
        </p:txBody>
      </p:sp>
    </p:spTree>
    <p:extLst>
      <p:ext uri="{BB962C8B-B14F-4D97-AF65-F5344CB8AC3E}">
        <p14:creationId xmlns:p14="http://schemas.microsoft.com/office/powerpoint/2010/main" val="2126203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75th Anniversary of Indian Independence - Wikipedia">
            <a:extLst>
              <a:ext uri="{FF2B5EF4-FFF2-40B4-BE49-F238E27FC236}">
                <a16:creationId xmlns:a16="http://schemas.microsoft.com/office/drawing/2014/main" id="{FCD88AE9-7A6C-15AE-6802-62A2F32E7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6296025"/>
            <a:ext cx="8477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75th Anniversary of Indian Independence ...">
            <a:extLst>
              <a:ext uri="{FF2B5EF4-FFF2-40B4-BE49-F238E27FC236}">
                <a16:creationId xmlns:a16="http://schemas.microsoft.com/office/drawing/2014/main" id="{040F0A39-6AC3-FAE0-E663-B8785E3398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26175"/>
            <a:ext cx="8810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6" name="Date Placeholder 3">
            <a:extLst>
              <a:ext uri="{FF2B5EF4-FFF2-40B4-BE49-F238E27FC236}">
                <a16:creationId xmlns:a16="http://schemas.microsoft.com/office/drawing/2014/main" id="{6EA13566-DA8C-1BB9-AC06-EFB8E21D9144}"/>
              </a:ext>
            </a:extLst>
          </p:cNvPr>
          <p:cNvSpPr>
            <a:spLocks noGrp="1"/>
          </p:cNvSpPr>
          <p:nvPr>
            <p:ph type="dt" sz="half" idx="10"/>
          </p:nvPr>
        </p:nvSpPr>
        <p:spPr/>
        <p:txBody>
          <a:bodyPr/>
          <a:lstStyle>
            <a:lvl1pPr>
              <a:defRPr/>
            </a:lvl1pPr>
          </a:lstStyle>
          <a:p>
            <a:pPr>
              <a:defRPr/>
            </a:pPr>
            <a:fld id="{F6ECE357-0E27-774F-A907-7920F3C0E481}" type="datetime1">
              <a:rPr lang="en-IN"/>
              <a:pPr>
                <a:defRPr/>
              </a:pPr>
              <a:t>02-06-2025</a:t>
            </a:fld>
            <a:endParaRPr lang="en-IN"/>
          </a:p>
        </p:txBody>
      </p:sp>
      <p:sp>
        <p:nvSpPr>
          <p:cNvPr id="7" name="Footer Placeholder 4">
            <a:extLst>
              <a:ext uri="{FF2B5EF4-FFF2-40B4-BE49-F238E27FC236}">
                <a16:creationId xmlns:a16="http://schemas.microsoft.com/office/drawing/2014/main" id="{8062FA52-1047-06CB-A67F-2E6F502E35B8}"/>
              </a:ext>
            </a:extLst>
          </p:cNvPr>
          <p:cNvSpPr>
            <a:spLocks noGrp="1"/>
          </p:cNvSpPr>
          <p:nvPr>
            <p:ph type="ftr" sz="quarter" idx="11"/>
          </p:nvPr>
        </p:nvSpPr>
        <p:spPr/>
        <p:txBody>
          <a:bodyPr/>
          <a:lstStyle>
            <a:lvl1pPr>
              <a:defRPr/>
            </a:lvl1pPr>
          </a:lstStyle>
          <a:p>
            <a:pPr>
              <a:defRPr/>
            </a:pPr>
            <a:endParaRPr lang="en-IN"/>
          </a:p>
        </p:txBody>
      </p:sp>
      <p:sp>
        <p:nvSpPr>
          <p:cNvPr id="8" name="Slide Number Placeholder 5">
            <a:extLst>
              <a:ext uri="{FF2B5EF4-FFF2-40B4-BE49-F238E27FC236}">
                <a16:creationId xmlns:a16="http://schemas.microsoft.com/office/drawing/2014/main" id="{5AA3F896-65AF-850C-D8BB-8D5F681A7604}"/>
              </a:ext>
            </a:extLst>
          </p:cNvPr>
          <p:cNvSpPr>
            <a:spLocks noGrp="1"/>
          </p:cNvSpPr>
          <p:nvPr>
            <p:ph type="sldNum" sz="quarter" idx="12"/>
          </p:nvPr>
        </p:nvSpPr>
        <p:spPr/>
        <p:txBody>
          <a:bodyPr/>
          <a:lstStyle>
            <a:lvl1pPr>
              <a:defRPr/>
            </a:lvl1pPr>
          </a:lstStyle>
          <a:p>
            <a:fld id="{32C09CCA-3FDD-5C40-A6DB-2E82720577D2}" type="slidenum">
              <a:rPr lang="en-IN" altLang="en-US"/>
              <a:pPr/>
              <a:t>‹#›</a:t>
            </a:fld>
            <a:endParaRPr lang="en-IN" altLang="en-US"/>
          </a:p>
        </p:txBody>
      </p:sp>
    </p:spTree>
    <p:extLst>
      <p:ext uri="{BB962C8B-B14F-4D97-AF65-F5344CB8AC3E}">
        <p14:creationId xmlns:p14="http://schemas.microsoft.com/office/powerpoint/2010/main" val="25395963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2E6E23-A6D2-0041-E593-4F91D86B5286}"/>
              </a:ext>
            </a:extLst>
          </p:cNvPr>
          <p:cNvSpPr>
            <a:spLocks noGrp="1"/>
          </p:cNvSpPr>
          <p:nvPr>
            <p:ph type="dt" sz="half" idx="10"/>
          </p:nvPr>
        </p:nvSpPr>
        <p:spPr/>
        <p:txBody>
          <a:bodyPr/>
          <a:lstStyle>
            <a:lvl1pPr>
              <a:defRPr/>
            </a:lvl1pPr>
          </a:lstStyle>
          <a:p>
            <a:pPr>
              <a:defRPr/>
            </a:pPr>
            <a:fld id="{525E2E3A-3234-9048-9DBB-9F36934D858A}" type="datetime1">
              <a:rPr lang="en-IN"/>
              <a:pPr>
                <a:defRPr/>
              </a:pPr>
              <a:t>02-06-2025</a:t>
            </a:fld>
            <a:endParaRPr lang="en-IN"/>
          </a:p>
        </p:txBody>
      </p:sp>
      <p:sp>
        <p:nvSpPr>
          <p:cNvPr id="5" name="Footer Placeholder 4">
            <a:extLst>
              <a:ext uri="{FF2B5EF4-FFF2-40B4-BE49-F238E27FC236}">
                <a16:creationId xmlns:a16="http://schemas.microsoft.com/office/drawing/2014/main" id="{72052A83-CB99-68E2-F556-14121E23BB61}"/>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99CD2A24-1E24-F23F-DA62-18D0208422B1}"/>
              </a:ext>
            </a:extLst>
          </p:cNvPr>
          <p:cNvSpPr>
            <a:spLocks noGrp="1"/>
          </p:cNvSpPr>
          <p:nvPr>
            <p:ph type="sldNum" sz="quarter" idx="12"/>
          </p:nvPr>
        </p:nvSpPr>
        <p:spPr/>
        <p:txBody>
          <a:bodyPr/>
          <a:lstStyle>
            <a:lvl1pPr>
              <a:defRPr/>
            </a:lvl1pPr>
          </a:lstStyle>
          <a:p>
            <a:fld id="{488E01DF-5B5C-124A-8BE4-CA2D63B6CE31}" type="slidenum">
              <a:rPr lang="en-IN" altLang="en-US"/>
              <a:pPr/>
              <a:t>‹#›</a:t>
            </a:fld>
            <a:endParaRPr lang="en-IN" altLang="en-US"/>
          </a:p>
        </p:txBody>
      </p:sp>
    </p:spTree>
    <p:extLst>
      <p:ext uri="{BB962C8B-B14F-4D97-AF65-F5344CB8AC3E}">
        <p14:creationId xmlns:p14="http://schemas.microsoft.com/office/powerpoint/2010/main" val="471357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86422-FD71-6002-2787-350D548F4409}"/>
              </a:ext>
            </a:extLst>
          </p:cNvPr>
          <p:cNvSpPr>
            <a:spLocks noGrp="1"/>
          </p:cNvSpPr>
          <p:nvPr>
            <p:ph type="dt" sz="half" idx="10"/>
          </p:nvPr>
        </p:nvSpPr>
        <p:spPr/>
        <p:txBody>
          <a:bodyPr/>
          <a:lstStyle>
            <a:lvl1pPr>
              <a:defRPr/>
            </a:lvl1pPr>
          </a:lstStyle>
          <a:p>
            <a:pPr>
              <a:defRPr/>
            </a:pPr>
            <a:fld id="{A039570B-A461-6C4A-B095-358262DF9AB4}" type="datetime1">
              <a:rPr lang="en-IN"/>
              <a:pPr>
                <a:defRPr/>
              </a:pPr>
              <a:t>02-06-2025</a:t>
            </a:fld>
            <a:endParaRPr lang="en-IN"/>
          </a:p>
        </p:txBody>
      </p:sp>
      <p:sp>
        <p:nvSpPr>
          <p:cNvPr id="5" name="Footer Placeholder 4">
            <a:extLst>
              <a:ext uri="{FF2B5EF4-FFF2-40B4-BE49-F238E27FC236}">
                <a16:creationId xmlns:a16="http://schemas.microsoft.com/office/drawing/2014/main" id="{468CEB77-BC12-A659-94C0-B375ADB59FCF}"/>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AA0E3172-DBE7-370C-2BDE-C3616D957C67}"/>
              </a:ext>
            </a:extLst>
          </p:cNvPr>
          <p:cNvSpPr>
            <a:spLocks noGrp="1"/>
          </p:cNvSpPr>
          <p:nvPr>
            <p:ph type="sldNum" sz="quarter" idx="12"/>
          </p:nvPr>
        </p:nvSpPr>
        <p:spPr/>
        <p:txBody>
          <a:bodyPr/>
          <a:lstStyle>
            <a:lvl1pPr>
              <a:defRPr/>
            </a:lvl1pPr>
          </a:lstStyle>
          <a:p>
            <a:fld id="{F26292A7-AC1A-4943-84C2-76A8C8098F3F}" type="slidenum">
              <a:rPr lang="en-IN" altLang="en-US"/>
              <a:pPr/>
              <a:t>‹#›</a:t>
            </a:fld>
            <a:endParaRPr lang="en-IN" altLang="en-US"/>
          </a:p>
        </p:txBody>
      </p:sp>
    </p:spTree>
    <p:extLst>
      <p:ext uri="{BB962C8B-B14F-4D97-AF65-F5344CB8AC3E}">
        <p14:creationId xmlns:p14="http://schemas.microsoft.com/office/powerpoint/2010/main" val="132203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A77E4F14-AFDA-6E0A-5A72-5E84DF2A736C}"/>
              </a:ext>
            </a:extLst>
          </p:cNvPr>
          <p:cNvSpPr>
            <a:spLocks noGrp="1"/>
          </p:cNvSpPr>
          <p:nvPr>
            <p:ph type="dt" sz="half" idx="10"/>
          </p:nvPr>
        </p:nvSpPr>
        <p:spPr/>
        <p:txBody>
          <a:bodyPr/>
          <a:lstStyle>
            <a:lvl1pPr>
              <a:defRPr/>
            </a:lvl1pPr>
          </a:lstStyle>
          <a:p>
            <a:pPr>
              <a:defRPr/>
            </a:pPr>
            <a:fld id="{FB1FF5EF-96DA-304F-B19F-BFAC5EC298A9}" type="datetime1">
              <a:rPr lang="en-IN"/>
              <a:pPr>
                <a:defRPr/>
              </a:pPr>
              <a:t>02-06-2025</a:t>
            </a:fld>
            <a:endParaRPr lang="en-IN"/>
          </a:p>
        </p:txBody>
      </p:sp>
      <p:sp>
        <p:nvSpPr>
          <p:cNvPr id="6" name="Footer Placeholder 4">
            <a:extLst>
              <a:ext uri="{FF2B5EF4-FFF2-40B4-BE49-F238E27FC236}">
                <a16:creationId xmlns:a16="http://schemas.microsoft.com/office/drawing/2014/main" id="{D122A649-DF5C-E059-9D99-B661279E2E42}"/>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7E8D0AEF-254C-D925-6AE8-381E06EF7DAF}"/>
              </a:ext>
            </a:extLst>
          </p:cNvPr>
          <p:cNvSpPr>
            <a:spLocks noGrp="1"/>
          </p:cNvSpPr>
          <p:nvPr>
            <p:ph type="sldNum" sz="quarter" idx="12"/>
          </p:nvPr>
        </p:nvSpPr>
        <p:spPr/>
        <p:txBody>
          <a:bodyPr/>
          <a:lstStyle>
            <a:lvl1pPr>
              <a:defRPr/>
            </a:lvl1pPr>
          </a:lstStyle>
          <a:p>
            <a:fld id="{EB297386-C361-3E41-B56A-045FCB340147}" type="slidenum">
              <a:rPr lang="en-IN" altLang="en-US"/>
              <a:pPr/>
              <a:t>‹#›</a:t>
            </a:fld>
            <a:endParaRPr lang="en-IN" altLang="en-US"/>
          </a:p>
        </p:txBody>
      </p:sp>
    </p:spTree>
    <p:extLst>
      <p:ext uri="{BB962C8B-B14F-4D97-AF65-F5344CB8AC3E}">
        <p14:creationId xmlns:p14="http://schemas.microsoft.com/office/powerpoint/2010/main" val="262531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95BDC770-35B2-D936-5773-340D8BD837B5}"/>
              </a:ext>
            </a:extLst>
          </p:cNvPr>
          <p:cNvSpPr>
            <a:spLocks noGrp="1"/>
          </p:cNvSpPr>
          <p:nvPr>
            <p:ph type="dt" sz="half" idx="10"/>
          </p:nvPr>
        </p:nvSpPr>
        <p:spPr/>
        <p:txBody>
          <a:bodyPr/>
          <a:lstStyle>
            <a:lvl1pPr>
              <a:defRPr/>
            </a:lvl1pPr>
          </a:lstStyle>
          <a:p>
            <a:pPr>
              <a:defRPr/>
            </a:pPr>
            <a:fld id="{65032282-A8D0-BF46-8382-549FD89C2D91}" type="datetime1">
              <a:rPr lang="en-IN"/>
              <a:pPr>
                <a:defRPr/>
              </a:pPr>
              <a:t>02-06-2025</a:t>
            </a:fld>
            <a:endParaRPr lang="en-IN"/>
          </a:p>
        </p:txBody>
      </p:sp>
      <p:sp>
        <p:nvSpPr>
          <p:cNvPr id="8" name="Footer Placeholder 4">
            <a:extLst>
              <a:ext uri="{FF2B5EF4-FFF2-40B4-BE49-F238E27FC236}">
                <a16:creationId xmlns:a16="http://schemas.microsoft.com/office/drawing/2014/main" id="{DBFAF5CD-CFCC-A1C6-BD1D-9B88E0C6E27B}"/>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59A5EECA-41DF-8B22-AC4E-790F08E05D6C}"/>
              </a:ext>
            </a:extLst>
          </p:cNvPr>
          <p:cNvSpPr>
            <a:spLocks noGrp="1"/>
          </p:cNvSpPr>
          <p:nvPr>
            <p:ph type="sldNum" sz="quarter" idx="12"/>
          </p:nvPr>
        </p:nvSpPr>
        <p:spPr/>
        <p:txBody>
          <a:bodyPr/>
          <a:lstStyle>
            <a:lvl1pPr>
              <a:defRPr/>
            </a:lvl1pPr>
          </a:lstStyle>
          <a:p>
            <a:fld id="{404CA255-DA39-244C-B5ED-39431CA59C5A}" type="slidenum">
              <a:rPr lang="en-IN" altLang="en-US"/>
              <a:pPr/>
              <a:t>‹#›</a:t>
            </a:fld>
            <a:endParaRPr lang="en-IN" altLang="en-US"/>
          </a:p>
        </p:txBody>
      </p:sp>
    </p:spTree>
    <p:extLst>
      <p:ext uri="{BB962C8B-B14F-4D97-AF65-F5344CB8AC3E}">
        <p14:creationId xmlns:p14="http://schemas.microsoft.com/office/powerpoint/2010/main" val="2427602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5007A6DA-EB78-8961-2B2C-C55EE15F3721}"/>
              </a:ext>
            </a:extLst>
          </p:cNvPr>
          <p:cNvSpPr>
            <a:spLocks noGrp="1"/>
          </p:cNvSpPr>
          <p:nvPr>
            <p:ph type="dt" sz="half" idx="10"/>
          </p:nvPr>
        </p:nvSpPr>
        <p:spPr/>
        <p:txBody>
          <a:bodyPr/>
          <a:lstStyle>
            <a:lvl1pPr>
              <a:defRPr/>
            </a:lvl1pPr>
          </a:lstStyle>
          <a:p>
            <a:pPr>
              <a:defRPr/>
            </a:pPr>
            <a:fld id="{403AE81C-0264-B944-BC43-710E73AA1502}" type="datetime1">
              <a:rPr lang="en-IN"/>
              <a:pPr>
                <a:defRPr/>
              </a:pPr>
              <a:t>02-06-2025</a:t>
            </a:fld>
            <a:endParaRPr lang="en-IN"/>
          </a:p>
        </p:txBody>
      </p:sp>
      <p:sp>
        <p:nvSpPr>
          <p:cNvPr id="4" name="Footer Placeholder 4">
            <a:extLst>
              <a:ext uri="{FF2B5EF4-FFF2-40B4-BE49-F238E27FC236}">
                <a16:creationId xmlns:a16="http://schemas.microsoft.com/office/drawing/2014/main" id="{F36D9A2A-3D1E-C060-3AFF-B0AB3FCE3419}"/>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34F9B02F-4674-6A0C-0DC6-08FD800624DB}"/>
              </a:ext>
            </a:extLst>
          </p:cNvPr>
          <p:cNvSpPr>
            <a:spLocks noGrp="1"/>
          </p:cNvSpPr>
          <p:nvPr>
            <p:ph type="sldNum" sz="quarter" idx="12"/>
          </p:nvPr>
        </p:nvSpPr>
        <p:spPr/>
        <p:txBody>
          <a:bodyPr/>
          <a:lstStyle>
            <a:lvl1pPr>
              <a:defRPr/>
            </a:lvl1pPr>
          </a:lstStyle>
          <a:p>
            <a:fld id="{E84A8DBE-1E6A-6341-A9E6-46A81DC2A25B}" type="slidenum">
              <a:rPr lang="en-IN" altLang="en-US"/>
              <a:pPr/>
              <a:t>‹#›</a:t>
            </a:fld>
            <a:endParaRPr lang="en-IN" altLang="en-US"/>
          </a:p>
        </p:txBody>
      </p:sp>
    </p:spTree>
    <p:extLst>
      <p:ext uri="{BB962C8B-B14F-4D97-AF65-F5344CB8AC3E}">
        <p14:creationId xmlns:p14="http://schemas.microsoft.com/office/powerpoint/2010/main" val="3858083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2EB1FC-43C2-F27E-4338-A871351C068F}"/>
              </a:ext>
            </a:extLst>
          </p:cNvPr>
          <p:cNvSpPr>
            <a:spLocks noGrp="1"/>
          </p:cNvSpPr>
          <p:nvPr>
            <p:ph type="dt" sz="half" idx="10"/>
          </p:nvPr>
        </p:nvSpPr>
        <p:spPr/>
        <p:txBody>
          <a:bodyPr/>
          <a:lstStyle>
            <a:lvl1pPr>
              <a:defRPr/>
            </a:lvl1pPr>
          </a:lstStyle>
          <a:p>
            <a:pPr>
              <a:defRPr/>
            </a:pPr>
            <a:fld id="{2816B14F-8588-874D-8D77-6E5295BC7406}" type="datetime1">
              <a:rPr lang="en-IN"/>
              <a:pPr>
                <a:defRPr/>
              </a:pPr>
              <a:t>02-06-2025</a:t>
            </a:fld>
            <a:endParaRPr lang="en-IN"/>
          </a:p>
        </p:txBody>
      </p:sp>
      <p:sp>
        <p:nvSpPr>
          <p:cNvPr id="3" name="Footer Placeholder 4">
            <a:extLst>
              <a:ext uri="{FF2B5EF4-FFF2-40B4-BE49-F238E27FC236}">
                <a16:creationId xmlns:a16="http://schemas.microsoft.com/office/drawing/2014/main" id="{2497CC45-F124-E393-A120-48BA6AC1EDB0}"/>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E782D2E3-32D1-2B7F-0682-31CD2FAD5A73}"/>
              </a:ext>
            </a:extLst>
          </p:cNvPr>
          <p:cNvSpPr>
            <a:spLocks noGrp="1"/>
          </p:cNvSpPr>
          <p:nvPr>
            <p:ph type="sldNum" sz="quarter" idx="12"/>
          </p:nvPr>
        </p:nvSpPr>
        <p:spPr/>
        <p:txBody>
          <a:bodyPr/>
          <a:lstStyle>
            <a:lvl1pPr>
              <a:defRPr/>
            </a:lvl1pPr>
          </a:lstStyle>
          <a:p>
            <a:fld id="{6C6E89AA-5F27-734A-BCCF-1DC514A60D67}" type="slidenum">
              <a:rPr lang="en-IN" altLang="en-US"/>
              <a:pPr/>
              <a:t>‹#›</a:t>
            </a:fld>
            <a:endParaRPr lang="en-IN" altLang="en-US"/>
          </a:p>
        </p:txBody>
      </p:sp>
    </p:spTree>
    <p:extLst>
      <p:ext uri="{BB962C8B-B14F-4D97-AF65-F5344CB8AC3E}">
        <p14:creationId xmlns:p14="http://schemas.microsoft.com/office/powerpoint/2010/main" val="414303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71F291-D268-C54F-C208-0C9DD68B9827}"/>
              </a:ext>
            </a:extLst>
          </p:cNvPr>
          <p:cNvSpPr>
            <a:spLocks noGrp="1"/>
          </p:cNvSpPr>
          <p:nvPr>
            <p:ph type="dt" sz="half" idx="10"/>
          </p:nvPr>
        </p:nvSpPr>
        <p:spPr/>
        <p:txBody>
          <a:bodyPr/>
          <a:lstStyle>
            <a:lvl1pPr>
              <a:defRPr/>
            </a:lvl1pPr>
          </a:lstStyle>
          <a:p>
            <a:pPr>
              <a:defRPr/>
            </a:pPr>
            <a:fld id="{4BC3CAE9-EA43-724A-97F9-540EB5B26030}" type="datetime1">
              <a:rPr lang="en-IN"/>
              <a:pPr>
                <a:defRPr/>
              </a:pPr>
              <a:t>02-06-2025</a:t>
            </a:fld>
            <a:endParaRPr lang="en-IN"/>
          </a:p>
        </p:txBody>
      </p:sp>
      <p:sp>
        <p:nvSpPr>
          <p:cNvPr id="5" name="Footer Placeholder 4">
            <a:extLst>
              <a:ext uri="{FF2B5EF4-FFF2-40B4-BE49-F238E27FC236}">
                <a16:creationId xmlns:a16="http://schemas.microsoft.com/office/drawing/2014/main" id="{41016A9C-F61B-67C4-DE08-90080FCA20B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6C09F11-91DA-5CE0-6171-85C835D27870}"/>
              </a:ext>
            </a:extLst>
          </p:cNvPr>
          <p:cNvSpPr>
            <a:spLocks noGrp="1"/>
          </p:cNvSpPr>
          <p:nvPr>
            <p:ph type="sldNum" sz="quarter" idx="12"/>
          </p:nvPr>
        </p:nvSpPr>
        <p:spPr/>
        <p:txBody>
          <a:bodyPr/>
          <a:lstStyle>
            <a:lvl1pPr>
              <a:defRPr/>
            </a:lvl1pPr>
          </a:lstStyle>
          <a:p>
            <a:fld id="{A3AC5671-6AE4-7F48-ACF5-0A8047240CAB}" type="slidenum">
              <a:rPr lang="en-IN" altLang="en-US"/>
              <a:pPr/>
              <a:t>‹#›</a:t>
            </a:fld>
            <a:endParaRPr lang="en-IN" altLang="en-US"/>
          </a:p>
        </p:txBody>
      </p:sp>
    </p:spTree>
    <p:extLst>
      <p:ext uri="{BB962C8B-B14F-4D97-AF65-F5344CB8AC3E}">
        <p14:creationId xmlns:p14="http://schemas.microsoft.com/office/powerpoint/2010/main" val="2523022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99436B9-2AAD-8607-9579-F7C38FE47132}"/>
              </a:ext>
            </a:extLst>
          </p:cNvPr>
          <p:cNvSpPr>
            <a:spLocks noGrp="1"/>
          </p:cNvSpPr>
          <p:nvPr>
            <p:ph type="dt" sz="half" idx="10"/>
          </p:nvPr>
        </p:nvSpPr>
        <p:spPr/>
        <p:txBody>
          <a:bodyPr/>
          <a:lstStyle>
            <a:lvl1pPr>
              <a:defRPr/>
            </a:lvl1pPr>
          </a:lstStyle>
          <a:p>
            <a:pPr>
              <a:defRPr/>
            </a:pPr>
            <a:fld id="{764FBAE0-702B-6446-AA1A-5DDB7C828825}" type="datetime1">
              <a:rPr lang="en-IN"/>
              <a:pPr>
                <a:defRPr/>
              </a:pPr>
              <a:t>02-06-2025</a:t>
            </a:fld>
            <a:endParaRPr lang="en-IN"/>
          </a:p>
        </p:txBody>
      </p:sp>
      <p:sp>
        <p:nvSpPr>
          <p:cNvPr id="6" name="Footer Placeholder 4">
            <a:extLst>
              <a:ext uri="{FF2B5EF4-FFF2-40B4-BE49-F238E27FC236}">
                <a16:creationId xmlns:a16="http://schemas.microsoft.com/office/drawing/2014/main" id="{517356D7-E150-98DD-4DCF-0A4F36D236F0}"/>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5CE317F6-1ADC-305B-F9FD-2FA4870DC560}"/>
              </a:ext>
            </a:extLst>
          </p:cNvPr>
          <p:cNvSpPr>
            <a:spLocks noGrp="1"/>
          </p:cNvSpPr>
          <p:nvPr>
            <p:ph type="sldNum" sz="quarter" idx="12"/>
          </p:nvPr>
        </p:nvSpPr>
        <p:spPr/>
        <p:txBody>
          <a:bodyPr/>
          <a:lstStyle>
            <a:lvl1pPr>
              <a:defRPr/>
            </a:lvl1pPr>
          </a:lstStyle>
          <a:p>
            <a:fld id="{55E8B6C8-89DC-7541-8106-304E96277A35}" type="slidenum">
              <a:rPr lang="en-IN" altLang="en-US"/>
              <a:pPr/>
              <a:t>‹#›</a:t>
            </a:fld>
            <a:endParaRPr lang="en-IN" altLang="en-US"/>
          </a:p>
        </p:txBody>
      </p:sp>
    </p:spTree>
    <p:extLst>
      <p:ext uri="{BB962C8B-B14F-4D97-AF65-F5344CB8AC3E}">
        <p14:creationId xmlns:p14="http://schemas.microsoft.com/office/powerpoint/2010/main" val="1318517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30C5C27-6261-5686-BF83-635E8806FAD6}"/>
              </a:ext>
            </a:extLst>
          </p:cNvPr>
          <p:cNvSpPr>
            <a:spLocks noGrp="1"/>
          </p:cNvSpPr>
          <p:nvPr>
            <p:ph type="dt" sz="half" idx="10"/>
          </p:nvPr>
        </p:nvSpPr>
        <p:spPr/>
        <p:txBody>
          <a:bodyPr/>
          <a:lstStyle>
            <a:lvl1pPr>
              <a:defRPr/>
            </a:lvl1pPr>
          </a:lstStyle>
          <a:p>
            <a:pPr>
              <a:defRPr/>
            </a:pPr>
            <a:fld id="{C62EF23F-219F-2D44-9A37-145353A8485F}" type="datetime1">
              <a:rPr lang="en-IN"/>
              <a:pPr>
                <a:defRPr/>
              </a:pPr>
              <a:t>02-06-2025</a:t>
            </a:fld>
            <a:endParaRPr lang="en-IN"/>
          </a:p>
        </p:txBody>
      </p:sp>
      <p:sp>
        <p:nvSpPr>
          <p:cNvPr id="6" name="Footer Placeholder 4">
            <a:extLst>
              <a:ext uri="{FF2B5EF4-FFF2-40B4-BE49-F238E27FC236}">
                <a16:creationId xmlns:a16="http://schemas.microsoft.com/office/drawing/2014/main" id="{035F10B5-91D8-7560-9AC2-AD6D261F34AA}"/>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BD90E4B0-3AAB-9085-6545-1D45C165DD3A}"/>
              </a:ext>
            </a:extLst>
          </p:cNvPr>
          <p:cNvSpPr>
            <a:spLocks noGrp="1"/>
          </p:cNvSpPr>
          <p:nvPr>
            <p:ph type="sldNum" sz="quarter" idx="12"/>
          </p:nvPr>
        </p:nvSpPr>
        <p:spPr/>
        <p:txBody>
          <a:bodyPr/>
          <a:lstStyle>
            <a:lvl1pPr>
              <a:defRPr/>
            </a:lvl1pPr>
          </a:lstStyle>
          <a:p>
            <a:fld id="{D768A08D-1AA6-BE4A-9DDE-8D95014B2CAE}" type="slidenum">
              <a:rPr lang="en-IN" altLang="en-US"/>
              <a:pPr/>
              <a:t>‹#›</a:t>
            </a:fld>
            <a:endParaRPr lang="en-IN" altLang="en-US"/>
          </a:p>
        </p:txBody>
      </p:sp>
    </p:spTree>
    <p:extLst>
      <p:ext uri="{BB962C8B-B14F-4D97-AF65-F5344CB8AC3E}">
        <p14:creationId xmlns:p14="http://schemas.microsoft.com/office/powerpoint/2010/main" val="142411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0EBD471-9C1D-3A03-3FA0-CAC39DA06626}"/>
              </a:ext>
            </a:extLst>
          </p:cNvPr>
          <p:cNvSpPr>
            <a:spLocks noGrp="1"/>
          </p:cNvSpPr>
          <p:nvPr>
            <p:ph type="dt" sz="half" idx="10"/>
          </p:nvPr>
        </p:nvSpPr>
        <p:spPr/>
        <p:txBody>
          <a:bodyPr/>
          <a:lstStyle>
            <a:lvl1pPr>
              <a:defRPr/>
            </a:lvl1pPr>
          </a:lstStyle>
          <a:p>
            <a:pPr>
              <a:defRPr/>
            </a:pPr>
            <a:fld id="{5EA74341-787F-9343-BEF8-95EFA12E8CFA}" type="datetime1">
              <a:rPr lang="en-IN"/>
              <a:pPr>
                <a:defRPr/>
              </a:pPr>
              <a:t>02-06-2025</a:t>
            </a:fld>
            <a:endParaRPr lang="en-IN"/>
          </a:p>
        </p:txBody>
      </p:sp>
      <p:sp>
        <p:nvSpPr>
          <p:cNvPr id="5" name="Footer Placeholder 4">
            <a:extLst>
              <a:ext uri="{FF2B5EF4-FFF2-40B4-BE49-F238E27FC236}">
                <a16:creationId xmlns:a16="http://schemas.microsoft.com/office/drawing/2014/main" id="{A422CAA4-A72F-6C42-5295-BED684FB0FA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8BA4DC6C-F13C-8919-8A83-5F1D1F86D230}"/>
              </a:ext>
            </a:extLst>
          </p:cNvPr>
          <p:cNvSpPr>
            <a:spLocks noGrp="1"/>
          </p:cNvSpPr>
          <p:nvPr>
            <p:ph type="sldNum" sz="quarter" idx="12"/>
          </p:nvPr>
        </p:nvSpPr>
        <p:spPr/>
        <p:txBody>
          <a:bodyPr/>
          <a:lstStyle>
            <a:lvl1pPr>
              <a:defRPr/>
            </a:lvl1pPr>
          </a:lstStyle>
          <a:p>
            <a:fld id="{B5BD8B2C-F036-8843-8F00-B9F8AC32C8D1}" type="slidenum">
              <a:rPr lang="en-IN" altLang="en-US"/>
              <a:pPr/>
              <a:t>‹#›</a:t>
            </a:fld>
            <a:endParaRPr lang="en-IN" altLang="en-US"/>
          </a:p>
        </p:txBody>
      </p:sp>
    </p:spTree>
    <p:extLst>
      <p:ext uri="{BB962C8B-B14F-4D97-AF65-F5344CB8AC3E}">
        <p14:creationId xmlns:p14="http://schemas.microsoft.com/office/powerpoint/2010/main" val="4127434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0D56998-AA0C-F24C-B8CF-F6C2A0C095FD}"/>
              </a:ext>
            </a:extLst>
          </p:cNvPr>
          <p:cNvSpPr>
            <a:spLocks noGrp="1"/>
          </p:cNvSpPr>
          <p:nvPr>
            <p:ph type="dt" sz="half" idx="10"/>
          </p:nvPr>
        </p:nvSpPr>
        <p:spPr/>
        <p:txBody>
          <a:bodyPr/>
          <a:lstStyle>
            <a:lvl1pPr>
              <a:defRPr/>
            </a:lvl1pPr>
          </a:lstStyle>
          <a:p>
            <a:pPr>
              <a:defRPr/>
            </a:pPr>
            <a:fld id="{F95E5C46-3170-0548-976E-30F6C2AE1BEE}" type="datetime1">
              <a:rPr lang="en-IN"/>
              <a:pPr>
                <a:defRPr/>
              </a:pPr>
              <a:t>02-06-2025</a:t>
            </a:fld>
            <a:endParaRPr lang="en-IN"/>
          </a:p>
        </p:txBody>
      </p:sp>
      <p:sp>
        <p:nvSpPr>
          <p:cNvPr id="5" name="Footer Placeholder 4">
            <a:extLst>
              <a:ext uri="{FF2B5EF4-FFF2-40B4-BE49-F238E27FC236}">
                <a16:creationId xmlns:a16="http://schemas.microsoft.com/office/drawing/2014/main" id="{7FC02DD2-DA10-0425-33A1-823B41FACC84}"/>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C17AC6F9-1415-0D88-78C8-6EF99BDACE7B}"/>
              </a:ext>
            </a:extLst>
          </p:cNvPr>
          <p:cNvSpPr>
            <a:spLocks noGrp="1"/>
          </p:cNvSpPr>
          <p:nvPr>
            <p:ph type="sldNum" sz="quarter" idx="12"/>
          </p:nvPr>
        </p:nvSpPr>
        <p:spPr/>
        <p:txBody>
          <a:bodyPr/>
          <a:lstStyle>
            <a:lvl1pPr>
              <a:defRPr/>
            </a:lvl1pPr>
          </a:lstStyle>
          <a:p>
            <a:fld id="{1197BFF5-72EF-C449-A6DF-3F661AA28DC4}" type="slidenum">
              <a:rPr lang="en-IN" altLang="en-US"/>
              <a:pPr/>
              <a:t>‹#›</a:t>
            </a:fld>
            <a:endParaRPr lang="en-IN" altLang="en-US"/>
          </a:p>
        </p:txBody>
      </p:sp>
    </p:spTree>
    <p:extLst>
      <p:ext uri="{BB962C8B-B14F-4D97-AF65-F5344CB8AC3E}">
        <p14:creationId xmlns:p14="http://schemas.microsoft.com/office/powerpoint/2010/main" val="3693100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13D00C7-3BBD-71F6-6B9B-7A878C646251}"/>
              </a:ext>
            </a:extLst>
          </p:cNvPr>
          <p:cNvSpPr>
            <a:spLocks noGrp="1"/>
          </p:cNvSpPr>
          <p:nvPr>
            <p:ph type="dt" sz="half" idx="10"/>
          </p:nvPr>
        </p:nvSpPr>
        <p:spPr/>
        <p:txBody>
          <a:bodyPr/>
          <a:lstStyle>
            <a:lvl1pPr>
              <a:defRPr/>
            </a:lvl1pPr>
          </a:lstStyle>
          <a:p>
            <a:pPr>
              <a:defRPr/>
            </a:pPr>
            <a:fld id="{F09DE8F1-F284-674F-A552-BD4E92874D50}" type="datetime1">
              <a:rPr lang="en-IN"/>
              <a:pPr>
                <a:defRPr/>
              </a:pPr>
              <a:t>02-06-2025</a:t>
            </a:fld>
            <a:endParaRPr lang="en-IN"/>
          </a:p>
        </p:txBody>
      </p:sp>
      <p:sp>
        <p:nvSpPr>
          <p:cNvPr id="5" name="Footer Placeholder 4">
            <a:extLst>
              <a:ext uri="{FF2B5EF4-FFF2-40B4-BE49-F238E27FC236}">
                <a16:creationId xmlns:a16="http://schemas.microsoft.com/office/drawing/2014/main" id="{30C9B96F-9A50-365B-9722-F8CE3C11E3B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B11DE243-49F6-B60D-6BD8-EC32778D734C}"/>
              </a:ext>
            </a:extLst>
          </p:cNvPr>
          <p:cNvSpPr>
            <a:spLocks noGrp="1"/>
          </p:cNvSpPr>
          <p:nvPr>
            <p:ph type="sldNum" sz="quarter" idx="12"/>
          </p:nvPr>
        </p:nvSpPr>
        <p:spPr/>
        <p:txBody>
          <a:bodyPr/>
          <a:lstStyle>
            <a:lvl1pPr>
              <a:defRPr/>
            </a:lvl1pPr>
          </a:lstStyle>
          <a:p>
            <a:fld id="{84024426-57F6-EA41-9DE6-471FDB75E379}" type="slidenum">
              <a:rPr lang="en-IN" altLang="en-US"/>
              <a:pPr/>
              <a:t>‹#›</a:t>
            </a:fld>
            <a:endParaRPr lang="en-IN" altLang="en-US"/>
          </a:p>
        </p:txBody>
      </p:sp>
    </p:spTree>
    <p:extLst>
      <p:ext uri="{BB962C8B-B14F-4D97-AF65-F5344CB8AC3E}">
        <p14:creationId xmlns:p14="http://schemas.microsoft.com/office/powerpoint/2010/main" val="338418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E51991-0A04-E0ED-6C20-49245EE9BE21}"/>
              </a:ext>
            </a:extLst>
          </p:cNvPr>
          <p:cNvSpPr>
            <a:spLocks noGrp="1"/>
          </p:cNvSpPr>
          <p:nvPr>
            <p:ph type="dt" sz="half" idx="10"/>
          </p:nvPr>
        </p:nvSpPr>
        <p:spPr/>
        <p:txBody>
          <a:bodyPr/>
          <a:lstStyle>
            <a:lvl1pPr>
              <a:defRPr/>
            </a:lvl1pPr>
          </a:lstStyle>
          <a:p>
            <a:pPr>
              <a:defRPr/>
            </a:pPr>
            <a:fld id="{87C0EBD8-067F-9F42-95BD-559578D69703}" type="datetime1">
              <a:rPr lang="en-IN"/>
              <a:pPr>
                <a:defRPr/>
              </a:pPr>
              <a:t>02-06-2025</a:t>
            </a:fld>
            <a:endParaRPr lang="en-IN"/>
          </a:p>
        </p:txBody>
      </p:sp>
      <p:sp>
        <p:nvSpPr>
          <p:cNvPr id="5" name="Footer Placeholder 4">
            <a:extLst>
              <a:ext uri="{FF2B5EF4-FFF2-40B4-BE49-F238E27FC236}">
                <a16:creationId xmlns:a16="http://schemas.microsoft.com/office/drawing/2014/main" id="{3724CFCB-F164-E4A7-0773-4E74B6472A6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5ECBB0F-F25F-0ED0-5012-D151E1E1449F}"/>
              </a:ext>
            </a:extLst>
          </p:cNvPr>
          <p:cNvSpPr>
            <a:spLocks noGrp="1"/>
          </p:cNvSpPr>
          <p:nvPr>
            <p:ph type="sldNum" sz="quarter" idx="12"/>
          </p:nvPr>
        </p:nvSpPr>
        <p:spPr/>
        <p:txBody>
          <a:bodyPr/>
          <a:lstStyle>
            <a:lvl1pPr>
              <a:defRPr/>
            </a:lvl1pPr>
          </a:lstStyle>
          <a:p>
            <a:fld id="{DE1CCE90-EFD0-9C46-8494-505EE8289EED}" type="slidenum">
              <a:rPr lang="en-IN" altLang="en-US"/>
              <a:pPr/>
              <a:t>‹#›</a:t>
            </a:fld>
            <a:endParaRPr lang="en-IN" altLang="en-US"/>
          </a:p>
        </p:txBody>
      </p:sp>
    </p:spTree>
    <p:extLst>
      <p:ext uri="{BB962C8B-B14F-4D97-AF65-F5344CB8AC3E}">
        <p14:creationId xmlns:p14="http://schemas.microsoft.com/office/powerpoint/2010/main" val="71166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ABE456-5382-3528-325D-F78C02E342B9}"/>
              </a:ext>
            </a:extLst>
          </p:cNvPr>
          <p:cNvSpPr>
            <a:spLocks noGrp="1"/>
          </p:cNvSpPr>
          <p:nvPr>
            <p:ph type="dt" sz="half" idx="10"/>
          </p:nvPr>
        </p:nvSpPr>
        <p:spPr/>
        <p:txBody>
          <a:bodyPr/>
          <a:lstStyle>
            <a:lvl1pPr>
              <a:defRPr/>
            </a:lvl1pPr>
          </a:lstStyle>
          <a:p>
            <a:pPr>
              <a:defRPr/>
            </a:pPr>
            <a:fld id="{3591DA80-B96D-CA42-B9F8-102349963927}" type="datetime1">
              <a:rPr lang="en-IN"/>
              <a:pPr>
                <a:defRPr/>
              </a:pPr>
              <a:t>02-06-2025</a:t>
            </a:fld>
            <a:endParaRPr lang="en-IN"/>
          </a:p>
        </p:txBody>
      </p:sp>
      <p:sp>
        <p:nvSpPr>
          <p:cNvPr id="5" name="Footer Placeholder 4">
            <a:extLst>
              <a:ext uri="{FF2B5EF4-FFF2-40B4-BE49-F238E27FC236}">
                <a16:creationId xmlns:a16="http://schemas.microsoft.com/office/drawing/2014/main" id="{F027B472-35A2-9C79-DD50-830790FDD861}"/>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A5F6C95E-E7B5-FBFD-2EEA-7CDB54C6F436}"/>
              </a:ext>
            </a:extLst>
          </p:cNvPr>
          <p:cNvSpPr>
            <a:spLocks noGrp="1"/>
          </p:cNvSpPr>
          <p:nvPr>
            <p:ph type="sldNum" sz="quarter" idx="12"/>
          </p:nvPr>
        </p:nvSpPr>
        <p:spPr/>
        <p:txBody>
          <a:bodyPr/>
          <a:lstStyle>
            <a:lvl1pPr>
              <a:defRPr/>
            </a:lvl1pPr>
          </a:lstStyle>
          <a:p>
            <a:fld id="{14E86D62-8F7B-7649-A705-372C54797E61}" type="slidenum">
              <a:rPr lang="en-IN" altLang="en-US"/>
              <a:pPr/>
              <a:t>‹#›</a:t>
            </a:fld>
            <a:endParaRPr lang="en-IN" altLang="en-US"/>
          </a:p>
        </p:txBody>
      </p:sp>
    </p:spTree>
    <p:extLst>
      <p:ext uri="{BB962C8B-B14F-4D97-AF65-F5344CB8AC3E}">
        <p14:creationId xmlns:p14="http://schemas.microsoft.com/office/powerpoint/2010/main" val="1351057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E1990050-C1FC-902A-7DEF-BBEC8E173B2B}"/>
              </a:ext>
            </a:extLst>
          </p:cNvPr>
          <p:cNvSpPr>
            <a:spLocks noGrp="1"/>
          </p:cNvSpPr>
          <p:nvPr>
            <p:ph type="dt" sz="half" idx="10"/>
          </p:nvPr>
        </p:nvSpPr>
        <p:spPr/>
        <p:txBody>
          <a:bodyPr/>
          <a:lstStyle>
            <a:lvl1pPr>
              <a:defRPr/>
            </a:lvl1pPr>
          </a:lstStyle>
          <a:p>
            <a:pPr>
              <a:defRPr/>
            </a:pPr>
            <a:fld id="{A29BA973-EF45-B54D-AEA1-6D542C36D460}" type="datetime1">
              <a:rPr lang="en-IN"/>
              <a:pPr>
                <a:defRPr/>
              </a:pPr>
              <a:t>02-06-2025</a:t>
            </a:fld>
            <a:endParaRPr lang="en-IN"/>
          </a:p>
        </p:txBody>
      </p:sp>
      <p:sp>
        <p:nvSpPr>
          <p:cNvPr id="6" name="Footer Placeholder 4">
            <a:extLst>
              <a:ext uri="{FF2B5EF4-FFF2-40B4-BE49-F238E27FC236}">
                <a16:creationId xmlns:a16="http://schemas.microsoft.com/office/drawing/2014/main" id="{BED21602-585A-18DA-2394-BDF71FF4D2CB}"/>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95304307-F5F0-82BC-9510-BF1DBE44EC7F}"/>
              </a:ext>
            </a:extLst>
          </p:cNvPr>
          <p:cNvSpPr>
            <a:spLocks noGrp="1"/>
          </p:cNvSpPr>
          <p:nvPr>
            <p:ph type="sldNum" sz="quarter" idx="12"/>
          </p:nvPr>
        </p:nvSpPr>
        <p:spPr/>
        <p:txBody>
          <a:bodyPr/>
          <a:lstStyle>
            <a:lvl1pPr>
              <a:defRPr/>
            </a:lvl1pPr>
          </a:lstStyle>
          <a:p>
            <a:fld id="{D7F4D87A-E6B5-C848-90C9-A08440118429}" type="slidenum">
              <a:rPr lang="en-IN" altLang="en-US"/>
              <a:pPr/>
              <a:t>‹#›</a:t>
            </a:fld>
            <a:endParaRPr lang="en-IN" altLang="en-US"/>
          </a:p>
        </p:txBody>
      </p:sp>
    </p:spTree>
    <p:extLst>
      <p:ext uri="{BB962C8B-B14F-4D97-AF65-F5344CB8AC3E}">
        <p14:creationId xmlns:p14="http://schemas.microsoft.com/office/powerpoint/2010/main" val="1352116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C1FAD05B-B2B8-AAA8-AE2B-21BBF8F7FC2A}"/>
              </a:ext>
            </a:extLst>
          </p:cNvPr>
          <p:cNvSpPr>
            <a:spLocks noGrp="1"/>
          </p:cNvSpPr>
          <p:nvPr>
            <p:ph type="dt" sz="half" idx="10"/>
          </p:nvPr>
        </p:nvSpPr>
        <p:spPr/>
        <p:txBody>
          <a:bodyPr/>
          <a:lstStyle>
            <a:lvl1pPr>
              <a:defRPr/>
            </a:lvl1pPr>
          </a:lstStyle>
          <a:p>
            <a:pPr>
              <a:defRPr/>
            </a:pPr>
            <a:fld id="{E1A2D67B-DB5F-F343-AAB6-1BBCBE7D8B89}" type="datetime1">
              <a:rPr lang="en-IN"/>
              <a:pPr>
                <a:defRPr/>
              </a:pPr>
              <a:t>02-06-2025</a:t>
            </a:fld>
            <a:endParaRPr lang="en-IN"/>
          </a:p>
        </p:txBody>
      </p:sp>
      <p:sp>
        <p:nvSpPr>
          <p:cNvPr id="8" name="Footer Placeholder 4">
            <a:extLst>
              <a:ext uri="{FF2B5EF4-FFF2-40B4-BE49-F238E27FC236}">
                <a16:creationId xmlns:a16="http://schemas.microsoft.com/office/drawing/2014/main" id="{9F47339B-7339-A3F7-91FF-CC43338D5ADB}"/>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98D73BF3-1C06-D32F-D956-BF2BE1BDCA32}"/>
              </a:ext>
            </a:extLst>
          </p:cNvPr>
          <p:cNvSpPr>
            <a:spLocks noGrp="1"/>
          </p:cNvSpPr>
          <p:nvPr>
            <p:ph type="sldNum" sz="quarter" idx="12"/>
          </p:nvPr>
        </p:nvSpPr>
        <p:spPr/>
        <p:txBody>
          <a:bodyPr/>
          <a:lstStyle>
            <a:lvl1pPr>
              <a:defRPr/>
            </a:lvl1pPr>
          </a:lstStyle>
          <a:p>
            <a:fld id="{EE96D284-B77C-924E-98AD-29C1F9AB554D}" type="slidenum">
              <a:rPr lang="en-IN" altLang="en-US"/>
              <a:pPr/>
              <a:t>‹#›</a:t>
            </a:fld>
            <a:endParaRPr lang="en-IN" altLang="en-US"/>
          </a:p>
        </p:txBody>
      </p:sp>
    </p:spTree>
    <p:extLst>
      <p:ext uri="{BB962C8B-B14F-4D97-AF65-F5344CB8AC3E}">
        <p14:creationId xmlns:p14="http://schemas.microsoft.com/office/powerpoint/2010/main" val="4099477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1C776129-8EDC-2E4B-4182-601C41E0DFEF}"/>
              </a:ext>
            </a:extLst>
          </p:cNvPr>
          <p:cNvSpPr>
            <a:spLocks noGrp="1"/>
          </p:cNvSpPr>
          <p:nvPr>
            <p:ph type="dt" sz="half" idx="10"/>
          </p:nvPr>
        </p:nvSpPr>
        <p:spPr/>
        <p:txBody>
          <a:bodyPr/>
          <a:lstStyle>
            <a:lvl1pPr>
              <a:defRPr/>
            </a:lvl1pPr>
          </a:lstStyle>
          <a:p>
            <a:pPr>
              <a:defRPr/>
            </a:pPr>
            <a:fld id="{A999C385-3267-7346-BBDB-57226FF85718}" type="datetime1">
              <a:rPr lang="en-IN"/>
              <a:pPr>
                <a:defRPr/>
              </a:pPr>
              <a:t>02-06-2025</a:t>
            </a:fld>
            <a:endParaRPr lang="en-IN"/>
          </a:p>
        </p:txBody>
      </p:sp>
      <p:sp>
        <p:nvSpPr>
          <p:cNvPr id="4" name="Footer Placeholder 4">
            <a:extLst>
              <a:ext uri="{FF2B5EF4-FFF2-40B4-BE49-F238E27FC236}">
                <a16:creationId xmlns:a16="http://schemas.microsoft.com/office/drawing/2014/main" id="{94CC7A32-0229-18EC-EA66-99EBFA66EDAE}"/>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8DCAD7B8-7BF2-FC6B-5028-5CE8BD1B5518}"/>
              </a:ext>
            </a:extLst>
          </p:cNvPr>
          <p:cNvSpPr>
            <a:spLocks noGrp="1"/>
          </p:cNvSpPr>
          <p:nvPr>
            <p:ph type="sldNum" sz="quarter" idx="12"/>
          </p:nvPr>
        </p:nvSpPr>
        <p:spPr/>
        <p:txBody>
          <a:bodyPr/>
          <a:lstStyle>
            <a:lvl1pPr>
              <a:defRPr/>
            </a:lvl1pPr>
          </a:lstStyle>
          <a:p>
            <a:fld id="{E85ECFC9-E601-B549-B38E-17109A3C53E3}" type="slidenum">
              <a:rPr lang="en-IN" altLang="en-US"/>
              <a:pPr/>
              <a:t>‹#›</a:t>
            </a:fld>
            <a:endParaRPr lang="en-IN" altLang="en-US"/>
          </a:p>
        </p:txBody>
      </p:sp>
    </p:spTree>
    <p:extLst>
      <p:ext uri="{BB962C8B-B14F-4D97-AF65-F5344CB8AC3E}">
        <p14:creationId xmlns:p14="http://schemas.microsoft.com/office/powerpoint/2010/main" val="1293627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37FEB104-10A0-6843-49A3-58D172E7B46E}"/>
              </a:ext>
            </a:extLst>
          </p:cNvPr>
          <p:cNvSpPr>
            <a:spLocks noGrp="1"/>
          </p:cNvSpPr>
          <p:nvPr>
            <p:ph type="dt" sz="half" idx="10"/>
          </p:nvPr>
        </p:nvSpPr>
        <p:spPr/>
        <p:txBody>
          <a:bodyPr/>
          <a:lstStyle>
            <a:lvl1pPr>
              <a:defRPr/>
            </a:lvl1pPr>
          </a:lstStyle>
          <a:p>
            <a:pPr>
              <a:defRPr/>
            </a:pPr>
            <a:fld id="{AD2D51A9-7948-2F45-A85C-59A71565CF18}" type="datetime1">
              <a:rPr lang="en-IN"/>
              <a:pPr>
                <a:defRPr/>
              </a:pPr>
              <a:t>02-06-2025</a:t>
            </a:fld>
            <a:endParaRPr lang="en-IN"/>
          </a:p>
        </p:txBody>
      </p:sp>
      <p:sp>
        <p:nvSpPr>
          <p:cNvPr id="6" name="Footer Placeholder 4">
            <a:extLst>
              <a:ext uri="{FF2B5EF4-FFF2-40B4-BE49-F238E27FC236}">
                <a16:creationId xmlns:a16="http://schemas.microsoft.com/office/drawing/2014/main" id="{71487D11-F5B6-EA01-7559-1695ECF2B15C}"/>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A029BEF7-2F0A-75B7-6EED-05C2E482846C}"/>
              </a:ext>
            </a:extLst>
          </p:cNvPr>
          <p:cNvSpPr>
            <a:spLocks noGrp="1"/>
          </p:cNvSpPr>
          <p:nvPr>
            <p:ph type="sldNum" sz="quarter" idx="12"/>
          </p:nvPr>
        </p:nvSpPr>
        <p:spPr/>
        <p:txBody>
          <a:bodyPr/>
          <a:lstStyle>
            <a:lvl1pPr>
              <a:defRPr/>
            </a:lvl1pPr>
          </a:lstStyle>
          <a:p>
            <a:fld id="{A2CB9D77-BFFF-2C4D-8BDB-3AC400E5F40A}" type="slidenum">
              <a:rPr lang="en-IN" altLang="en-US"/>
              <a:pPr/>
              <a:t>‹#›</a:t>
            </a:fld>
            <a:endParaRPr lang="en-IN" altLang="en-US"/>
          </a:p>
        </p:txBody>
      </p:sp>
    </p:spTree>
    <p:extLst>
      <p:ext uri="{BB962C8B-B14F-4D97-AF65-F5344CB8AC3E}">
        <p14:creationId xmlns:p14="http://schemas.microsoft.com/office/powerpoint/2010/main" val="4745428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AE7649-C08F-A2B5-41EF-8A84F1DB7EB4}"/>
              </a:ext>
            </a:extLst>
          </p:cNvPr>
          <p:cNvSpPr>
            <a:spLocks noGrp="1"/>
          </p:cNvSpPr>
          <p:nvPr>
            <p:ph type="dt" sz="half" idx="10"/>
          </p:nvPr>
        </p:nvSpPr>
        <p:spPr/>
        <p:txBody>
          <a:bodyPr/>
          <a:lstStyle>
            <a:lvl1pPr>
              <a:defRPr/>
            </a:lvl1pPr>
          </a:lstStyle>
          <a:p>
            <a:pPr>
              <a:defRPr/>
            </a:pPr>
            <a:fld id="{4FFF4336-478F-BE46-B80B-875D463457AE}" type="datetime1">
              <a:rPr lang="en-IN"/>
              <a:pPr>
                <a:defRPr/>
              </a:pPr>
              <a:t>02-06-2025</a:t>
            </a:fld>
            <a:endParaRPr lang="en-IN"/>
          </a:p>
        </p:txBody>
      </p:sp>
      <p:sp>
        <p:nvSpPr>
          <p:cNvPr id="3" name="Footer Placeholder 4">
            <a:extLst>
              <a:ext uri="{FF2B5EF4-FFF2-40B4-BE49-F238E27FC236}">
                <a16:creationId xmlns:a16="http://schemas.microsoft.com/office/drawing/2014/main" id="{B9421B0F-A4AC-2B6D-B7FB-BC06C96E7137}"/>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936BC6EB-2AE7-8E2D-54E6-86459642EEC0}"/>
              </a:ext>
            </a:extLst>
          </p:cNvPr>
          <p:cNvSpPr>
            <a:spLocks noGrp="1"/>
          </p:cNvSpPr>
          <p:nvPr>
            <p:ph type="sldNum" sz="quarter" idx="12"/>
          </p:nvPr>
        </p:nvSpPr>
        <p:spPr/>
        <p:txBody>
          <a:bodyPr/>
          <a:lstStyle>
            <a:lvl1pPr>
              <a:defRPr/>
            </a:lvl1pPr>
          </a:lstStyle>
          <a:p>
            <a:fld id="{D0BA66C8-ABA4-F444-BD7A-8142F2A6879B}" type="slidenum">
              <a:rPr lang="en-IN" altLang="en-US"/>
              <a:pPr/>
              <a:t>‹#›</a:t>
            </a:fld>
            <a:endParaRPr lang="en-IN" altLang="en-US"/>
          </a:p>
        </p:txBody>
      </p:sp>
    </p:spTree>
    <p:extLst>
      <p:ext uri="{BB962C8B-B14F-4D97-AF65-F5344CB8AC3E}">
        <p14:creationId xmlns:p14="http://schemas.microsoft.com/office/powerpoint/2010/main" val="3142542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BB4555D-5F7E-1D2A-89B4-F6A8B6B295ED}"/>
              </a:ext>
            </a:extLst>
          </p:cNvPr>
          <p:cNvSpPr>
            <a:spLocks noGrp="1"/>
          </p:cNvSpPr>
          <p:nvPr>
            <p:ph type="dt" sz="half" idx="10"/>
          </p:nvPr>
        </p:nvSpPr>
        <p:spPr/>
        <p:txBody>
          <a:bodyPr/>
          <a:lstStyle>
            <a:lvl1pPr>
              <a:defRPr/>
            </a:lvl1pPr>
          </a:lstStyle>
          <a:p>
            <a:pPr>
              <a:defRPr/>
            </a:pPr>
            <a:fld id="{A2F86488-4299-974A-89F8-8E46CA48DF9A}" type="datetime1">
              <a:rPr lang="en-IN"/>
              <a:pPr>
                <a:defRPr/>
              </a:pPr>
              <a:t>02-06-2025</a:t>
            </a:fld>
            <a:endParaRPr lang="en-IN"/>
          </a:p>
        </p:txBody>
      </p:sp>
      <p:sp>
        <p:nvSpPr>
          <p:cNvPr id="6" name="Footer Placeholder 4">
            <a:extLst>
              <a:ext uri="{FF2B5EF4-FFF2-40B4-BE49-F238E27FC236}">
                <a16:creationId xmlns:a16="http://schemas.microsoft.com/office/drawing/2014/main" id="{177F0797-A883-5701-3CDD-B9684BDD6CAB}"/>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9A5B2597-E113-3C25-CFD9-505EC69AA881}"/>
              </a:ext>
            </a:extLst>
          </p:cNvPr>
          <p:cNvSpPr>
            <a:spLocks noGrp="1"/>
          </p:cNvSpPr>
          <p:nvPr>
            <p:ph type="sldNum" sz="quarter" idx="12"/>
          </p:nvPr>
        </p:nvSpPr>
        <p:spPr/>
        <p:txBody>
          <a:bodyPr/>
          <a:lstStyle>
            <a:lvl1pPr>
              <a:defRPr/>
            </a:lvl1pPr>
          </a:lstStyle>
          <a:p>
            <a:fld id="{6DBFFE7C-7050-504C-A0BA-93F1695DC0EE}" type="slidenum">
              <a:rPr lang="en-IN" altLang="en-US"/>
              <a:pPr/>
              <a:t>‹#›</a:t>
            </a:fld>
            <a:endParaRPr lang="en-IN" altLang="en-US"/>
          </a:p>
        </p:txBody>
      </p:sp>
    </p:spTree>
    <p:extLst>
      <p:ext uri="{BB962C8B-B14F-4D97-AF65-F5344CB8AC3E}">
        <p14:creationId xmlns:p14="http://schemas.microsoft.com/office/powerpoint/2010/main" val="1966288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9AF2E36-75DF-8A8F-AB7B-737980A534B0}"/>
              </a:ext>
            </a:extLst>
          </p:cNvPr>
          <p:cNvSpPr>
            <a:spLocks noGrp="1"/>
          </p:cNvSpPr>
          <p:nvPr>
            <p:ph type="dt" sz="half" idx="10"/>
          </p:nvPr>
        </p:nvSpPr>
        <p:spPr/>
        <p:txBody>
          <a:bodyPr/>
          <a:lstStyle>
            <a:lvl1pPr>
              <a:defRPr/>
            </a:lvl1pPr>
          </a:lstStyle>
          <a:p>
            <a:pPr>
              <a:defRPr/>
            </a:pPr>
            <a:fld id="{DCEE3733-B1E7-A244-8CFB-F70C991973A8}" type="datetime1">
              <a:rPr lang="en-IN"/>
              <a:pPr>
                <a:defRPr/>
              </a:pPr>
              <a:t>02-06-2025</a:t>
            </a:fld>
            <a:endParaRPr lang="en-IN"/>
          </a:p>
        </p:txBody>
      </p:sp>
      <p:sp>
        <p:nvSpPr>
          <p:cNvPr id="6" name="Footer Placeholder 4">
            <a:extLst>
              <a:ext uri="{FF2B5EF4-FFF2-40B4-BE49-F238E27FC236}">
                <a16:creationId xmlns:a16="http://schemas.microsoft.com/office/drawing/2014/main" id="{39673357-1365-CF5D-D727-8DBA16ED650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B13F2440-4A31-356D-9737-C6B4F5268098}"/>
              </a:ext>
            </a:extLst>
          </p:cNvPr>
          <p:cNvSpPr>
            <a:spLocks noGrp="1"/>
          </p:cNvSpPr>
          <p:nvPr>
            <p:ph type="sldNum" sz="quarter" idx="12"/>
          </p:nvPr>
        </p:nvSpPr>
        <p:spPr/>
        <p:txBody>
          <a:bodyPr/>
          <a:lstStyle>
            <a:lvl1pPr>
              <a:defRPr/>
            </a:lvl1pPr>
          </a:lstStyle>
          <a:p>
            <a:fld id="{7FAFE7B9-EB38-AC4A-9EC2-E2E6EE740510}" type="slidenum">
              <a:rPr lang="en-IN" altLang="en-US"/>
              <a:pPr/>
              <a:t>‹#›</a:t>
            </a:fld>
            <a:endParaRPr lang="en-IN" altLang="en-US"/>
          </a:p>
        </p:txBody>
      </p:sp>
    </p:spTree>
    <p:extLst>
      <p:ext uri="{BB962C8B-B14F-4D97-AF65-F5344CB8AC3E}">
        <p14:creationId xmlns:p14="http://schemas.microsoft.com/office/powerpoint/2010/main" val="2517769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D51204-BBD1-297C-7578-55EA768A2F88}"/>
              </a:ext>
            </a:extLst>
          </p:cNvPr>
          <p:cNvSpPr>
            <a:spLocks noGrp="1"/>
          </p:cNvSpPr>
          <p:nvPr>
            <p:ph type="dt" sz="half" idx="10"/>
          </p:nvPr>
        </p:nvSpPr>
        <p:spPr/>
        <p:txBody>
          <a:bodyPr/>
          <a:lstStyle>
            <a:lvl1pPr>
              <a:defRPr/>
            </a:lvl1pPr>
          </a:lstStyle>
          <a:p>
            <a:pPr>
              <a:defRPr/>
            </a:pPr>
            <a:fld id="{AEB2ECCB-4637-A44F-84D7-20C54A6C032A}" type="datetime1">
              <a:rPr lang="en-IN"/>
              <a:pPr>
                <a:defRPr/>
              </a:pPr>
              <a:t>02-06-2025</a:t>
            </a:fld>
            <a:endParaRPr lang="en-IN"/>
          </a:p>
        </p:txBody>
      </p:sp>
      <p:sp>
        <p:nvSpPr>
          <p:cNvPr id="5" name="Footer Placeholder 4">
            <a:extLst>
              <a:ext uri="{FF2B5EF4-FFF2-40B4-BE49-F238E27FC236}">
                <a16:creationId xmlns:a16="http://schemas.microsoft.com/office/drawing/2014/main" id="{983DCF10-2757-4DC7-75C4-46DF4D238754}"/>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CED85084-9CA1-A7AA-EB67-C7E4DF29F7AD}"/>
              </a:ext>
            </a:extLst>
          </p:cNvPr>
          <p:cNvSpPr>
            <a:spLocks noGrp="1"/>
          </p:cNvSpPr>
          <p:nvPr>
            <p:ph type="sldNum" sz="quarter" idx="12"/>
          </p:nvPr>
        </p:nvSpPr>
        <p:spPr/>
        <p:txBody>
          <a:bodyPr/>
          <a:lstStyle>
            <a:lvl1pPr>
              <a:defRPr/>
            </a:lvl1pPr>
          </a:lstStyle>
          <a:p>
            <a:fld id="{8744CA20-FADD-6F41-B152-1174594891AA}" type="slidenum">
              <a:rPr lang="en-IN" altLang="en-US"/>
              <a:pPr/>
              <a:t>‹#›</a:t>
            </a:fld>
            <a:endParaRPr lang="en-IN" altLang="en-US"/>
          </a:p>
        </p:txBody>
      </p:sp>
    </p:spTree>
    <p:extLst>
      <p:ext uri="{BB962C8B-B14F-4D97-AF65-F5344CB8AC3E}">
        <p14:creationId xmlns:p14="http://schemas.microsoft.com/office/powerpoint/2010/main" val="3515769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B612B5-0DC2-28AF-30EA-C48D94BC6FCD}"/>
              </a:ext>
            </a:extLst>
          </p:cNvPr>
          <p:cNvSpPr>
            <a:spLocks noGrp="1"/>
          </p:cNvSpPr>
          <p:nvPr>
            <p:ph type="dt" sz="half" idx="10"/>
          </p:nvPr>
        </p:nvSpPr>
        <p:spPr/>
        <p:txBody>
          <a:bodyPr/>
          <a:lstStyle>
            <a:lvl1pPr>
              <a:defRPr/>
            </a:lvl1pPr>
          </a:lstStyle>
          <a:p>
            <a:pPr>
              <a:defRPr/>
            </a:pPr>
            <a:fld id="{3A225CD9-AB93-4E4F-91EF-3E1F79ADC87D}" type="datetime1">
              <a:rPr lang="en-IN"/>
              <a:pPr>
                <a:defRPr/>
              </a:pPr>
              <a:t>02-06-2025</a:t>
            </a:fld>
            <a:endParaRPr lang="en-IN"/>
          </a:p>
        </p:txBody>
      </p:sp>
      <p:sp>
        <p:nvSpPr>
          <p:cNvPr id="5" name="Footer Placeholder 4">
            <a:extLst>
              <a:ext uri="{FF2B5EF4-FFF2-40B4-BE49-F238E27FC236}">
                <a16:creationId xmlns:a16="http://schemas.microsoft.com/office/drawing/2014/main" id="{0B9100FD-4E5D-48EE-683A-32AF72C69462}"/>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96F5724-3D80-232E-3791-E4939BF9B4B3}"/>
              </a:ext>
            </a:extLst>
          </p:cNvPr>
          <p:cNvSpPr>
            <a:spLocks noGrp="1"/>
          </p:cNvSpPr>
          <p:nvPr>
            <p:ph type="sldNum" sz="quarter" idx="12"/>
          </p:nvPr>
        </p:nvSpPr>
        <p:spPr/>
        <p:txBody>
          <a:bodyPr/>
          <a:lstStyle>
            <a:lvl1pPr>
              <a:defRPr/>
            </a:lvl1pPr>
          </a:lstStyle>
          <a:p>
            <a:fld id="{39B575C7-280B-3849-B54C-0235E8B0B22A}" type="slidenum">
              <a:rPr lang="en-IN" altLang="en-US"/>
              <a:pPr/>
              <a:t>‹#›</a:t>
            </a:fld>
            <a:endParaRPr lang="en-IN" altLang="en-US"/>
          </a:p>
        </p:txBody>
      </p:sp>
    </p:spTree>
    <p:extLst>
      <p:ext uri="{BB962C8B-B14F-4D97-AF65-F5344CB8AC3E}">
        <p14:creationId xmlns:p14="http://schemas.microsoft.com/office/powerpoint/2010/main" val="3854847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DB9D98-BD25-52CE-A2AE-3513FE8A8E06}"/>
              </a:ext>
            </a:extLst>
          </p:cNvPr>
          <p:cNvSpPr>
            <a:spLocks noGrp="1"/>
          </p:cNvSpPr>
          <p:nvPr>
            <p:ph type="dt" sz="half" idx="10"/>
          </p:nvPr>
        </p:nvSpPr>
        <p:spPr/>
        <p:txBody>
          <a:bodyPr/>
          <a:lstStyle>
            <a:lvl1pPr>
              <a:defRPr/>
            </a:lvl1pPr>
          </a:lstStyle>
          <a:p>
            <a:pPr>
              <a:defRPr/>
            </a:pPr>
            <a:fld id="{F1F8886F-8756-DF48-BC49-2CBDF549250C}" type="datetime1">
              <a:rPr lang="en-IN"/>
              <a:pPr>
                <a:defRPr/>
              </a:pPr>
              <a:t>02-06-2025</a:t>
            </a:fld>
            <a:endParaRPr lang="en-IN"/>
          </a:p>
        </p:txBody>
      </p:sp>
      <p:sp>
        <p:nvSpPr>
          <p:cNvPr id="5" name="Footer Placeholder 4">
            <a:extLst>
              <a:ext uri="{FF2B5EF4-FFF2-40B4-BE49-F238E27FC236}">
                <a16:creationId xmlns:a16="http://schemas.microsoft.com/office/drawing/2014/main" id="{90A19E25-03FB-A6E6-3424-6A059107DDBA}"/>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73C35497-6D20-6C74-E26C-DBB5128CE4CC}"/>
              </a:ext>
            </a:extLst>
          </p:cNvPr>
          <p:cNvSpPr>
            <a:spLocks noGrp="1"/>
          </p:cNvSpPr>
          <p:nvPr>
            <p:ph type="sldNum" sz="quarter" idx="12"/>
          </p:nvPr>
        </p:nvSpPr>
        <p:spPr/>
        <p:txBody>
          <a:bodyPr/>
          <a:lstStyle>
            <a:lvl1pPr>
              <a:defRPr/>
            </a:lvl1pPr>
          </a:lstStyle>
          <a:p>
            <a:fld id="{DAEA2F71-3412-F240-87CE-AFC40C427381}" type="slidenum">
              <a:rPr lang="en-IN" altLang="en-US"/>
              <a:pPr/>
              <a:t>‹#›</a:t>
            </a:fld>
            <a:endParaRPr lang="en-IN" altLang="en-US"/>
          </a:p>
        </p:txBody>
      </p:sp>
    </p:spTree>
    <p:extLst>
      <p:ext uri="{BB962C8B-B14F-4D97-AF65-F5344CB8AC3E}">
        <p14:creationId xmlns:p14="http://schemas.microsoft.com/office/powerpoint/2010/main" val="343225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9CDB6E9-C530-2E43-FC51-021FCED7647E}"/>
              </a:ext>
            </a:extLst>
          </p:cNvPr>
          <p:cNvSpPr>
            <a:spLocks noGrp="1"/>
          </p:cNvSpPr>
          <p:nvPr>
            <p:ph type="dt" sz="half" idx="10"/>
          </p:nvPr>
        </p:nvSpPr>
        <p:spPr/>
        <p:txBody>
          <a:bodyPr/>
          <a:lstStyle>
            <a:lvl1pPr>
              <a:defRPr/>
            </a:lvl1pPr>
          </a:lstStyle>
          <a:p>
            <a:pPr>
              <a:defRPr/>
            </a:pPr>
            <a:fld id="{AB1776B0-8860-BC45-95D3-CC83F5C8B497}" type="datetime1">
              <a:rPr lang="en-IN"/>
              <a:pPr>
                <a:defRPr/>
              </a:pPr>
              <a:t>02-06-2025</a:t>
            </a:fld>
            <a:endParaRPr lang="en-IN"/>
          </a:p>
        </p:txBody>
      </p:sp>
      <p:sp>
        <p:nvSpPr>
          <p:cNvPr id="5" name="Footer Placeholder 4">
            <a:extLst>
              <a:ext uri="{FF2B5EF4-FFF2-40B4-BE49-F238E27FC236}">
                <a16:creationId xmlns:a16="http://schemas.microsoft.com/office/drawing/2014/main" id="{4B2F1A33-2421-C4C9-9EB1-FBE2D141A3D6}"/>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189C2B8-8401-1F45-8938-0B96359BD2D1}"/>
              </a:ext>
            </a:extLst>
          </p:cNvPr>
          <p:cNvSpPr>
            <a:spLocks noGrp="1"/>
          </p:cNvSpPr>
          <p:nvPr>
            <p:ph type="sldNum" sz="quarter" idx="12"/>
          </p:nvPr>
        </p:nvSpPr>
        <p:spPr/>
        <p:txBody>
          <a:bodyPr/>
          <a:lstStyle>
            <a:lvl1pPr>
              <a:defRPr/>
            </a:lvl1pPr>
          </a:lstStyle>
          <a:p>
            <a:fld id="{99B4C293-5B13-0742-9591-6FE9AE887B83}" type="slidenum">
              <a:rPr lang="en-IN" altLang="en-US"/>
              <a:pPr/>
              <a:t>‹#›</a:t>
            </a:fld>
            <a:endParaRPr lang="en-IN" altLang="en-US"/>
          </a:p>
        </p:txBody>
      </p:sp>
    </p:spTree>
    <p:extLst>
      <p:ext uri="{BB962C8B-B14F-4D97-AF65-F5344CB8AC3E}">
        <p14:creationId xmlns:p14="http://schemas.microsoft.com/office/powerpoint/2010/main" val="3144495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61F07F-CB2E-C13A-6C98-6FE95D36A033}"/>
              </a:ext>
            </a:extLst>
          </p:cNvPr>
          <p:cNvSpPr>
            <a:spLocks noGrp="1"/>
          </p:cNvSpPr>
          <p:nvPr>
            <p:ph type="dt" sz="half" idx="10"/>
          </p:nvPr>
        </p:nvSpPr>
        <p:spPr/>
        <p:txBody>
          <a:bodyPr/>
          <a:lstStyle>
            <a:lvl1pPr>
              <a:defRPr/>
            </a:lvl1pPr>
          </a:lstStyle>
          <a:p>
            <a:pPr>
              <a:defRPr/>
            </a:pPr>
            <a:fld id="{F9EB4320-4A4A-234E-B490-46897D2785C9}" type="datetime1">
              <a:rPr lang="en-IN"/>
              <a:pPr>
                <a:defRPr/>
              </a:pPr>
              <a:t>02-06-2025</a:t>
            </a:fld>
            <a:endParaRPr lang="en-IN"/>
          </a:p>
        </p:txBody>
      </p:sp>
      <p:sp>
        <p:nvSpPr>
          <p:cNvPr id="5" name="Footer Placeholder 4">
            <a:extLst>
              <a:ext uri="{FF2B5EF4-FFF2-40B4-BE49-F238E27FC236}">
                <a16:creationId xmlns:a16="http://schemas.microsoft.com/office/drawing/2014/main" id="{5C3DBF4F-5C82-62F9-2D79-6BFF193E985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23C31161-61D1-ADE9-4E5A-B0A60A046A82}"/>
              </a:ext>
            </a:extLst>
          </p:cNvPr>
          <p:cNvSpPr>
            <a:spLocks noGrp="1"/>
          </p:cNvSpPr>
          <p:nvPr>
            <p:ph type="sldNum" sz="quarter" idx="12"/>
          </p:nvPr>
        </p:nvSpPr>
        <p:spPr/>
        <p:txBody>
          <a:bodyPr/>
          <a:lstStyle>
            <a:lvl1pPr>
              <a:defRPr/>
            </a:lvl1pPr>
          </a:lstStyle>
          <a:p>
            <a:fld id="{26FA1189-B869-6D4D-8391-10986A48710A}" type="slidenum">
              <a:rPr lang="en-IN" altLang="en-US"/>
              <a:pPr/>
              <a:t>‹#›</a:t>
            </a:fld>
            <a:endParaRPr lang="en-IN" altLang="en-US"/>
          </a:p>
        </p:txBody>
      </p:sp>
    </p:spTree>
    <p:extLst>
      <p:ext uri="{BB962C8B-B14F-4D97-AF65-F5344CB8AC3E}">
        <p14:creationId xmlns:p14="http://schemas.microsoft.com/office/powerpoint/2010/main" val="1423191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B735D09A-991C-68FC-FA01-2694153A4E97}"/>
              </a:ext>
            </a:extLst>
          </p:cNvPr>
          <p:cNvSpPr>
            <a:spLocks noGrp="1"/>
          </p:cNvSpPr>
          <p:nvPr>
            <p:ph type="dt" sz="half" idx="10"/>
          </p:nvPr>
        </p:nvSpPr>
        <p:spPr/>
        <p:txBody>
          <a:bodyPr/>
          <a:lstStyle>
            <a:lvl1pPr>
              <a:defRPr/>
            </a:lvl1pPr>
          </a:lstStyle>
          <a:p>
            <a:pPr>
              <a:defRPr/>
            </a:pPr>
            <a:fld id="{FAD2E30B-3454-AA4F-9BD6-E203F2BDEBE0}" type="datetime1">
              <a:rPr lang="en-IN"/>
              <a:pPr>
                <a:defRPr/>
              </a:pPr>
              <a:t>02-06-2025</a:t>
            </a:fld>
            <a:endParaRPr lang="en-IN"/>
          </a:p>
        </p:txBody>
      </p:sp>
      <p:sp>
        <p:nvSpPr>
          <p:cNvPr id="6" name="Footer Placeholder 4">
            <a:extLst>
              <a:ext uri="{FF2B5EF4-FFF2-40B4-BE49-F238E27FC236}">
                <a16:creationId xmlns:a16="http://schemas.microsoft.com/office/drawing/2014/main" id="{FA5217D0-E6B9-70E6-04C0-98A5A61810EC}"/>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E5803CA0-3893-5C6C-0F70-55408C9311AB}"/>
              </a:ext>
            </a:extLst>
          </p:cNvPr>
          <p:cNvSpPr>
            <a:spLocks noGrp="1"/>
          </p:cNvSpPr>
          <p:nvPr>
            <p:ph type="sldNum" sz="quarter" idx="12"/>
          </p:nvPr>
        </p:nvSpPr>
        <p:spPr/>
        <p:txBody>
          <a:bodyPr/>
          <a:lstStyle>
            <a:lvl1pPr>
              <a:defRPr/>
            </a:lvl1pPr>
          </a:lstStyle>
          <a:p>
            <a:fld id="{555101D3-34CA-EB4B-B6DE-13EC38044D06}" type="slidenum">
              <a:rPr lang="en-IN" altLang="en-US"/>
              <a:pPr/>
              <a:t>‹#›</a:t>
            </a:fld>
            <a:endParaRPr lang="en-IN" altLang="en-US"/>
          </a:p>
        </p:txBody>
      </p:sp>
    </p:spTree>
    <p:extLst>
      <p:ext uri="{BB962C8B-B14F-4D97-AF65-F5344CB8AC3E}">
        <p14:creationId xmlns:p14="http://schemas.microsoft.com/office/powerpoint/2010/main" val="1704847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1D28377B-5B08-3DFA-58DD-B893EE7285FC}"/>
              </a:ext>
            </a:extLst>
          </p:cNvPr>
          <p:cNvSpPr>
            <a:spLocks noGrp="1"/>
          </p:cNvSpPr>
          <p:nvPr>
            <p:ph type="dt" sz="half" idx="10"/>
          </p:nvPr>
        </p:nvSpPr>
        <p:spPr/>
        <p:txBody>
          <a:bodyPr/>
          <a:lstStyle>
            <a:lvl1pPr>
              <a:defRPr/>
            </a:lvl1pPr>
          </a:lstStyle>
          <a:p>
            <a:pPr>
              <a:defRPr/>
            </a:pPr>
            <a:fld id="{EB078EAD-BFFB-6D43-9378-F1E62FDA923D}" type="datetime1">
              <a:rPr lang="en-IN"/>
              <a:pPr>
                <a:defRPr/>
              </a:pPr>
              <a:t>02-06-2025</a:t>
            </a:fld>
            <a:endParaRPr lang="en-IN"/>
          </a:p>
        </p:txBody>
      </p:sp>
      <p:sp>
        <p:nvSpPr>
          <p:cNvPr id="8" name="Footer Placeholder 4">
            <a:extLst>
              <a:ext uri="{FF2B5EF4-FFF2-40B4-BE49-F238E27FC236}">
                <a16:creationId xmlns:a16="http://schemas.microsoft.com/office/drawing/2014/main" id="{14F3FB39-422E-E8D2-3C66-9FE5F5940CF6}"/>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AD1698CA-E9D3-F96B-97E8-3B5D74EB195D}"/>
              </a:ext>
            </a:extLst>
          </p:cNvPr>
          <p:cNvSpPr>
            <a:spLocks noGrp="1"/>
          </p:cNvSpPr>
          <p:nvPr>
            <p:ph type="sldNum" sz="quarter" idx="12"/>
          </p:nvPr>
        </p:nvSpPr>
        <p:spPr/>
        <p:txBody>
          <a:bodyPr/>
          <a:lstStyle>
            <a:lvl1pPr>
              <a:defRPr/>
            </a:lvl1pPr>
          </a:lstStyle>
          <a:p>
            <a:fld id="{535C6334-25BC-EA4C-947E-E7B45281EAC4}" type="slidenum">
              <a:rPr lang="en-IN" altLang="en-US"/>
              <a:pPr/>
              <a:t>‹#›</a:t>
            </a:fld>
            <a:endParaRPr lang="en-IN" altLang="en-US"/>
          </a:p>
        </p:txBody>
      </p:sp>
    </p:spTree>
    <p:extLst>
      <p:ext uri="{BB962C8B-B14F-4D97-AF65-F5344CB8AC3E}">
        <p14:creationId xmlns:p14="http://schemas.microsoft.com/office/powerpoint/2010/main" val="73575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655FF488-42FB-0A01-7CBB-28442CABA1A9}"/>
              </a:ext>
            </a:extLst>
          </p:cNvPr>
          <p:cNvSpPr>
            <a:spLocks noGrp="1"/>
          </p:cNvSpPr>
          <p:nvPr>
            <p:ph type="dt" sz="half" idx="10"/>
          </p:nvPr>
        </p:nvSpPr>
        <p:spPr/>
        <p:txBody>
          <a:bodyPr/>
          <a:lstStyle>
            <a:lvl1pPr>
              <a:defRPr/>
            </a:lvl1pPr>
          </a:lstStyle>
          <a:p>
            <a:pPr>
              <a:defRPr/>
            </a:pPr>
            <a:fld id="{90DAF0EF-83FA-3F42-AC2D-58368A31B842}" type="datetime1">
              <a:rPr lang="en-IN"/>
              <a:pPr>
                <a:defRPr/>
              </a:pPr>
              <a:t>02-06-2025</a:t>
            </a:fld>
            <a:endParaRPr lang="en-IN"/>
          </a:p>
        </p:txBody>
      </p:sp>
      <p:sp>
        <p:nvSpPr>
          <p:cNvPr id="8" name="Footer Placeholder 4">
            <a:extLst>
              <a:ext uri="{FF2B5EF4-FFF2-40B4-BE49-F238E27FC236}">
                <a16:creationId xmlns:a16="http://schemas.microsoft.com/office/drawing/2014/main" id="{D451F6C4-A4E7-6548-9572-AA79FADB44B5}"/>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27B7929A-E0D3-1513-8B40-FF07D33DDF6D}"/>
              </a:ext>
            </a:extLst>
          </p:cNvPr>
          <p:cNvSpPr>
            <a:spLocks noGrp="1"/>
          </p:cNvSpPr>
          <p:nvPr>
            <p:ph type="sldNum" sz="quarter" idx="12"/>
          </p:nvPr>
        </p:nvSpPr>
        <p:spPr/>
        <p:txBody>
          <a:bodyPr/>
          <a:lstStyle>
            <a:lvl1pPr>
              <a:defRPr/>
            </a:lvl1pPr>
          </a:lstStyle>
          <a:p>
            <a:fld id="{00B415F6-D178-D24D-8163-E1CA6DB482B2}" type="slidenum">
              <a:rPr lang="en-IN" altLang="en-US"/>
              <a:pPr/>
              <a:t>‹#›</a:t>
            </a:fld>
            <a:endParaRPr lang="en-IN" altLang="en-US"/>
          </a:p>
        </p:txBody>
      </p:sp>
    </p:spTree>
    <p:extLst>
      <p:ext uri="{BB962C8B-B14F-4D97-AF65-F5344CB8AC3E}">
        <p14:creationId xmlns:p14="http://schemas.microsoft.com/office/powerpoint/2010/main" val="2334042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EC4E7344-2882-232A-C842-D8F3446D478C}"/>
              </a:ext>
            </a:extLst>
          </p:cNvPr>
          <p:cNvSpPr>
            <a:spLocks noGrp="1"/>
          </p:cNvSpPr>
          <p:nvPr>
            <p:ph type="dt" sz="half" idx="10"/>
          </p:nvPr>
        </p:nvSpPr>
        <p:spPr/>
        <p:txBody>
          <a:bodyPr/>
          <a:lstStyle>
            <a:lvl1pPr>
              <a:defRPr/>
            </a:lvl1pPr>
          </a:lstStyle>
          <a:p>
            <a:pPr>
              <a:defRPr/>
            </a:pPr>
            <a:fld id="{60547765-E167-BD43-B92A-F5F8A47A51D0}" type="datetime1">
              <a:rPr lang="en-IN"/>
              <a:pPr>
                <a:defRPr/>
              </a:pPr>
              <a:t>02-06-2025</a:t>
            </a:fld>
            <a:endParaRPr lang="en-IN"/>
          </a:p>
        </p:txBody>
      </p:sp>
      <p:sp>
        <p:nvSpPr>
          <p:cNvPr id="4" name="Footer Placeholder 4">
            <a:extLst>
              <a:ext uri="{FF2B5EF4-FFF2-40B4-BE49-F238E27FC236}">
                <a16:creationId xmlns:a16="http://schemas.microsoft.com/office/drawing/2014/main" id="{DF437B5D-A035-479D-9845-5464C6ABFFBA}"/>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DAD77BCF-C6D6-2885-0EB1-82E0D38DB41F}"/>
              </a:ext>
            </a:extLst>
          </p:cNvPr>
          <p:cNvSpPr>
            <a:spLocks noGrp="1"/>
          </p:cNvSpPr>
          <p:nvPr>
            <p:ph type="sldNum" sz="quarter" idx="12"/>
          </p:nvPr>
        </p:nvSpPr>
        <p:spPr/>
        <p:txBody>
          <a:bodyPr/>
          <a:lstStyle>
            <a:lvl1pPr>
              <a:defRPr/>
            </a:lvl1pPr>
          </a:lstStyle>
          <a:p>
            <a:fld id="{EDBCBCE1-77C2-4F45-974A-1D2928F9E0E9}" type="slidenum">
              <a:rPr lang="en-IN" altLang="en-US"/>
              <a:pPr/>
              <a:t>‹#›</a:t>
            </a:fld>
            <a:endParaRPr lang="en-IN" altLang="en-US"/>
          </a:p>
        </p:txBody>
      </p:sp>
    </p:spTree>
    <p:extLst>
      <p:ext uri="{BB962C8B-B14F-4D97-AF65-F5344CB8AC3E}">
        <p14:creationId xmlns:p14="http://schemas.microsoft.com/office/powerpoint/2010/main" val="3536344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FBC6DA-6F57-DC8E-F466-AEBAE2862AC0}"/>
              </a:ext>
            </a:extLst>
          </p:cNvPr>
          <p:cNvSpPr>
            <a:spLocks noGrp="1"/>
          </p:cNvSpPr>
          <p:nvPr>
            <p:ph type="dt" sz="half" idx="10"/>
          </p:nvPr>
        </p:nvSpPr>
        <p:spPr/>
        <p:txBody>
          <a:bodyPr/>
          <a:lstStyle>
            <a:lvl1pPr>
              <a:defRPr/>
            </a:lvl1pPr>
          </a:lstStyle>
          <a:p>
            <a:pPr>
              <a:defRPr/>
            </a:pPr>
            <a:fld id="{97468527-BB94-1540-839E-3F668B779372}" type="datetime1">
              <a:rPr lang="en-IN"/>
              <a:pPr>
                <a:defRPr/>
              </a:pPr>
              <a:t>02-06-2025</a:t>
            </a:fld>
            <a:endParaRPr lang="en-IN"/>
          </a:p>
        </p:txBody>
      </p:sp>
      <p:sp>
        <p:nvSpPr>
          <p:cNvPr id="3" name="Footer Placeholder 4">
            <a:extLst>
              <a:ext uri="{FF2B5EF4-FFF2-40B4-BE49-F238E27FC236}">
                <a16:creationId xmlns:a16="http://schemas.microsoft.com/office/drawing/2014/main" id="{37056F7F-7C15-B819-7458-11D92D179F5F}"/>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88509DF4-ACBF-922A-5EBC-AEF8415626C1}"/>
              </a:ext>
            </a:extLst>
          </p:cNvPr>
          <p:cNvSpPr>
            <a:spLocks noGrp="1"/>
          </p:cNvSpPr>
          <p:nvPr>
            <p:ph type="sldNum" sz="quarter" idx="12"/>
          </p:nvPr>
        </p:nvSpPr>
        <p:spPr/>
        <p:txBody>
          <a:bodyPr/>
          <a:lstStyle>
            <a:lvl1pPr>
              <a:defRPr/>
            </a:lvl1pPr>
          </a:lstStyle>
          <a:p>
            <a:fld id="{58AE81CF-74BF-8A4E-BDE1-A9219C08535D}" type="slidenum">
              <a:rPr lang="en-IN" altLang="en-US"/>
              <a:pPr/>
              <a:t>‹#›</a:t>
            </a:fld>
            <a:endParaRPr lang="en-IN" altLang="en-US"/>
          </a:p>
        </p:txBody>
      </p:sp>
    </p:spTree>
    <p:extLst>
      <p:ext uri="{BB962C8B-B14F-4D97-AF65-F5344CB8AC3E}">
        <p14:creationId xmlns:p14="http://schemas.microsoft.com/office/powerpoint/2010/main" val="8077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FD33058-5F9D-40A6-7BCE-EE87C1741CBA}"/>
              </a:ext>
            </a:extLst>
          </p:cNvPr>
          <p:cNvSpPr>
            <a:spLocks noGrp="1"/>
          </p:cNvSpPr>
          <p:nvPr>
            <p:ph type="dt" sz="half" idx="10"/>
          </p:nvPr>
        </p:nvSpPr>
        <p:spPr/>
        <p:txBody>
          <a:bodyPr/>
          <a:lstStyle>
            <a:lvl1pPr>
              <a:defRPr/>
            </a:lvl1pPr>
          </a:lstStyle>
          <a:p>
            <a:pPr>
              <a:defRPr/>
            </a:pPr>
            <a:fld id="{3A621B6B-D6A9-824E-9E9E-308CC5587C98}" type="datetime1">
              <a:rPr lang="en-IN"/>
              <a:pPr>
                <a:defRPr/>
              </a:pPr>
              <a:t>02-06-2025</a:t>
            </a:fld>
            <a:endParaRPr lang="en-IN"/>
          </a:p>
        </p:txBody>
      </p:sp>
      <p:sp>
        <p:nvSpPr>
          <p:cNvPr id="6" name="Footer Placeholder 4">
            <a:extLst>
              <a:ext uri="{FF2B5EF4-FFF2-40B4-BE49-F238E27FC236}">
                <a16:creationId xmlns:a16="http://schemas.microsoft.com/office/drawing/2014/main" id="{AC2A5CE0-745C-7C89-F24E-A24F56859314}"/>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77546CDF-E7FF-52AB-291D-750C42F19FEA}"/>
              </a:ext>
            </a:extLst>
          </p:cNvPr>
          <p:cNvSpPr>
            <a:spLocks noGrp="1"/>
          </p:cNvSpPr>
          <p:nvPr>
            <p:ph type="sldNum" sz="quarter" idx="12"/>
          </p:nvPr>
        </p:nvSpPr>
        <p:spPr/>
        <p:txBody>
          <a:bodyPr/>
          <a:lstStyle>
            <a:lvl1pPr>
              <a:defRPr/>
            </a:lvl1pPr>
          </a:lstStyle>
          <a:p>
            <a:fld id="{53B32ACC-25E6-7943-A558-99B46BB97917}" type="slidenum">
              <a:rPr lang="en-IN" altLang="en-US"/>
              <a:pPr/>
              <a:t>‹#›</a:t>
            </a:fld>
            <a:endParaRPr lang="en-IN" altLang="en-US"/>
          </a:p>
        </p:txBody>
      </p:sp>
    </p:spTree>
    <p:extLst>
      <p:ext uri="{BB962C8B-B14F-4D97-AF65-F5344CB8AC3E}">
        <p14:creationId xmlns:p14="http://schemas.microsoft.com/office/powerpoint/2010/main" val="3820305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4ADC232-6FD6-AE70-94BE-35699BEE4CEC}"/>
              </a:ext>
            </a:extLst>
          </p:cNvPr>
          <p:cNvSpPr>
            <a:spLocks noGrp="1"/>
          </p:cNvSpPr>
          <p:nvPr>
            <p:ph type="dt" sz="half" idx="10"/>
          </p:nvPr>
        </p:nvSpPr>
        <p:spPr/>
        <p:txBody>
          <a:bodyPr/>
          <a:lstStyle>
            <a:lvl1pPr>
              <a:defRPr/>
            </a:lvl1pPr>
          </a:lstStyle>
          <a:p>
            <a:pPr>
              <a:defRPr/>
            </a:pPr>
            <a:fld id="{179D36A5-F055-5348-AB83-725ACE4326A9}" type="datetime1">
              <a:rPr lang="en-IN"/>
              <a:pPr>
                <a:defRPr/>
              </a:pPr>
              <a:t>02-06-2025</a:t>
            </a:fld>
            <a:endParaRPr lang="en-IN"/>
          </a:p>
        </p:txBody>
      </p:sp>
      <p:sp>
        <p:nvSpPr>
          <p:cNvPr id="6" name="Footer Placeholder 4">
            <a:extLst>
              <a:ext uri="{FF2B5EF4-FFF2-40B4-BE49-F238E27FC236}">
                <a16:creationId xmlns:a16="http://schemas.microsoft.com/office/drawing/2014/main" id="{B18B1989-19CF-CF50-E4EC-F05EB65EE45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97A61213-B4A9-587E-CEE0-D2F30C921B81}"/>
              </a:ext>
            </a:extLst>
          </p:cNvPr>
          <p:cNvSpPr>
            <a:spLocks noGrp="1"/>
          </p:cNvSpPr>
          <p:nvPr>
            <p:ph type="sldNum" sz="quarter" idx="12"/>
          </p:nvPr>
        </p:nvSpPr>
        <p:spPr/>
        <p:txBody>
          <a:bodyPr/>
          <a:lstStyle>
            <a:lvl1pPr>
              <a:defRPr/>
            </a:lvl1pPr>
          </a:lstStyle>
          <a:p>
            <a:fld id="{5385AC57-08F1-A140-97C0-CE7FEEF03BE0}" type="slidenum">
              <a:rPr lang="en-IN" altLang="en-US"/>
              <a:pPr/>
              <a:t>‹#›</a:t>
            </a:fld>
            <a:endParaRPr lang="en-IN" altLang="en-US"/>
          </a:p>
        </p:txBody>
      </p:sp>
    </p:spTree>
    <p:extLst>
      <p:ext uri="{BB962C8B-B14F-4D97-AF65-F5344CB8AC3E}">
        <p14:creationId xmlns:p14="http://schemas.microsoft.com/office/powerpoint/2010/main" val="1469475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2038C4-C792-2D3A-581B-96535CA8CEE6}"/>
              </a:ext>
            </a:extLst>
          </p:cNvPr>
          <p:cNvSpPr>
            <a:spLocks noGrp="1"/>
          </p:cNvSpPr>
          <p:nvPr>
            <p:ph type="dt" sz="half" idx="10"/>
          </p:nvPr>
        </p:nvSpPr>
        <p:spPr/>
        <p:txBody>
          <a:bodyPr/>
          <a:lstStyle>
            <a:lvl1pPr>
              <a:defRPr/>
            </a:lvl1pPr>
          </a:lstStyle>
          <a:p>
            <a:pPr>
              <a:defRPr/>
            </a:pPr>
            <a:fld id="{203DC8BB-E8EE-7B4C-A708-8982BDCEE8E9}" type="datetime1">
              <a:rPr lang="en-IN"/>
              <a:pPr>
                <a:defRPr/>
              </a:pPr>
              <a:t>02-06-2025</a:t>
            </a:fld>
            <a:endParaRPr lang="en-IN"/>
          </a:p>
        </p:txBody>
      </p:sp>
      <p:sp>
        <p:nvSpPr>
          <p:cNvPr id="5" name="Footer Placeholder 4">
            <a:extLst>
              <a:ext uri="{FF2B5EF4-FFF2-40B4-BE49-F238E27FC236}">
                <a16:creationId xmlns:a16="http://schemas.microsoft.com/office/drawing/2014/main" id="{410C6185-5EBD-0457-54E3-F5FC6984C55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0B2B47B9-76AF-AE60-D825-A504E980880F}"/>
              </a:ext>
            </a:extLst>
          </p:cNvPr>
          <p:cNvSpPr>
            <a:spLocks noGrp="1"/>
          </p:cNvSpPr>
          <p:nvPr>
            <p:ph type="sldNum" sz="quarter" idx="12"/>
          </p:nvPr>
        </p:nvSpPr>
        <p:spPr/>
        <p:txBody>
          <a:bodyPr/>
          <a:lstStyle>
            <a:lvl1pPr>
              <a:defRPr/>
            </a:lvl1pPr>
          </a:lstStyle>
          <a:p>
            <a:fld id="{D9339486-4A5A-F147-8753-4D7651D1F2D4}" type="slidenum">
              <a:rPr lang="en-IN" altLang="en-US"/>
              <a:pPr/>
              <a:t>‹#›</a:t>
            </a:fld>
            <a:endParaRPr lang="en-IN" altLang="en-US"/>
          </a:p>
        </p:txBody>
      </p:sp>
    </p:spTree>
    <p:extLst>
      <p:ext uri="{BB962C8B-B14F-4D97-AF65-F5344CB8AC3E}">
        <p14:creationId xmlns:p14="http://schemas.microsoft.com/office/powerpoint/2010/main" val="683692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9F81214-DD12-DC78-ED7C-08E49587E34B}"/>
              </a:ext>
            </a:extLst>
          </p:cNvPr>
          <p:cNvSpPr>
            <a:spLocks noGrp="1"/>
          </p:cNvSpPr>
          <p:nvPr>
            <p:ph type="dt" sz="half" idx="10"/>
          </p:nvPr>
        </p:nvSpPr>
        <p:spPr/>
        <p:txBody>
          <a:bodyPr/>
          <a:lstStyle>
            <a:lvl1pPr>
              <a:defRPr/>
            </a:lvl1pPr>
          </a:lstStyle>
          <a:p>
            <a:pPr>
              <a:defRPr/>
            </a:pPr>
            <a:fld id="{E364935D-9EB6-E346-88E4-2470E3EB7BB6}" type="datetime1">
              <a:rPr lang="en-IN"/>
              <a:pPr>
                <a:defRPr/>
              </a:pPr>
              <a:t>02-06-2025</a:t>
            </a:fld>
            <a:endParaRPr lang="en-IN"/>
          </a:p>
        </p:txBody>
      </p:sp>
      <p:sp>
        <p:nvSpPr>
          <p:cNvPr id="5" name="Footer Placeholder 4">
            <a:extLst>
              <a:ext uri="{FF2B5EF4-FFF2-40B4-BE49-F238E27FC236}">
                <a16:creationId xmlns:a16="http://schemas.microsoft.com/office/drawing/2014/main" id="{35D6A124-8A27-A823-7D89-50136242993B}"/>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D5E8CD6A-8DA1-2EEE-E4E0-34D71718AE63}"/>
              </a:ext>
            </a:extLst>
          </p:cNvPr>
          <p:cNvSpPr>
            <a:spLocks noGrp="1"/>
          </p:cNvSpPr>
          <p:nvPr>
            <p:ph type="sldNum" sz="quarter" idx="12"/>
          </p:nvPr>
        </p:nvSpPr>
        <p:spPr/>
        <p:txBody>
          <a:bodyPr/>
          <a:lstStyle>
            <a:lvl1pPr>
              <a:defRPr/>
            </a:lvl1pPr>
          </a:lstStyle>
          <a:p>
            <a:fld id="{409F1B78-4D40-C84E-9A7B-9CEBCC2C9C26}" type="slidenum">
              <a:rPr lang="en-IN" altLang="en-US"/>
              <a:pPr/>
              <a:t>‹#›</a:t>
            </a:fld>
            <a:endParaRPr lang="en-IN" altLang="en-US"/>
          </a:p>
        </p:txBody>
      </p:sp>
    </p:spTree>
    <p:extLst>
      <p:ext uri="{BB962C8B-B14F-4D97-AF65-F5344CB8AC3E}">
        <p14:creationId xmlns:p14="http://schemas.microsoft.com/office/powerpoint/2010/main" val="15565792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7BF1637-D67B-6611-7608-705B6C6F76ED}"/>
              </a:ext>
            </a:extLst>
          </p:cNvPr>
          <p:cNvSpPr>
            <a:spLocks noGrp="1"/>
          </p:cNvSpPr>
          <p:nvPr>
            <p:ph type="dt" sz="half" idx="10"/>
          </p:nvPr>
        </p:nvSpPr>
        <p:spPr/>
        <p:txBody>
          <a:bodyPr/>
          <a:lstStyle>
            <a:lvl1pPr>
              <a:defRPr/>
            </a:lvl1pPr>
          </a:lstStyle>
          <a:p>
            <a:pPr>
              <a:defRPr/>
            </a:pPr>
            <a:fld id="{8D60F2AA-103E-7441-969C-0AE3D3F85AE7}" type="datetime1">
              <a:rPr lang="en-IN"/>
              <a:pPr>
                <a:defRPr/>
              </a:pPr>
              <a:t>02-06-2025</a:t>
            </a:fld>
            <a:endParaRPr lang="en-IN"/>
          </a:p>
        </p:txBody>
      </p:sp>
      <p:sp>
        <p:nvSpPr>
          <p:cNvPr id="5" name="Footer Placeholder 4">
            <a:extLst>
              <a:ext uri="{FF2B5EF4-FFF2-40B4-BE49-F238E27FC236}">
                <a16:creationId xmlns:a16="http://schemas.microsoft.com/office/drawing/2014/main" id="{3CE7D493-39FC-4127-7F76-53A310FBCBB2}"/>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74F651DC-F3DC-6D61-8EBC-DC33773CEFE1}"/>
              </a:ext>
            </a:extLst>
          </p:cNvPr>
          <p:cNvSpPr>
            <a:spLocks noGrp="1"/>
          </p:cNvSpPr>
          <p:nvPr>
            <p:ph type="sldNum" sz="quarter" idx="12"/>
          </p:nvPr>
        </p:nvSpPr>
        <p:spPr/>
        <p:txBody>
          <a:bodyPr/>
          <a:lstStyle>
            <a:lvl1pPr>
              <a:defRPr/>
            </a:lvl1pPr>
          </a:lstStyle>
          <a:p>
            <a:fld id="{E4F3397F-3EFF-9547-83A1-2EF239A467FC}" type="slidenum">
              <a:rPr lang="en-IN" altLang="en-US"/>
              <a:pPr/>
              <a:t>‹#›</a:t>
            </a:fld>
            <a:endParaRPr lang="en-IN" altLang="en-US"/>
          </a:p>
        </p:txBody>
      </p:sp>
    </p:spTree>
    <p:extLst>
      <p:ext uri="{BB962C8B-B14F-4D97-AF65-F5344CB8AC3E}">
        <p14:creationId xmlns:p14="http://schemas.microsoft.com/office/powerpoint/2010/main" val="974878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032C386-6D9A-BB15-64B1-42E34ECCFE89}"/>
              </a:ext>
            </a:extLst>
          </p:cNvPr>
          <p:cNvSpPr>
            <a:spLocks noGrp="1"/>
          </p:cNvSpPr>
          <p:nvPr>
            <p:ph type="dt" sz="half" idx="10"/>
          </p:nvPr>
        </p:nvSpPr>
        <p:spPr/>
        <p:txBody>
          <a:bodyPr/>
          <a:lstStyle>
            <a:lvl1pPr>
              <a:defRPr/>
            </a:lvl1pPr>
          </a:lstStyle>
          <a:p>
            <a:pPr>
              <a:defRPr/>
            </a:pPr>
            <a:fld id="{6E965DEC-0353-FC47-8E34-C98EB87ACD0D}" type="datetime1">
              <a:rPr lang="en-IN"/>
              <a:pPr>
                <a:defRPr/>
              </a:pPr>
              <a:t>02-06-2025</a:t>
            </a:fld>
            <a:endParaRPr lang="en-IN"/>
          </a:p>
        </p:txBody>
      </p:sp>
      <p:sp>
        <p:nvSpPr>
          <p:cNvPr id="5" name="Footer Placeholder 4">
            <a:extLst>
              <a:ext uri="{FF2B5EF4-FFF2-40B4-BE49-F238E27FC236}">
                <a16:creationId xmlns:a16="http://schemas.microsoft.com/office/drawing/2014/main" id="{35567EF9-B638-BF80-90AA-EBE07E994D8E}"/>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FAD7D52F-4EE2-E83B-CA45-A75076EC1823}"/>
              </a:ext>
            </a:extLst>
          </p:cNvPr>
          <p:cNvSpPr>
            <a:spLocks noGrp="1"/>
          </p:cNvSpPr>
          <p:nvPr>
            <p:ph type="sldNum" sz="quarter" idx="12"/>
          </p:nvPr>
        </p:nvSpPr>
        <p:spPr/>
        <p:txBody>
          <a:bodyPr/>
          <a:lstStyle>
            <a:lvl1pPr>
              <a:defRPr/>
            </a:lvl1pPr>
          </a:lstStyle>
          <a:p>
            <a:fld id="{49EE045B-73B8-0840-B012-37806652299C}" type="slidenum">
              <a:rPr lang="en-IN" altLang="en-US"/>
              <a:pPr/>
              <a:t>‹#›</a:t>
            </a:fld>
            <a:endParaRPr lang="en-IN" altLang="en-US"/>
          </a:p>
        </p:txBody>
      </p:sp>
    </p:spTree>
    <p:extLst>
      <p:ext uri="{BB962C8B-B14F-4D97-AF65-F5344CB8AC3E}">
        <p14:creationId xmlns:p14="http://schemas.microsoft.com/office/powerpoint/2010/main" val="2402142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3FE9C-967A-1422-1EC3-9609E4B752B4}"/>
              </a:ext>
            </a:extLst>
          </p:cNvPr>
          <p:cNvSpPr>
            <a:spLocks noGrp="1"/>
          </p:cNvSpPr>
          <p:nvPr>
            <p:ph type="dt" sz="half" idx="10"/>
          </p:nvPr>
        </p:nvSpPr>
        <p:spPr/>
        <p:txBody>
          <a:bodyPr/>
          <a:lstStyle>
            <a:lvl1pPr>
              <a:defRPr/>
            </a:lvl1pPr>
          </a:lstStyle>
          <a:p>
            <a:pPr>
              <a:defRPr/>
            </a:pPr>
            <a:fld id="{DA0A182B-E90D-8745-842F-39B35E9DE63E}" type="datetime1">
              <a:rPr lang="en-IN"/>
              <a:pPr>
                <a:defRPr/>
              </a:pPr>
              <a:t>02-06-2025</a:t>
            </a:fld>
            <a:endParaRPr lang="en-IN"/>
          </a:p>
        </p:txBody>
      </p:sp>
      <p:sp>
        <p:nvSpPr>
          <p:cNvPr id="5" name="Footer Placeholder 4">
            <a:extLst>
              <a:ext uri="{FF2B5EF4-FFF2-40B4-BE49-F238E27FC236}">
                <a16:creationId xmlns:a16="http://schemas.microsoft.com/office/drawing/2014/main" id="{4381C12B-1416-8BE0-30AE-17A45AD34425}"/>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77D95F18-2897-2216-34BE-5FA511686654}"/>
              </a:ext>
            </a:extLst>
          </p:cNvPr>
          <p:cNvSpPr>
            <a:spLocks noGrp="1"/>
          </p:cNvSpPr>
          <p:nvPr>
            <p:ph type="sldNum" sz="quarter" idx="12"/>
          </p:nvPr>
        </p:nvSpPr>
        <p:spPr/>
        <p:txBody>
          <a:bodyPr/>
          <a:lstStyle>
            <a:lvl1pPr>
              <a:defRPr/>
            </a:lvl1pPr>
          </a:lstStyle>
          <a:p>
            <a:fld id="{5760202E-C21D-9842-BDEE-4AFF2853EF8A}" type="slidenum">
              <a:rPr lang="en-IN" altLang="en-US"/>
              <a:pPr/>
              <a:t>‹#›</a:t>
            </a:fld>
            <a:endParaRPr lang="en-IN" altLang="en-US"/>
          </a:p>
        </p:txBody>
      </p:sp>
    </p:spTree>
    <p:extLst>
      <p:ext uri="{BB962C8B-B14F-4D97-AF65-F5344CB8AC3E}">
        <p14:creationId xmlns:p14="http://schemas.microsoft.com/office/powerpoint/2010/main" val="3402345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054660B9-3D9B-7653-5703-237F28E040EF}"/>
              </a:ext>
            </a:extLst>
          </p:cNvPr>
          <p:cNvSpPr>
            <a:spLocks noGrp="1"/>
          </p:cNvSpPr>
          <p:nvPr>
            <p:ph type="dt" sz="half" idx="10"/>
          </p:nvPr>
        </p:nvSpPr>
        <p:spPr/>
        <p:txBody>
          <a:bodyPr/>
          <a:lstStyle>
            <a:lvl1pPr>
              <a:defRPr/>
            </a:lvl1pPr>
          </a:lstStyle>
          <a:p>
            <a:pPr>
              <a:defRPr/>
            </a:pPr>
            <a:fld id="{09EC0166-0410-2744-89FE-2345B60D56A5}" type="datetime1">
              <a:rPr lang="en-IN"/>
              <a:pPr>
                <a:defRPr/>
              </a:pPr>
              <a:t>02-06-2025</a:t>
            </a:fld>
            <a:endParaRPr lang="en-IN"/>
          </a:p>
        </p:txBody>
      </p:sp>
      <p:sp>
        <p:nvSpPr>
          <p:cNvPr id="6" name="Footer Placeholder 4">
            <a:extLst>
              <a:ext uri="{FF2B5EF4-FFF2-40B4-BE49-F238E27FC236}">
                <a16:creationId xmlns:a16="http://schemas.microsoft.com/office/drawing/2014/main" id="{5E1197AD-909B-5C79-5047-5D71E96D304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8B96E3A7-1443-80CA-F4DD-165AA6EFA347}"/>
              </a:ext>
            </a:extLst>
          </p:cNvPr>
          <p:cNvSpPr>
            <a:spLocks noGrp="1"/>
          </p:cNvSpPr>
          <p:nvPr>
            <p:ph type="sldNum" sz="quarter" idx="12"/>
          </p:nvPr>
        </p:nvSpPr>
        <p:spPr/>
        <p:txBody>
          <a:bodyPr/>
          <a:lstStyle>
            <a:lvl1pPr>
              <a:defRPr/>
            </a:lvl1pPr>
          </a:lstStyle>
          <a:p>
            <a:fld id="{940F66AF-8F39-844C-925C-ECA125A836C8}" type="slidenum">
              <a:rPr lang="en-IN" altLang="en-US"/>
              <a:pPr/>
              <a:t>‹#›</a:t>
            </a:fld>
            <a:endParaRPr lang="en-IN" altLang="en-US"/>
          </a:p>
        </p:txBody>
      </p:sp>
    </p:spTree>
    <p:extLst>
      <p:ext uri="{BB962C8B-B14F-4D97-AF65-F5344CB8AC3E}">
        <p14:creationId xmlns:p14="http://schemas.microsoft.com/office/powerpoint/2010/main" val="268718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B2176E09-4304-C883-064B-D97BDDA2239A}"/>
              </a:ext>
            </a:extLst>
          </p:cNvPr>
          <p:cNvSpPr>
            <a:spLocks noGrp="1"/>
          </p:cNvSpPr>
          <p:nvPr>
            <p:ph type="dt" sz="half" idx="10"/>
          </p:nvPr>
        </p:nvSpPr>
        <p:spPr/>
        <p:txBody>
          <a:bodyPr/>
          <a:lstStyle>
            <a:lvl1pPr>
              <a:defRPr/>
            </a:lvl1pPr>
          </a:lstStyle>
          <a:p>
            <a:pPr>
              <a:defRPr/>
            </a:pPr>
            <a:fld id="{72EE8E61-5057-B347-9E8F-97C9C66B051F}" type="datetime1">
              <a:rPr lang="en-IN"/>
              <a:pPr>
                <a:defRPr/>
              </a:pPr>
              <a:t>02-06-2025</a:t>
            </a:fld>
            <a:endParaRPr lang="en-IN"/>
          </a:p>
        </p:txBody>
      </p:sp>
      <p:sp>
        <p:nvSpPr>
          <p:cNvPr id="4" name="Footer Placeholder 4">
            <a:extLst>
              <a:ext uri="{FF2B5EF4-FFF2-40B4-BE49-F238E27FC236}">
                <a16:creationId xmlns:a16="http://schemas.microsoft.com/office/drawing/2014/main" id="{33611C34-2286-0B7E-EFD5-B08D28091110}"/>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052513D0-B14E-FFC1-236E-E95CDC6E8335}"/>
              </a:ext>
            </a:extLst>
          </p:cNvPr>
          <p:cNvSpPr>
            <a:spLocks noGrp="1"/>
          </p:cNvSpPr>
          <p:nvPr>
            <p:ph type="sldNum" sz="quarter" idx="12"/>
          </p:nvPr>
        </p:nvSpPr>
        <p:spPr/>
        <p:txBody>
          <a:bodyPr/>
          <a:lstStyle>
            <a:lvl1pPr>
              <a:defRPr/>
            </a:lvl1pPr>
          </a:lstStyle>
          <a:p>
            <a:fld id="{2C6DD70C-4112-BE4F-8F2B-03CBD24B9346}" type="slidenum">
              <a:rPr lang="en-IN" altLang="en-US"/>
              <a:pPr/>
              <a:t>‹#›</a:t>
            </a:fld>
            <a:endParaRPr lang="en-IN" altLang="en-US"/>
          </a:p>
        </p:txBody>
      </p:sp>
    </p:spTree>
    <p:extLst>
      <p:ext uri="{BB962C8B-B14F-4D97-AF65-F5344CB8AC3E}">
        <p14:creationId xmlns:p14="http://schemas.microsoft.com/office/powerpoint/2010/main" val="16614686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DD1BC108-16C6-F818-D5D8-909188610F25}"/>
              </a:ext>
            </a:extLst>
          </p:cNvPr>
          <p:cNvSpPr>
            <a:spLocks noGrp="1"/>
          </p:cNvSpPr>
          <p:nvPr>
            <p:ph type="dt" sz="half" idx="10"/>
          </p:nvPr>
        </p:nvSpPr>
        <p:spPr/>
        <p:txBody>
          <a:bodyPr/>
          <a:lstStyle>
            <a:lvl1pPr>
              <a:defRPr/>
            </a:lvl1pPr>
          </a:lstStyle>
          <a:p>
            <a:pPr>
              <a:defRPr/>
            </a:pPr>
            <a:fld id="{C27EA8E3-0151-9F4B-88EB-44E7A7D7593D}" type="datetime1">
              <a:rPr lang="en-IN"/>
              <a:pPr>
                <a:defRPr/>
              </a:pPr>
              <a:t>02-06-2025</a:t>
            </a:fld>
            <a:endParaRPr lang="en-IN"/>
          </a:p>
        </p:txBody>
      </p:sp>
      <p:sp>
        <p:nvSpPr>
          <p:cNvPr id="8" name="Footer Placeholder 4">
            <a:extLst>
              <a:ext uri="{FF2B5EF4-FFF2-40B4-BE49-F238E27FC236}">
                <a16:creationId xmlns:a16="http://schemas.microsoft.com/office/drawing/2014/main" id="{69F3FDA3-F537-2BAF-F070-424333832F65}"/>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69ECEA11-C61A-0E30-9187-868905FF3121}"/>
              </a:ext>
            </a:extLst>
          </p:cNvPr>
          <p:cNvSpPr>
            <a:spLocks noGrp="1"/>
          </p:cNvSpPr>
          <p:nvPr>
            <p:ph type="sldNum" sz="quarter" idx="12"/>
          </p:nvPr>
        </p:nvSpPr>
        <p:spPr/>
        <p:txBody>
          <a:bodyPr/>
          <a:lstStyle>
            <a:lvl1pPr>
              <a:defRPr/>
            </a:lvl1pPr>
          </a:lstStyle>
          <a:p>
            <a:fld id="{30EBA02D-3F0B-9E40-8A8C-669045948B75}" type="slidenum">
              <a:rPr lang="en-IN" altLang="en-US"/>
              <a:pPr/>
              <a:t>‹#›</a:t>
            </a:fld>
            <a:endParaRPr lang="en-IN" altLang="en-US"/>
          </a:p>
        </p:txBody>
      </p:sp>
    </p:spTree>
    <p:extLst>
      <p:ext uri="{BB962C8B-B14F-4D97-AF65-F5344CB8AC3E}">
        <p14:creationId xmlns:p14="http://schemas.microsoft.com/office/powerpoint/2010/main" val="366673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AC29AEDC-201D-547A-1106-6393555DD653}"/>
              </a:ext>
            </a:extLst>
          </p:cNvPr>
          <p:cNvSpPr>
            <a:spLocks noGrp="1"/>
          </p:cNvSpPr>
          <p:nvPr>
            <p:ph type="dt" sz="half" idx="10"/>
          </p:nvPr>
        </p:nvSpPr>
        <p:spPr/>
        <p:txBody>
          <a:bodyPr/>
          <a:lstStyle>
            <a:lvl1pPr>
              <a:defRPr/>
            </a:lvl1pPr>
          </a:lstStyle>
          <a:p>
            <a:pPr>
              <a:defRPr/>
            </a:pPr>
            <a:fld id="{EA4992D4-AEFE-4C47-89EC-9A3AB0BF4561}" type="datetime1">
              <a:rPr lang="en-IN"/>
              <a:pPr>
                <a:defRPr/>
              </a:pPr>
              <a:t>02-06-2025</a:t>
            </a:fld>
            <a:endParaRPr lang="en-IN"/>
          </a:p>
        </p:txBody>
      </p:sp>
      <p:sp>
        <p:nvSpPr>
          <p:cNvPr id="4" name="Footer Placeholder 4">
            <a:extLst>
              <a:ext uri="{FF2B5EF4-FFF2-40B4-BE49-F238E27FC236}">
                <a16:creationId xmlns:a16="http://schemas.microsoft.com/office/drawing/2014/main" id="{6D3DE0D3-6F75-66C1-4B88-4A18044ED9CC}"/>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0859A292-E02C-08B5-308B-7B396096FD73}"/>
              </a:ext>
            </a:extLst>
          </p:cNvPr>
          <p:cNvSpPr>
            <a:spLocks noGrp="1"/>
          </p:cNvSpPr>
          <p:nvPr>
            <p:ph type="sldNum" sz="quarter" idx="12"/>
          </p:nvPr>
        </p:nvSpPr>
        <p:spPr/>
        <p:txBody>
          <a:bodyPr/>
          <a:lstStyle>
            <a:lvl1pPr>
              <a:defRPr/>
            </a:lvl1pPr>
          </a:lstStyle>
          <a:p>
            <a:fld id="{F5F21A41-DBDC-1145-B341-850D3B9D8FBD}" type="slidenum">
              <a:rPr lang="en-IN" altLang="en-US"/>
              <a:pPr/>
              <a:t>‹#›</a:t>
            </a:fld>
            <a:endParaRPr lang="en-IN" altLang="en-US"/>
          </a:p>
        </p:txBody>
      </p:sp>
    </p:spTree>
    <p:extLst>
      <p:ext uri="{BB962C8B-B14F-4D97-AF65-F5344CB8AC3E}">
        <p14:creationId xmlns:p14="http://schemas.microsoft.com/office/powerpoint/2010/main" val="2439822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EA751D-B6D7-C545-253B-4816F05E173E}"/>
              </a:ext>
            </a:extLst>
          </p:cNvPr>
          <p:cNvSpPr>
            <a:spLocks noGrp="1"/>
          </p:cNvSpPr>
          <p:nvPr>
            <p:ph type="dt" sz="half" idx="10"/>
          </p:nvPr>
        </p:nvSpPr>
        <p:spPr/>
        <p:txBody>
          <a:bodyPr/>
          <a:lstStyle>
            <a:lvl1pPr>
              <a:defRPr/>
            </a:lvl1pPr>
          </a:lstStyle>
          <a:p>
            <a:pPr>
              <a:defRPr/>
            </a:pPr>
            <a:fld id="{94024850-6929-ED4F-A390-E4863C12D71F}" type="datetime1">
              <a:rPr lang="en-IN"/>
              <a:pPr>
                <a:defRPr/>
              </a:pPr>
              <a:t>02-06-2025</a:t>
            </a:fld>
            <a:endParaRPr lang="en-IN"/>
          </a:p>
        </p:txBody>
      </p:sp>
      <p:sp>
        <p:nvSpPr>
          <p:cNvPr id="3" name="Footer Placeholder 4">
            <a:extLst>
              <a:ext uri="{FF2B5EF4-FFF2-40B4-BE49-F238E27FC236}">
                <a16:creationId xmlns:a16="http://schemas.microsoft.com/office/drawing/2014/main" id="{E3415D5B-B241-9DB1-E4AA-BBB4566002D8}"/>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9416CD46-81FD-311F-CA2F-9B603396B824}"/>
              </a:ext>
            </a:extLst>
          </p:cNvPr>
          <p:cNvSpPr>
            <a:spLocks noGrp="1"/>
          </p:cNvSpPr>
          <p:nvPr>
            <p:ph type="sldNum" sz="quarter" idx="12"/>
          </p:nvPr>
        </p:nvSpPr>
        <p:spPr/>
        <p:txBody>
          <a:bodyPr/>
          <a:lstStyle>
            <a:lvl1pPr>
              <a:defRPr/>
            </a:lvl1pPr>
          </a:lstStyle>
          <a:p>
            <a:fld id="{DCC7B839-0DFA-894C-A00A-39AC8951F0A0}" type="slidenum">
              <a:rPr lang="en-IN" altLang="en-US"/>
              <a:pPr/>
              <a:t>‹#›</a:t>
            </a:fld>
            <a:endParaRPr lang="en-IN" altLang="en-US"/>
          </a:p>
        </p:txBody>
      </p:sp>
    </p:spTree>
    <p:extLst>
      <p:ext uri="{BB962C8B-B14F-4D97-AF65-F5344CB8AC3E}">
        <p14:creationId xmlns:p14="http://schemas.microsoft.com/office/powerpoint/2010/main" val="880365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C2D5338-5D80-4941-DA4B-834115675CF4}"/>
              </a:ext>
            </a:extLst>
          </p:cNvPr>
          <p:cNvSpPr>
            <a:spLocks noGrp="1"/>
          </p:cNvSpPr>
          <p:nvPr>
            <p:ph type="dt" sz="half" idx="10"/>
          </p:nvPr>
        </p:nvSpPr>
        <p:spPr/>
        <p:txBody>
          <a:bodyPr/>
          <a:lstStyle>
            <a:lvl1pPr>
              <a:defRPr/>
            </a:lvl1pPr>
          </a:lstStyle>
          <a:p>
            <a:pPr>
              <a:defRPr/>
            </a:pPr>
            <a:fld id="{713782D5-82AB-8D45-BD81-1242FAE203EE}" type="datetime1">
              <a:rPr lang="en-IN"/>
              <a:pPr>
                <a:defRPr/>
              </a:pPr>
              <a:t>02-06-2025</a:t>
            </a:fld>
            <a:endParaRPr lang="en-IN"/>
          </a:p>
        </p:txBody>
      </p:sp>
      <p:sp>
        <p:nvSpPr>
          <p:cNvPr id="6" name="Footer Placeholder 4">
            <a:extLst>
              <a:ext uri="{FF2B5EF4-FFF2-40B4-BE49-F238E27FC236}">
                <a16:creationId xmlns:a16="http://schemas.microsoft.com/office/drawing/2014/main" id="{217E740B-FA2E-4568-154A-2036EC6B8157}"/>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34264100-B988-ECE4-0028-7B6BB8A38C97}"/>
              </a:ext>
            </a:extLst>
          </p:cNvPr>
          <p:cNvSpPr>
            <a:spLocks noGrp="1"/>
          </p:cNvSpPr>
          <p:nvPr>
            <p:ph type="sldNum" sz="quarter" idx="12"/>
          </p:nvPr>
        </p:nvSpPr>
        <p:spPr/>
        <p:txBody>
          <a:bodyPr/>
          <a:lstStyle>
            <a:lvl1pPr>
              <a:defRPr/>
            </a:lvl1pPr>
          </a:lstStyle>
          <a:p>
            <a:fld id="{D2E05FAF-8CDD-954A-B4A3-250DBBA6F8AB}" type="slidenum">
              <a:rPr lang="en-IN" altLang="en-US"/>
              <a:pPr/>
              <a:t>‹#›</a:t>
            </a:fld>
            <a:endParaRPr lang="en-IN" altLang="en-US"/>
          </a:p>
        </p:txBody>
      </p:sp>
    </p:spTree>
    <p:extLst>
      <p:ext uri="{BB962C8B-B14F-4D97-AF65-F5344CB8AC3E}">
        <p14:creationId xmlns:p14="http://schemas.microsoft.com/office/powerpoint/2010/main" val="2223711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0248129-88FE-8134-FC93-B29F9DD058EE}"/>
              </a:ext>
            </a:extLst>
          </p:cNvPr>
          <p:cNvSpPr>
            <a:spLocks noGrp="1"/>
          </p:cNvSpPr>
          <p:nvPr>
            <p:ph type="dt" sz="half" idx="10"/>
          </p:nvPr>
        </p:nvSpPr>
        <p:spPr/>
        <p:txBody>
          <a:bodyPr/>
          <a:lstStyle>
            <a:lvl1pPr>
              <a:defRPr/>
            </a:lvl1pPr>
          </a:lstStyle>
          <a:p>
            <a:pPr>
              <a:defRPr/>
            </a:pPr>
            <a:fld id="{5569ED39-FAC4-D34E-97D1-B28E4BB0B682}" type="datetime1">
              <a:rPr lang="en-IN"/>
              <a:pPr>
                <a:defRPr/>
              </a:pPr>
              <a:t>02-06-2025</a:t>
            </a:fld>
            <a:endParaRPr lang="en-IN"/>
          </a:p>
        </p:txBody>
      </p:sp>
      <p:sp>
        <p:nvSpPr>
          <p:cNvPr id="6" name="Footer Placeholder 4">
            <a:extLst>
              <a:ext uri="{FF2B5EF4-FFF2-40B4-BE49-F238E27FC236}">
                <a16:creationId xmlns:a16="http://schemas.microsoft.com/office/drawing/2014/main" id="{CF8A4818-4987-95EA-C873-2B6A89BD3B44}"/>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1EEE80D1-A34A-CAA9-A23B-DB92D9E54BFD}"/>
              </a:ext>
            </a:extLst>
          </p:cNvPr>
          <p:cNvSpPr>
            <a:spLocks noGrp="1"/>
          </p:cNvSpPr>
          <p:nvPr>
            <p:ph type="sldNum" sz="quarter" idx="12"/>
          </p:nvPr>
        </p:nvSpPr>
        <p:spPr/>
        <p:txBody>
          <a:bodyPr/>
          <a:lstStyle>
            <a:lvl1pPr>
              <a:defRPr/>
            </a:lvl1pPr>
          </a:lstStyle>
          <a:p>
            <a:fld id="{05754EF4-34A2-8548-92DC-AD89A2A10B63}" type="slidenum">
              <a:rPr lang="en-IN" altLang="en-US"/>
              <a:pPr/>
              <a:t>‹#›</a:t>
            </a:fld>
            <a:endParaRPr lang="en-IN" altLang="en-US"/>
          </a:p>
        </p:txBody>
      </p:sp>
    </p:spTree>
    <p:extLst>
      <p:ext uri="{BB962C8B-B14F-4D97-AF65-F5344CB8AC3E}">
        <p14:creationId xmlns:p14="http://schemas.microsoft.com/office/powerpoint/2010/main" val="18224090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FCF20D8-9DED-D0EC-4356-824DF08E579F}"/>
              </a:ext>
            </a:extLst>
          </p:cNvPr>
          <p:cNvSpPr>
            <a:spLocks noGrp="1"/>
          </p:cNvSpPr>
          <p:nvPr>
            <p:ph type="dt" sz="half" idx="10"/>
          </p:nvPr>
        </p:nvSpPr>
        <p:spPr/>
        <p:txBody>
          <a:bodyPr/>
          <a:lstStyle>
            <a:lvl1pPr>
              <a:defRPr/>
            </a:lvl1pPr>
          </a:lstStyle>
          <a:p>
            <a:pPr>
              <a:defRPr/>
            </a:pPr>
            <a:fld id="{DB5CEE31-B634-E648-BEF8-8CCB0A7A3CEA}" type="datetime1">
              <a:rPr lang="en-IN"/>
              <a:pPr>
                <a:defRPr/>
              </a:pPr>
              <a:t>02-06-2025</a:t>
            </a:fld>
            <a:endParaRPr lang="en-IN"/>
          </a:p>
        </p:txBody>
      </p:sp>
      <p:sp>
        <p:nvSpPr>
          <p:cNvPr id="5" name="Footer Placeholder 4">
            <a:extLst>
              <a:ext uri="{FF2B5EF4-FFF2-40B4-BE49-F238E27FC236}">
                <a16:creationId xmlns:a16="http://schemas.microsoft.com/office/drawing/2014/main" id="{7EB22128-0548-498C-D948-25B63256A21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6584254E-6E58-1CFF-3B5D-D421801F834F}"/>
              </a:ext>
            </a:extLst>
          </p:cNvPr>
          <p:cNvSpPr>
            <a:spLocks noGrp="1"/>
          </p:cNvSpPr>
          <p:nvPr>
            <p:ph type="sldNum" sz="quarter" idx="12"/>
          </p:nvPr>
        </p:nvSpPr>
        <p:spPr/>
        <p:txBody>
          <a:bodyPr/>
          <a:lstStyle>
            <a:lvl1pPr>
              <a:defRPr/>
            </a:lvl1pPr>
          </a:lstStyle>
          <a:p>
            <a:fld id="{5BEE9E4E-872C-7343-BD90-812FA00B0B9F}" type="slidenum">
              <a:rPr lang="en-IN" altLang="en-US"/>
              <a:pPr/>
              <a:t>‹#›</a:t>
            </a:fld>
            <a:endParaRPr lang="en-IN" altLang="en-US"/>
          </a:p>
        </p:txBody>
      </p:sp>
    </p:spTree>
    <p:extLst>
      <p:ext uri="{BB962C8B-B14F-4D97-AF65-F5344CB8AC3E}">
        <p14:creationId xmlns:p14="http://schemas.microsoft.com/office/powerpoint/2010/main" val="4383050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6BE115-41B4-2469-D48B-72007388B721}"/>
              </a:ext>
            </a:extLst>
          </p:cNvPr>
          <p:cNvSpPr>
            <a:spLocks noGrp="1"/>
          </p:cNvSpPr>
          <p:nvPr>
            <p:ph type="dt" sz="half" idx="10"/>
          </p:nvPr>
        </p:nvSpPr>
        <p:spPr/>
        <p:txBody>
          <a:bodyPr/>
          <a:lstStyle>
            <a:lvl1pPr>
              <a:defRPr/>
            </a:lvl1pPr>
          </a:lstStyle>
          <a:p>
            <a:pPr>
              <a:defRPr/>
            </a:pPr>
            <a:fld id="{694BE755-D057-F846-8725-3A01813836EF}" type="datetime1">
              <a:rPr lang="en-IN"/>
              <a:pPr>
                <a:defRPr/>
              </a:pPr>
              <a:t>02-06-2025</a:t>
            </a:fld>
            <a:endParaRPr lang="en-IN"/>
          </a:p>
        </p:txBody>
      </p:sp>
      <p:sp>
        <p:nvSpPr>
          <p:cNvPr id="5" name="Footer Placeholder 4">
            <a:extLst>
              <a:ext uri="{FF2B5EF4-FFF2-40B4-BE49-F238E27FC236}">
                <a16:creationId xmlns:a16="http://schemas.microsoft.com/office/drawing/2014/main" id="{9E5DC353-C0DD-97D1-8740-CB624E0FB153}"/>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E3952CE3-7566-5DAD-DDE2-C4D02ADE86F6}"/>
              </a:ext>
            </a:extLst>
          </p:cNvPr>
          <p:cNvSpPr>
            <a:spLocks noGrp="1"/>
          </p:cNvSpPr>
          <p:nvPr>
            <p:ph type="sldNum" sz="quarter" idx="12"/>
          </p:nvPr>
        </p:nvSpPr>
        <p:spPr/>
        <p:txBody>
          <a:bodyPr/>
          <a:lstStyle>
            <a:lvl1pPr>
              <a:defRPr/>
            </a:lvl1pPr>
          </a:lstStyle>
          <a:p>
            <a:fld id="{9E333A31-6861-254A-85D1-E03AB26FFD2F}" type="slidenum">
              <a:rPr lang="en-IN" altLang="en-US"/>
              <a:pPr/>
              <a:t>‹#›</a:t>
            </a:fld>
            <a:endParaRPr lang="en-IN" altLang="en-US"/>
          </a:p>
        </p:txBody>
      </p:sp>
    </p:spTree>
    <p:extLst>
      <p:ext uri="{BB962C8B-B14F-4D97-AF65-F5344CB8AC3E}">
        <p14:creationId xmlns:p14="http://schemas.microsoft.com/office/powerpoint/2010/main" val="732101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202C284-2F5E-C5C5-51EC-A69A8FBF08ED}"/>
              </a:ext>
            </a:extLst>
          </p:cNvPr>
          <p:cNvSpPr>
            <a:spLocks noGrp="1"/>
          </p:cNvSpPr>
          <p:nvPr>
            <p:ph type="dt" sz="half" idx="10"/>
          </p:nvPr>
        </p:nvSpPr>
        <p:spPr/>
        <p:txBody>
          <a:bodyPr/>
          <a:lstStyle>
            <a:lvl1pPr>
              <a:defRPr/>
            </a:lvl1pPr>
          </a:lstStyle>
          <a:p>
            <a:pPr>
              <a:defRPr/>
            </a:pPr>
            <a:fld id="{0856E3C2-F89B-0D49-B293-B8454B89F141}" type="datetime1">
              <a:rPr lang="en-IN"/>
              <a:pPr>
                <a:defRPr/>
              </a:pPr>
              <a:t>02-06-2025</a:t>
            </a:fld>
            <a:endParaRPr lang="en-IN"/>
          </a:p>
        </p:txBody>
      </p:sp>
      <p:sp>
        <p:nvSpPr>
          <p:cNvPr id="5" name="Footer Placeholder 4">
            <a:extLst>
              <a:ext uri="{FF2B5EF4-FFF2-40B4-BE49-F238E27FC236}">
                <a16:creationId xmlns:a16="http://schemas.microsoft.com/office/drawing/2014/main" id="{4B4FB909-261F-27F9-CAA7-862585ACEFC8}"/>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52F06139-23F1-4AED-D401-FA466A9851E5}"/>
              </a:ext>
            </a:extLst>
          </p:cNvPr>
          <p:cNvSpPr>
            <a:spLocks noGrp="1"/>
          </p:cNvSpPr>
          <p:nvPr>
            <p:ph type="sldNum" sz="quarter" idx="12"/>
          </p:nvPr>
        </p:nvSpPr>
        <p:spPr/>
        <p:txBody>
          <a:bodyPr/>
          <a:lstStyle>
            <a:lvl1pPr>
              <a:defRPr/>
            </a:lvl1pPr>
          </a:lstStyle>
          <a:p>
            <a:fld id="{14DB332B-CAC5-304D-9E43-C94B58C9C128}" type="slidenum">
              <a:rPr lang="en-IN" altLang="en-US"/>
              <a:pPr/>
              <a:t>‹#›</a:t>
            </a:fld>
            <a:endParaRPr lang="en-IN" altLang="en-US"/>
          </a:p>
        </p:txBody>
      </p:sp>
    </p:spTree>
    <p:extLst>
      <p:ext uri="{BB962C8B-B14F-4D97-AF65-F5344CB8AC3E}">
        <p14:creationId xmlns:p14="http://schemas.microsoft.com/office/powerpoint/2010/main" val="521723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61647B-14FA-EA4B-36DD-76FAD6E91906}"/>
              </a:ext>
            </a:extLst>
          </p:cNvPr>
          <p:cNvSpPr>
            <a:spLocks noGrp="1"/>
          </p:cNvSpPr>
          <p:nvPr>
            <p:ph type="dt" sz="half" idx="10"/>
          </p:nvPr>
        </p:nvSpPr>
        <p:spPr/>
        <p:txBody>
          <a:bodyPr/>
          <a:lstStyle>
            <a:lvl1pPr>
              <a:defRPr/>
            </a:lvl1pPr>
          </a:lstStyle>
          <a:p>
            <a:pPr>
              <a:defRPr/>
            </a:pPr>
            <a:fld id="{A23405B3-6889-DB4C-8B37-767A0FFE52E0}" type="datetime1">
              <a:rPr lang="en-IN"/>
              <a:pPr>
                <a:defRPr/>
              </a:pPr>
              <a:t>02-06-2025</a:t>
            </a:fld>
            <a:endParaRPr lang="en-IN"/>
          </a:p>
        </p:txBody>
      </p:sp>
      <p:sp>
        <p:nvSpPr>
          <p:cNvPr id="5" name="Footer Placeholder 4">
            <a:extLst>
              <a:ext uri="{FF2B5EF4-FFF2-40B4-BE49-F238E27FC236}">
                <a16:creationId xmlns:a16="http://schemas.microsoft.com/office/drawing/2014/main" id="{AE8F4A1F-37D4-8A24-D56E-B08CFCB7550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4E5B57A1-CC5A-7B4F-D2D0-D297034F0D6E}"/>
              </a:ext>
            </a:extLst>
          </p:cNvPr>
          <p:cNvSpPr>
            <a:spLocks noGrp="1"/>
          </p:cNvSpPr>
          <p:nvPr>
            <p:ph type="sldNum" sz="quarter" idx="12"/>
          </p:nvPr>
        </p:nvSpPr>
        <p:spPr/>
        <p:txBody>
          <a:bodyPr/>
          <a:lstStyle>
            <a:lvl1pPr>
              <a:defRPr/>
            </a:lvl1pPr>
          </a:lstStyle>
          <a:p>
            <a:fld id="{8424FDA4-9F75-D74C-AF13-E1CDC4A9B59E}" type="slidenum">
              <a:rPr lang="en-IN" altLang="en-US"/>
              <a:pPr/>
              <a:t>‹#›</a:t>
            </a:fld>
            <a:endParaRPr lang="en-IN" altLang="en-US"/>
          </a:p>
        </p:txBody>
      </p:sp>
    </p:spTree>
    <p:extLst>
      <p:ext uri="{BB962C8B-B14F-4D97-AF65-F5344CB8AC3E}">
        <p14:creationId xmlns:p14="http://schemas.microsoft.com/office/powerpoint/2010/main" val="30008633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0A1E0F-D5AB-F92A-C221-41C8EF3B021F}"/>
              </a:ext>
            </a:extLst>
          </p:cNvPr>
          <p:cNvSpPr>
            <a:spLocks noGrp="1"/>
          </p:cNvSpPr>
          <p:nvPr>
            <p:ph type="dt" sz="half" idx="10"/>
          </p:nvPr>
        </p:nvSpPr>
        <p:spPr/>
        <p:txBody>
          <a:bodyPr/>
          <a:lstStyle>
            <a:lvl1pPr>
              <a:defRPr/>
            </a:lvl1pPr>
          </a:lstStyle>
          <a:p>
            <a:pPr>
              <a:defRPr/>
            </a:pPr>
            <a:fld id="{05DF30D9-1F8C-C94D-AE79-A8E761967C2B}" type="datetime1">
              <a:rPr lang="en-IN"/>
              <a:pPr>
                <a:defRPr/>
              </a:pPr>
              <a:t>02-06-2025</a:t>
            </a:fld>
            <a:endParaRPr lang="en-IN"/>
          </a:p>
        </p:txBody>
      </p:sp>
      <p:sp>
        <p:nvSpPr>
          <p:cNvPr id="5" name="Footer Placeholder 4">
            <a:extLst>
              <a:ext uri="{FF2B5EF4-FFF2-40B4-BE49-F238E27FC236}">
                <a16:creationId xmlns:a16="http://schemas.microsoft.com/office/drawing/2014/main" id="{B5388774-5DE9-A196-736F-39147AEB5C27}"/>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5540D218-461F-D452-A51D-F6C68DCE3370}"/>
              </a:ext>
            </a:extLst>
          </p:cNvPr>
          <p:cNvSpPr>
            <a:spLocks noGrp="1"/>
          </p:cNvSpPr>
          <p:nvPr>
            <p:ph type="sldNum" sz="quarter" idx="12"/>
          </p:nvPr>
        </p:nvSpPr>
        <p:spPr/>
        <p:txBody>
          <a:bodyPr/>
          <a:lstStyle>
            <a:lvl1pPr>
              <a:defRPr/>
            </a:lvl1pPr>
          </a:lstStyle>
          <a:p>
            <a:fld id="{37FF2987-E76E-DA4D-9E86-9894835FB404}" type="slidenum">
              <a:rPr lang="en-IN" altLang="en-US"/>
              <a:pPr/>
              <a:t>‹#›</a:t>
            </a:fld>
            <a:endParaRPr lang="en-IN" altLang="en-US"/>
          </a:p>
        </p:txBody>
      </p:sp>
    </p:spTree>
    <p:extLst>
      <p:ext uri="{BB962C8B-B14F-4D97-AF65-F5344CB8AC3E}">
        <p14:creationId xmlns:p14="http://schemas.microsoft.com/office/powerpoint/2010/main" val="47830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89593D-A230-40D2-FF81-E3E3545D4F65}"/>
              </a:ext>
            </a:extLst>
          </p:cNvPr>
          <p:cNvSpPr>
            <a:spLocks noGrp="1"/>
          </p:cNvSpPr>
          <p:nvPr>
            <p:ph type="dt" sz="half" idx="10"/>
          </p:nvPr>
        </p:nvSpPr>
        <p:spPr/>
        <p:txBody>
          <a:bodyPr/>
          <a:lstStyle>
            <a:lvl1pPr>
              <a:defRPr/>
            </a:lvl1pPr>
          </a:lstStyle>
          <a:p>
            <a:pPr>
              <a:defRPr/>
            </a:pPr>
            <a:fld id="{9BBD9E55-52F9-D644-AA98-838C231BF800}" type="datetime1">
              <a:rPr lang="en-IN"/>
              <a:pPr>
                <a:defRPr/>
              </a:pPr>
              <a:t>02-06-2025</a:t>
            </a:fld>
            <a:endParaRPr lang="en-IN"/>
          </a:p>
        </p:txBody>
      </p:sp>
      <p:sp>
        <p:nvSpPr>
          <p:cNvPr id="3" name="Footer Placeholder 4">
            <a:extLst>
              <a:ext uri="{FF2B5EF4-FFF2-40B4-BE49-F238E27FC236}">
                <a16:creationId xmlns:a16="http://schemas.microsoft.com/office/drawing/2014/main" id="{50A8C53A-E374-BE7B-1CC0-F50F418D374B}"/>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E50FD643-462C-8BCC-0387-D70522B71B8A}"/>
              </a:ext>
            </a:extLst>
          </p:cNvPr>
          <p:cNvSpPr>
            <a:spLocks noGrp="1"/>
          </p:cNvSpPr>
          <p:nvPr>
            <p:ph type="sldNum" sz="quarter" idx="12"/>
          </p:nvPr>
        </p:nvSpPr>
        <p:spPr/>
        <p:txBody>
          <a:bodyPr/>
          <a:lstStyle>
            <a:lvl1pPr>
              <a:defRPr/>
            </a:lvl1pPr>
          </a:lstStyle>
          <a:p>
            <a:fld id="{69EE4A4B-784D-6447-8C47-446CBF9BE822}" type="slidenum">
              <a:rPr lang="en-IN" altLang="en-US"/>
              <a:pPr/>
              <a:t>‹#›</a:t>
            </a:fld>
            <a:endParaRPr lang="en-IN" altLang="en-US"/>
          </a:p>
        </p:txBody>
      </p:sp>
    </p:spTree>
    <p:extLst>
      <p:ext uri="{BB962C8B-B14F-4D97-AF65-F5344CB8AC3E}">
        <p14:creationId xmlns:p14="http://schemas.microsoft.com/office/powerpoint/2010/main" val="28767392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a:extLst>
              <a:ext uri="{FF2B5EF4-FFF2-40B4-BE49-F238E27FC236}">
                <a16:creationId xmlns:a16="http://schemas.microsoft.com/office/drawing/2014/main" id="{DDEF3AF4-C759-85A1-B985-8E7B70F0E7C0}"/>
              </a:ext>
            </a:extLst>
          </p:cNvPr>
          <p:cNvSpPr>
            <a:spLocks noGrp="1"/>
          </p:cNvSpPr>
          <p:nvPr>
            <p:ph type="dt" sz="half" idx="10"/>
          </p:nvPr>
        </p:nvSpPr>
        <p:spPr/>
        <p:txBody>
          <a:bodyPr/>
          <a:lstStyle>
            <a:lvl1pPr>
              <a:defRPr/>
            </a:lvl1pPr>
          </a:lstStyle>
          <a:p>
            <a:pPr>
              <a:defRPr/>
            </a:pPr>
            <a:fld id="{B024157F-11D7-2D4E-B145-1E18CF70976C}" type="datetime1">
              <a:rPr lang="en-IN"/>
              <a:pPr>
                <a:defRPr/>
              </a:pPr>
              <a:t>02-06-2025</a:t>
            </a:fld>
            <a:endParaRPr lang="en-IN"/>
          </a:p>
        </p:txBody>
      </p:sp>
      <p:sp>
        <p:nvSpPr>
          <p:cNvPr id="6" name="Footer Placeholder 4">
            <a:extLst>
              <a:ext uri="{FF2B5EF4-FFF2-40B4-BE49-F238E27FC236}">
                <a16:creationId xmlns:a16="http://schemas.microsoft.com/office/drawing/2014/main" id="{D58F79BB-AA4F-3596-1DDB-B2B008040145}"/>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89D5CA6B-98AC-E541-6D21-46CF774158B3}"/>
              </a:ext>
            </a:extLst>
          </p:cNvPr>
          <p:cNvSpPr>
            <a:spLocks noGrp="1"/>
          </p:cNvSpPr>
          <p:nvPr>
            <p:ph type="sldNum" sz="quarter" idx="12"/>
          </p:nvPr>
        </p:nvSpPr>
        <p:spPr/>
        <p:txBody>
          <a:bodyPr/>
          <a:lstStyle>
            <a:lvl1pPr>
              <a:defRPr/>
            </a:lvl1pPr>
          </a:lstStyle>
          <a:p>
            <a:fld id="{3D3D6306-7980-7343-8D20-552685406E84}" type="slidenum">
              <a:rPr lang="en-IN" altLang="en-US"/>
              <a:pPr/>
              <a:t>‹#›</a:t>
            </a:fld>
            <a:endParaRPr lang="en-IN" altLang="en-US"/>
          </a:p>
        </p:txBody>
      </p:sp>
    </p:spTree>
    <p:extLst>
      <p:ext uri="{BB962C8B-B14F-4D97-AF65-F5344CB8AC3E}">
        <p14:creationId xmlns:p14="http://schemas.microsoft.com/office/powerpoint/2010/main" val="40781376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a:extLst>
              <a:ext uri="{FF2B5EF4-FFF2-40B4-BE49-F238E27FC236}">
                <a16:creationId xmlns:a16="http://schemas.microsoft.com/office/drawing/2014/main" id="{6854F3CF-1574-7114-0DEA-B26371A32BBB}"/>
              </a:ext>
            </a:extLst>
          </p:cNvPr>
          <p:cNvSpPr>
            <a:spLocks noGrp="1"/>
          </p:cNvSpPr>
          <p:nvPr>
            <p:ph type="dt" sz="half" idx="10"/>
          </p:nvPr>
        </p:nvSpPr>
        <p:spPr/>
        <p:txBody>
          <a:bodyPr/>
          <a:lstStyle>
            <a:lvl1pPr>
              <a:defRPr/>
            </a:lvl1pPr>
          </a:lstStyle>
          <a:p>
            <a:pPr>
              <a:defRPr/>
            </a:pPr>
            <a:fld id="{9FDCB26C-0B02-5F4D-ABF7-DC06F0B05CAE}" type="datetime1">
              <a:rPr lang="en-IN"/>
              <a:pPr>
                <a:defRPr/>
              </a:pPr>
              <a:t>02-06-2025</a:t>
            </a:fld>
            <a:endParaRPr lang="en-IN"/>
          </a:p>
        </p:txBody>
      </p:sp>
      <p:sp>
        <p:nvSpPr>
          <p:cNvPr id="8" name="Footer Placeholder 4">
            <a:extLst>
              <a:ext uri="{FF2B5EF4-FFF2-40B4-BE49-F238E27FC236}">
                <a16:creationId xmlns:a16="http://schemas.microsoft.com/office/drawing/2014/main" id="{6677C134-19B6-4C10-C014-78FED4D335F9}"/>
              </a:ext>
            </a:extLst>
          </p:cNvPr>
          <p:cNvSpPr>
            <a:spLocks noGrp="1"/>
          </p:cNvSpPr>
          <p:nvPr>
            <p:ph type="ftr" sz="quarter" idx="11"/>
          </p:nvPr>
        </p:nvSpPr>
        <p:spPr/>
        <p:txBody>
          <a:bodyPr/>
          <a:lstStyle>
            <a:lvl1pPr>
              <a:defRPr/>
            </a:lvl1pPr>
          </a:lstStyle>
          <a:p>
            <a:pPr>
              <a:defRPr/>
            </a:pPr>
            <a:endParaRPr lang="en-IN"/>
          </a:p>
        </p:txBody>
      </p:sp>
      <p:sp>
        <p:nvSpPr>
          <p:cNvPr id="9" name="Slide Number Placeholder 5">
            <a:extLst>
              <a:ext uri="{FF2B5EF4-FFF2-40B4-BE49-F238E27FC236}">
                <a16:creationId xmlns:a16="http://schemas.microsoft.com/office/drawing/2014/main" id="{A6EEBA91-A28F-3BE8-4A1C-746384FDEE50}"/>
              </a:ext>
            </a:extLst>
          </p:cNvPr>
          <p:cNvSpPr>
            <a:spLocks noGrp="1"/>
          </p:cNvSpPr>
          <p:nvPr>
            <p:ph type="sldNum" sz="quarter" idx="12"/>
          </p:nvPr>
        </p:nvSpPr>
        <p:spPr/>
        <p:txBody>
          <a:bodyPr/>
          <a:lstStyle>
            <a:lvl1pPr>
              <a:defRPr/>
            </a:lvl1pPr>
          </a:lstStyle>
          <a:p>
            <a:fld id="{0831E1B7-4AF3-D54C-A3CF-AC720BD902C3}" type="slidenum">
              <a:rPr lang="en-IN" altLang="en-US"/>
              <a:pPr/>
              <a:t>‹#›</a:t>
            </a:fld>
            <a:endParaRPr lang="en-IN" altLang="en-US"/>
          </a:p>
        </p:txBody>
      </p:sp>
    </p:spTree>
    <p:extLst>
      <p:ext uri="{BB962C8B-B14F-4D97-AF65-F5344CB8AC3E}">
        <p14:creationId xmlns:p14="http://schemas.microsoft.com/office/powerpoint/2010/main" val="30666017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a:extLst>
              <a:ext uri="{FF2B5EF4-FFF2-40B4-BE49-F238E27FC236}">
                <a16:creationId xmlns:a16="http://schemas.microsoft.com/office/drawing/2014/main" id="{87AE12E1-1FB0-10CC-430F-90A9C7D9D52B}"/>
              </a:ext>
            </a:extLst>
          </p:cNvPr>
          <p:cNvSpPr>
            <a:spLocks noGrp="1"/>
          </p:cNvSpPr>
          <p:nvPr>
            <p:ph type="dt" sz="half" idx="10"/>
          </p:nvPr>
        </p:nvSpPr>
        <p:spPr/>
        <p:txBody>
          <a:bodyPr/>
          <a:lstStyle>
            <a:lvl1pPr>
              <a:defRPr/>
            </a:lvl1pPr>
          </a:lstStyle>
          <a:p>
            <a:pPr>
              <a:defRPr/>
            </a:pPr>
            <a:fld id="{D0DBCE58-C04B-5B46-B59F-B577580B94AD}" type="datetime1">
              <a:rPr lang="en-IN"/>
              <a:pPr>
                <a:defRPr/>
              </a:pPr>
              <a:t>02-06-2025</a:t>
            </a:fld>
            <a:endParaRPr lang="en-IN"/>
          </a:p>
        </p:txBody>
      </p:sp>
      <p:sp>
        <p:nvSpPr>
          <p:cNvPr id="4" name="Footer Placeholder 4">
            <a:extLst>
              <a:ext uri="{FF2B5EF4-FFF2-40B4-BE49-F238E27FC236}">
                <a16:creationId xmlns:a16="http://schemas.microsoft.com/office/drawing/2014/main" id="{5D19FFD7-31AB-97D5-7584-66508DA4CD7D}"/>
              </a:ext>
            </a:extLst>
          </p:cNvPr>
          <p:cNvSpPr>
            <a:spLocks noGrp="1"/>
          </p:cNvSpPr>
          <p:nvPr>
            <p:ph type="ftr" sz="quarter" idx="11"/>
          </p:nvPr>
        </p:nvSpPr>
        <p:spPr/>
        <p:txBody>
          <a:bodyPr/>
          <a:lstStyle>
            <a:lvl1pPr>
              <a:defRPr/>
            </a:lvl1pPr>
          </a:lstStyle>
          <a:p>
            <a:pPr>
              <a:defRPr/>
            </a:pPr>
            <a:endParaRPr lang="en-IN"/>
          </a:p>
        </p:txBody>
      </p:sp>
      <p:sp>
        <p:nvSpPr>
          <p:cNvPr id="5" name="Slide Number Placeholder 5">
            <a:extLst>
              <a:ext uri="{FF2B5EF4-FFF2-40B4-BE49-F238E27FC236}">
                <a16:creationId xmlns:a16="http://schemas.microsoft.com/office/drawing/2014/main" id="{9B0ECE0E-235C-D570-B7A1-07FD97088F62}"/>
              </a:ext>
            </a:extLst>
          </p:cNvPr>
          <p:cNvSpPr>
            <a:spLocks noGrp="1"/>
          </p:cNvSpPr>
          <p:nvPr>
            <p:ph type="sldNum" sz="quarter" idx="12"/>
          </p:nvPr>
        </p:nvSpPr>
        <p:spPr/>
        <p:txBody>
          <a:bodyPr/>
          <a:lstStyle>
            <a:lvl1pPr>
              <a:defRPr/>
            </a:lvl1pPr>
          </a:lstStyle>
          <a:p>
            <a:fld id="{F0B2337A-9647-9547-9AF3-3F7543C3CFFF}" type="slidenum">
              <a:rPr lang="en-IN" altLang="en-US"/>
              <a:pPr/>
              <a:t>‹#›</a:t>
            </a:fld>
            <a:endParaRPr lang="en-IN" altLang="en-US"/>
          </a:p>
        </p:txBody>
      </p:sp>
    </p:spTree>
    <p:extLst>
      <p:ext uri="{BB962C8B-B14F-4D97-AF65-F5344CB8AC3E}">
        <p14:creationId xmlns:p14="http://schemas.microsoft.com/office/powerpoint/2010/main" val="3724278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EF7118F-874A-9D5E-7708-C2D0705CD150}"/>
              </a:ext>
            </a:extLst>
          </p:cNvPr>
          <p:cNvSpPr>
            <a:spLocks noGrp="1"/>
          </p:cNvSpPr>
          <p:nvPr>
            <p:ph type="dt" sz="half" idx="10"/>
          </p:nvPr>
        </p:nvSpPr>
        <p:spPr/>
        <p:txBody>
          <a:bodyPr/>
          <a:lstStyle>
            <a:lvl1pPr>
              <a:defRPr/>
            </a:lvl1pPr>
          </a:lstStyle>
          <a:p>
            <a:pPr>
              <a:defRPr/>
            </a:pPr>
            <a:fld id="{8E9FF092-0E21-DE46-AD8C-E9C700819D6D}" type="datetime1">
              <a:rPr lang="en-IN"/>
              <a:pPr>
                <a:defRPr/>
              </a:pPr>
              <a:t>02-06-2025</a:t>
            </a:fld>
            <a:endParaRPr lang="en-IN"/>
          </a:p>
        </p:txBody>
      </p:sp>
      <p:sp>
        <p:nvSpPr>
          <p:cNvPr id="3" name="Footer Placeholder 4">
            <a:extLst>
              <a:ext uri="{FF2B5EF4-FFF2-40B4-BE49-F238E27FC236}">
                <a16:creationId xmlns:a16="http://schemas.microsoft.com/office/drawing/2014/main" id="{AC6E8B05-46A6-9FA0-0ADF-04700F628885}"/>
              </a:ext>
            </a:extLst>
          </p:cNvPr>
          <p:cNvSpPr>
            <a:spLocks noGrp="1"/>
          </p:cNvSpPr>
          <p:nvPr>
            <p:ph type="ftr" sz="quarter" idx="11"/>
          </p:nvPr>
        </p:nvSpPr>
        <p:spPr/>
        <p:txBody>
          <a:bodyPr/>
          <a:lstStyle>
            <a:lvl1pPr>
              <a:defRPr/>
            </a:lvl1pPr>
          </a:lstStyle>
          <a:p>
            <a:pPr>
              <a:defRPr/>
            </a:pPr>
            <a:endParaRPr lang="en-IN"/>
          </a:p>
        </p:txBody>
      </p:sp>
      <p:sp>
        <p:nvSpPr>
          <p:cNvPr id="4" name="Slide Number Placeholder 5">
            <a:extLst>
              <a:ext uri="{FF2B5EF4-FFF2-40B4-BE49-F238E27FC236}">
                <a16:creationId xmlns:a16="http://schemas.microsoft.com/office/drawing/2014/main" id="{7AD67C9C-F53B-C512-736B-17A40B5B0468}"/>
              </a:ext>
            </a:extLst>
          </p:cNvPr>
          <p:cNvSpPr>
            <a:spLocks noGrp="1"/>
          </p:cNvSpPr>
          <p:nvPr>
            <p:ph type="sldNum" sz="quarter" idx="12"/>
          </p:nvPr>
        </p:nvSpPr>
        <p:spPr/>
        <p:txBody>
          <a:bodyPr/>
          <a:lstStyle>
            <a:lvl1pPr>
              <a:defRPr/>
            </a:lvl1pPr>
          </a:lstStyle>
          <a:p>
            <a:fld id="{C3137BF8-6B95-464C-9F1F-1429969D0628}" type="slidenum">
              <a:rPr lang="en-IN" altLang="en-US"/>
              <a:pPr/>
              <a:t>‹#›</a:t>
            </a:fld>
            <a:endParaRPr lang="en-IN" altLang="en-US"/>
          </a:p>
        </p:txBody>
      </p:sp>
    </p:spTree>
    <p:extLst>
      <p:ext uri="{BB962C8B-B14F-4D97-AF65-F5344CB8AC3E}">
        <p14:creationId xmlns:p14="http://schemas.microsoft.com/office/powerpoint/2010/main" val="13804255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20E4282-CF75-5CB3-0BF2-DB30A33B020E}"/>
              </a:ext>
            </a:extLst>
          </p:cNvPr>
          <p:cNvSpPr>
            <a:spLocks noGrp="1"/>
          </p:cNvSpPr>
          <p:nvPr>
            <p:ph type="dt" sz="half" idx="10"/>
          </p:nvPr>
        </p:nvSpPr>
        <p:spPr/>
        <p:txBody>
          <a:bodyPr/>
          <a:lstStyle>
            <a:lvl1pPr>
              <a:defRPr/>
            </a:lvl1pPr>
          </a:lstStyle>
          <a:p>
            <a:pPr>
              <a:defRPr/>
            </a:pPr>
            <a:fld id="{99A6B4A8-2327-9746-8A55-D78854A6DBAA}" type="datetime1">
              <a:rPr lang="en-IN"/>
              <a:pPr>
                <a:defRPr/>
              </a:pPr>
              <a:t>02-06-2025</a:t>
            </a:fld>
            <a:endParaRPr lang="en-IN"/>
          </a:p>
        </p:txBody>
      </p:sp>
      <p:sp>
        <p:nvSpPr>
          <p:cNvPr id="6" name="Footer Placeholder 4">
            <a:extLst>
              <a:ext uri="{FF2B5EF4-FFF2-40B4-BE49-F238E27FC236}">
                <a16:creationId xmlns:a16="http://schemas.microsoft.com/office/drawing/2014/main" id="{7E0440F0-C5C5-C2D5-9699-9217C84D90D9}"/>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BCD6F43B-52E5-B631-AAF7-E3578C144310}"/>
              </a:ext>
            </a:extLst>
          </p:cNvPr>
          <p:cNvSpPr>
            <a:spLocks noGrp="1"/>
          </p:cNvSpPr>
          <p:nvPr>
            <p:ph type="sldNum" sz="quarter" idx="12"/>
          </p:nvPr>
        </p:nvSpPr>
        <p:spPr/>
        <p:txBody>
          <a:bodyPr/>
          <a:lstStyle>
            <a:lvl1pPr>
              <a:defRPr/>
            </a:lvl1pPr>
          </a:lstStyle>
          <a:p>
            <a:fld id="{1F1974A3-9945-6A49-8566-873A85BBFB98}" type="slidenum">
              <a:rPr lang="en-IN" altLang="en-US"/>
              <a:pPr/>
              <a:t>‹#›</a:t>
            </a:fld>
            <a:endParaRPr lang="en-IN" altLang="en-US"/>
          </a:p>
        </p:txBody>
      </p:sp>
    </p:spTree>
    <p:extLst>
      <p:ext uri="{BB962C8B-B14F-4D97-AF65-F5344CB8AC3E}">
        <p14:creationId xmlns:p14="http://schemas.microsoft.com/office/powerpoint/2010/main" val="23380283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A4D1CEF-0F96-297E-AFBA-42EFCA532F98}"/>
              </a:ext>
            </a:extLst>
          </p:cNvPr>
          <p:cNvSpPr>
            <a:spLocks noGrp="1"/>
          </p:cNvSpPr>
          <p:nvPr>
            <p:ph type="dt" sz="half" idx="10"/>
          </p:nvPr>
        </p:nvSpPr>
        <p:spPr/>
        <p:txBody>
          <a:bodyPr/>
          <a:lstStyle>
            <a:lvl1pPr>
              <a:defRPr/>
            </a:lvl1pPr>
          </a:lstStyle>
          <a:p>
            <a:pPr>
              <a:defRPr/>
            </a:pPr>
            <a:fld id="{EBEA3A7D-5721-9E42-9AE5-E909B90B044F}" type="datetime1">
              <a:rPr lang="en-IN"/>
              <a:pPr>
                <a:defRPr/>
              </a:pPr>
              <a:t>02-06-2025</a:t>
            </a:fld>
            <a:endParaRPr lang="en-IN"/>
          </a:p>
        </p:txBody>
      </p:sp>
      <p:sp>
        <p:nvSpPr>
          <p:cNvPr id="6" name="Footer Placeholder 4">
            <a:extLst>
              <a:ext uri="{FF2B5EF4-FFF2-40B4-BE49-F238E27FC236}">
                <a16:creationId xmlns:a16="http://schemas.microsoft.com/office/drawing/2014/main" id="{B2BCE254-2A50-8268-3624-9589F7A03DDF}"/>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C69AF169-748F-36F5-7DF0-130BDDE377C4}"/>
              </a:ext>
            </a:extLst>
          </p:cNvPr>
          <p:cNvSpPr>
            <a:spLocks noGrp="1"/>
          </p:cNvSpPr>
          <p:nvPr>
            <p:ph type="sldNum" sz="quarter" idx="12"/>
          </p:nvPr>
        </p:nvSpPr>
        <p:spPr/>
        <p:txBody>
          <a:bodyPr/>
          <a:lstStyle>
            <a:lvl1pPr>
              <a:defRPr/>
            </a:lvl1pPr>
          </a:lstStyle>
          <a:p>
            <a:fld id="{CFB204A0-6013-5E4C-B1D9-7F0F5E01FB84}" type="slidenum">
              <a:rPr lang="en-IN" altLang="en-US"/>
              <a:pPr/>
              <a:t>‹#›</a:t>
            </a:fld>
            <a:endParaRPr lang="en-IN" altLang="en-US"/>
          </a:p>
        </p:txBody>
      </p:sp>
    </p:spTree>
    <p:extLst>
      <p:ext uri="{BB962C8B-B14F-4D97-AF65-F5344CB8AC3E}">
        <p14:creationId xmlns:p14="http://schemas.microsoft.com/office/powerpoint/2010/main" val="40038093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12BD3E-26FC-C40F-AA62-786346E2BFDB}"/>
              </a:ext>
            </a:extLst>
          </p:cNvPr>
          <p:cNvSpPr>
            <a:spLocks noGrp="1"/>
          </p:cNvSpPr>
          <p:nvPr>
            <p:ph type="dt" sz="half" idx="10"/>
          </p:nvPr>
        </p:nvSpPr>
        <p:spPr/>
        <p:txBody>
          <a:bodyPr/>
          <a:lstStyle>
            <a:lvl1pPr>
              <a:defRPr/>
            </a:lvl1pPr>
          </a:lstStyle>
          <a:p>
            <a:pPr>
              <a:defRPr/>
            </a:pPr>
            <a:fld id="{6DB947DC-E9ED-7E41-A5E0-A46EC5CCB0CE}" type="datetime1">
              <a:rPr lang="en-IN"/>
              <a:pPr>
                <a:defRPr/>
              </a:pPr>
              <a:t>02-06-2025</a:t>
            </a:fld>
            <a:endParaRPr lang="en-IN"/>
          </a:p>
        </p:txBody>
      </p:sp>
      <p:sp>
        <p:nvSpPr>
          <p:cNvPr id="5" name="Footer Placeholder 4">
            <a:extLst>
              <a:ext uri="{FF2B5EF4-FFF2-40B4-BE49-F238E27FC236}">
                <a16:creationId xmlns:a16="http://schemas.microsoft.com/office/drawing/2014/main" id="{B35D0154-010F-D803-7876-1D129CCD8DFD}"/>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DF9D355D-8D78-6601-CAAD-443014DA719C}"/>
              </a:ext>
            </a:extLst>
          </p:cNvPr>
          <p:cNvSpPr>
            <a:spLocks noGrp="1"/>
          </p:cNvSpPr>
          <p:nvPr>
            <p:ph type="sldNum" sz="quarter" idx="12"/>
          </p:nvPr>
        </p:nvSpPr>
        <p:spPr/>
        <p:txBody>
          <a:bodyPr/>
          <a:lstStyle>
            <a:lvl1pPr>
              <a:defRPr/>
            </a:lvl1pPr>
          </a:lstStyle>
          <a:p>
            <a:fld id="{A4A49A17-4B19-F245-8899-B72E1ECCCE87}" type="slidenum">
              <a:rPr lang="en-IN" altLang="en-US"/>
              <a:pPr/>
              <a:t>‹#›</a:t>
            </a:fld>
            <a:endParaRPr lang="en-IN" altLang="en-US"/>
          </a:p>
        </p:txBody>
      </p:sp>
    </p:spTree>
    <p:extLst>
      <p:ext uri="{BB962C8B-B14F-4D97-AF65-F5344CB8AC3E}">
        <p14:creationId xmlns:p14="http://schemas.microsoft.com/office/powerpoint/2010/main" val="23467684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EE529AB-7E5A-CAA6-870C-A90912A2C69E}"/>
              </a:ext>
            </a:extLst>
          </p:cNvPr>
          <p:cNvSpPr>
            <a:spLocks noGrp="1"/>
          </p:cNvSpPr>
          <p:nvPr>
            <p:ph type="dt" sz="half" idx="10"/>
          </p:nvPr>
        </p:nvSpPr>
        <p:spPr/>
        <p:txBody>
          <a:bodyPr/>
          <a:lstStyle>
            <a:lvl1pPr>
              <a:defRPr/>
            </a:lvl1pPr>
          </a:lstStyle>
          <a:p>
            <a:pPr>
              <a:defRPr/>
            </a:pPr>
            <a:fld id="{BE2EC123-D89E-6646-BB4C-86B205FEF32C}" type="datetime1">
              <a:rPr lang="en-IN"/>
              <a:pPr>
                <a:defRPr/>
              </a:pPr>
              <a:t>02-06-2025</a:t>
            </a:fld>
            <a:endParaRPr lang="en-IN"/>
          </a:p>
        </p:txBody>
      </p:sp>
      <p:sp>
        <p:nvSpPr>
          <p:cNvPr id="5" name="Footer Placeholder 4">
            <a:extLst>
              <a:ext uri="{FF2B5EF4-FFF2-40B4-BE49-F238E27FC236}">
                <a16:creationId xmlns:a16="http://schemas.microsoft.com/office/drawing/2014/main" id="{B2A0DC37-6D9B-A65E-56AE-4F3207420F41}"/>
              </a:ext>
            </a:extLst>
          </p:cNvPr>
          <p:cNvSpPr>
            <a:spLocks noGrp="1"/>
          </p:cNvSpPr>
          <p:nvPr>
            <p:ph type="ftr" sz="quarter" idx="11"/>
          </p:nvPr>
        </p:nvSpPr>
        <p:spPr/>
        <p:txBody>
          <a:bodyPr/>
          <a:lstStyle>
            <a:lvl1pPr>
              <a:defRPr/>
            </a:lvl1pPr>
          </a:lstStyle>
          <a:p>
            <a:pPr>
              <a:defRPr/>
            </a:pPr>
            <a:endParaRPr lang="en-IN"/>
          </a:p>
        </p:txBody>
      </p:sp>
      <p:sp>
        <p:nvSpPr>
          <p:cNvPr id="6" name="Slide Number Placeholder 5">
            <a:extLst>
              <a:ext uri="{FF2B5EF4-FFF2-40B4-BE49-F238E27FC236}">
                <a16:creationId xmlns:a16="http://schemas.microsoft.com/office/drawing/2014/main" id="{4C9AED43-5B1E-6179-5FA2-E8D03BC278D8}"/>
              </a:ext>
            </a:extLst>
          </p:cNvPr>
          <p:cNvSpPr>
            <a:spLocks noGrp="1"/>
          </p:cNvSpPr>
          <p:nvPr>
            <p:ph type="sldNum" sz="quarter" idx="12"/>
          </p:nvPr>
        </p:nvSpPr>
        <p:spPr/>
        <p:txBody>
          <a:bodyPr/>
          <a:lstStyle>
            <a:lvl1pPr>
              <a:defRPr/>
            </a:lvl1pPr>
          </a:lstStyle>
          <a:p>
            <a:fld id="{BC269BAB-51B8-1F41-AE0B-2AD92096C9E2}" type="slidenum">
              <a:rPr lang="en-IN" altLang="en-US"/>
              <a:pPr/>
              <a:t>‹#›</a:t>
            </a:fld>
            <a:endParaRPr lang="en-IN" altLang="en-US"/>
          </a:p>
        </p:txBody>
      </p:sp>
    </p:spTree>
    <p:extLst>
      <p:ext uri="{BB962C8B-B14F-4D97-AF65-F5344CB8AC3E}">
        <p14:creationId xmlns:p14="http://schemas.microsoft.com/office/powerpoint/2010/main" val="154880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B1E4CE2-E13A-54E8-55A0-8B670F4420AC}"/>
              </a:ext>
            </a:extLst>
          </p:cNvPr>
          <p:cNvSpPr>
            <a:spLocks noGrp="1"/>
          </p:cNvSpPr>
          <p:nvPr>
            <p:ph type="dt" sz="half" idx="10"/>
          </p:nvPr>
        </p:nvSpPr>
        <p:spPr/>
        <p:txBody>
          <a:bodyPr/>
          <a:lstStyle>
            <a:lvl1pPr>
              <a:defRPr/>
            </a:lvl1pPr>
          </a:lstStyle>
          <a:p>
            <a:pPr>
              <a:defRPr/>
            </a:pPr>
            <a:fld id="{6A196AB9-80E1-F64C-B5DF-6BC2E038E723}" type="datetime1">
              <a:rPr lang="en-IN"/>
              <a:pPr>
                <a:defRPr/>
              </a:pPr>
              <a:t>02-06-2025</a:t>
            </a:fld>
            <a:endParaRPr lang="en-IN"/>
          </a:p>
        </p:txBody>
      </p:sp>
      <p:sp>
        <p:nvSpPr>
          <p:cNvPr id="6" name="Footer Placeholder 4">
            <a:extLst>
              <a:ext uri="{FF2B5EF4-FFF2-40B4-BE49-F238E27FC236}">
                <a16:creationId xmlns:a16="http://schemas.microsoft.com/office/drawing/2014/main" id="{DF33974B-D0D8-6E7C-2983-349B69CBE886}"/>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C3B01635-8C2F-4E6B-C83E-CC2F3C0D3866}"/>
              </a:ext>
            </a:extLst>
          </p:cNvPr>
          <p:cNvSpPr>
            <a:spLocks noGrp="1"/>
          </p:cNvSpPr>
          <p:nvPr>
            <p:ph type="sldNum" sz="quarter" idx="12"/>
          </p:nvPr>
        </p:nvSpPr>
        <p:spPr/>
        <p:txBody>
          <a:bodyPr/>
          <a:lstStyle>
            <a:lvl1pPr>
              <a:defRPr/>
            </a:lvl1pPr>
          </a:lstStyle>
          <a:p>
            <a:fld id="{AD111F40-6814-3F41-BEF1-C99B17F65A63}" type="slidenum">
              <a:rPr lang="en-IN" altLang="en-US"/>
              <a:pPr/>
              <a:t>‹#›</a:t>
            </a:fld>
            <a:endParaRPr lang="en-IN" altLang="en-US"/>
          </a:p>
        </p:txBody>
      </p:sp>
    </p:spTree>
    <p:extLst>
      <p:ext uri="{BB962C8B-B14F-4D97-AF65-F5344CB8AC3E}">
        <p14:creationId xmlns:p14="http://schemas.microsoft.com/office/powerpoint/2010/main" val="238402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67A9B17-22F3-770F-E0D9-F65B1E9811B1}"/>
              </a:ext>
            </a:extLst>
          </p:cNvPr>
          <p:cNvSpPr>
            <a:spLocks noGrp="1"/>
          </p:cNvSpPr>
          <p:nvPr>
            <p:ph type="dt" sz="half" idx="10"/>
          </p:nvPr>
        </p:nvSpPr>
        <p:spPr/>
        <p:txBody>
          <a:bodyPr/>
          <a:lstStyle>
            <a:lvl1pPr>
              <a:defRPr/>
            </a:lvl1pPr>
          </a:lstStyle>
          <a:p>
            <a:pPr>
              <a:defRPr/>
            </a:pPr>
            <a:fld id="{70EA48AE-7DF1-0848-A5B4-EEFCC1165104}" type="datetime1">
              <a:rPr lang="en-IN"/>
              <a:pPr>
                <a:defRPr/>
              </a:pPr>
              <a:t>02-06-2025</a:t>
            </a:fld>
            <a:endParaRPr lang="en-IN"/>
          </a:p>
        </p:txBody>
      </p:sp>
      <p:sp>
        <p:nvSpPr>
          <p:cNvPr id="6" name="Footer Placeholder 4">
            <a:extLst>
              <a:ext uri="{FF2B5EF4-FFF2-40B4-BE49-F238E27FC236}">
                <a16:creationId xmlns:a16="http://schemas.microsoft.com/office/drawing/2014/main" id="{E44BB85E-668F-10A8-E801-5BECE2653D92}"/>
              </a:ext>
            </a:extLst>
          </p:cNvPr>
          <p:cNvSpPr>
            <a:spLocks noGrp="1"/>
          </p:cNvSpPr>
          <p:nvPr>
            <p:ph type="ftr" sz="quarter" idx="11"/>
          </p:nvPr>
        </p:nvSpPr>
        <p:spPr/>
        <p:txBody>
          <a:bodyPr/>
          <a:lstStyle>
            <a:lvl1pPr>
              <a:defRPr/>
            </a:lvl1pPr>
          </a:lstStyle>
          <a:p>
            <a:pPr>
              <a:defRPr/>
            </a:pPr>
            <a:endParaRPr lang="en-IN"/>
          </a:p>
        </p:txBody>
      </p:sp>
      <p:sp>
        <p:nvSpPr>
          <p:cNvPr id="7" name="Slide Number Placeholder 5">
            <a:extLst>
              <a:ext uri="{FF2B5EF4-FFF2-40B4-BE49-F238E27FC236}">
                <a16:creationId xmlns:a16="http://schemas.microsoft.com/office/drawing/2014/main" id="{3F2540F9-915B-ECED-758E-C0FCBD3CD1CD}"/>
              </a:ext>
            </a:extLst>
          </p:cNvPr>
          <p:cNvSpPr>
            <a:spLocks noGrp="1"/>
          </p:cNvSpPr>
          <p:nvPr>
            <p:ph type="sldNum" sz="quarter" idx="12"/>
          </p:nvPr>
        </p:nvSpPr>
        <p:spPr/>
        <p:txBody>
          <a:bodyPr/>
          <a:lstStyle>
            <a:lvl1pPr>
              <a:defRPr/>
            </a:lvl1pPr>
          </a:lstStyle>
          <a:p>
            <a:fld id="{5697219E-FECA-3047-8E45-F40C6974EDA3}" type="slidenum">
              <a:rPr lang="en-IN" altLang="en-US"/>
              <a:pPr/>
              <a:t>‹#›</a:t>
            </a:fld>
            <a:endParaRPr lang="en-IN" altLang="en-US"/>
          </a:p>
        </p:txBody>
      </p:sp>
    </p:spTree>
    <p:extLst>
      <p:ext uri="{BB962C8B-B14F-4D97-AF65-F5344CB8AC3E}">
        <p14:creationId xmlns:p14="http://schemas.microsoft.com/office/powerpoint/2010/main" val="359716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511199F-0F9F-5C9E-068E-8DD46FA5962C}"/>
              </a:ext>
            </a:extLst>
          </p:cNvPr>
          <p:cNvSpPr>
            <a:spLocks noGrp="1"/>
          </p:cNvSpPr>
          <p:nvPr>
            <p:ph type="title"/>
          </p:nvPr>
        </p:nvSpPr>
        <p:spPr bwMode="auto">
          <a:xfrm>
            <a:off x="838200" y="9112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1027" name="Text Placeholder 2">
            <a:extLst>
              <a:ext uri="{FF2B5EF4-FFF2-40B4-BE49-F238E27FC236}">
                <a16:creationId xmlns:a16="http://schemas.microsoft.com/office/drawing/2014/main" id="{72B02077-0B04-99D7-58BE-DBB529ACDF6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70986355-0456-8412-8B87-9D7825123E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44D755C-ED1D-4441-B1D6-0B38E941E20E}" type="datetime1">
              <a:rPr lang="en-IN"/>
              <a:pPr>
                <a:defRPr/>
              </a:pPr>
              <a:t>02-06-2025</a:t>
            </a:fld>
            <a:endParaRPr lang="en-IN"/>
          </a:p>
        </p:txBody>
      </p:sp>
      <p:sp>
        <p:nvSpPr>
          <p:cNvPr id="5" name="Footer Placeholder 4">
            <a:extLst>
              <a:ext uri="{FF2B5EF4-FFF2-40B4-BE49-F238E27FC236}">
                <a16:creationId xmlns:a16="http://schemas.microsoft.com/office/drawing/2014/main" id="{4181177A-5AF5-3C18-812F-3AE3EFFFEE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22133350-7963-20CF-175A-483976CCBD6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3B07EE-0FD9-C64F-8A1F-0B001E26CC9C}" type="slidenum">
              <a:rPr lang="en-IN" altLang="en-US"/>
              <a:pPr/>
              <a:t>‹#›</a:t>
            </a:fld>
            <a:endParaRPr lang="en-IN" altLang="en-US"/>
          </a:p>
        </p:txBody>
      </p:sp>
      <p:pic>
        <p:nvPicPr>
          <p:cNvPr id="1031" name="Picture 2" descr="Make in India Factual Analysis">
            <a:extLst>
              <a:ext uri="{FF2B5EF4-FFF2-40B4-BE49-F238E27FC236}">
                <a16:creationId xmlns:a16="http://schemas.microsoft.com/office/drawing/2014/main" id="{7FB1D2D4-E667-AF32-D8AF-4B078025A7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50" y="103188"/>
            <a:ext cx="11096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Council For Leather Exports (Head Office) in Egmore, Chennai - Best Leather  Dealers in Chennai - Justdial">
            <a:extLst>
              <a:ext uri="{FF2B5EF4-FFF2-40B4-BE49-F238E27FC236}">
                <a16:creationId xmlns:a16="http://schemas.microsoft.com/office/drawing/2014/main" id="{12BA225C-956D-DAD8-2695-24160F5CE7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5400" y="0"/>
            <a:ext cx="3276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6" r:id="rId1"/>
    <p:sldLayoutId id="2147484141" r:id="rId2"/>
    <p:sldLayoutId id="2147484142" r:id="rId3"/>
    <p:sldLayoutId id="2147484143" r:id="rId4"/>
    <p:sldLayoutId id="2147484144" r:id="rId5"/>
    <p:sldLayoutId id="2147484145" r:id="rId6"/>
    <p:sldLayoutId id="2147484146" r:id="rId7"/>
    <p:sldLayoutId id="2147484147" r:id="rId8"/>
    <p:sldLayoutId id="2147484148" r:id="rId9"/>
    <p:sldLayoutId id="2147484149" r:id="rId10"/>
    <p:sldLayoutId id="2147484150"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defRPr>
      </a:lvl2pPr>
      <a:lvl3pPr algn="l" rtl="0" eaLnBrk="0" fontAlgn="base" hangingPunct="0">
        <a:lnSpc>
          <a:spcPct val="90000"/>
        </a:lnSpc>
        <a:spcBef>
          <a:spcPct val="0"/>
        </a:spcBef>
        <a:spcAft>
          <a:spcPct val="0"/>
        </a:spcAft>
        <a:defRPr sz="4400">
          <a:solidFill>
            <a:schemeClr val="tx1"/>
          </a:solidFill>
          <a:latin typeface="Arial" pitchFamily="34" charset="0"/>
        </a:defRPr>
      </a:lvl3pPr>
      <a:lvl4pPr algn="l" rtl="0" eaLnBrk="0" fontAlgn="base" hangingPunct="0">
        <a:lnSpc>
          <a:spcPct val="90000"/>
        </a:lnSpc>
        <a:spcBef>
          <a:spcPct val="0"/>
        </a:spcBef>
        <a:spcAft>
          <a:spcPct val="0"/>
        </a:spcAft>
        <a:defRPr sz="4400">
          <a:solidFill>
            <a:schemeClr val="tx1"/>
          </a:solidFill>
          <a:latin typeface="Arial" pitchFamily="34" charset="0"/>
        </a:defRPr>
      </a:lvl4pPr>
      <a:lvl5pPr algn="l" rtl="0" eaLnBrk="0" fontAlgn="base" hangingPunct="0">
        <a:lnSpc>
          <a:spcPct val="90000"/>
        </a:lnSpc>
        <a:spcBef>
          <a:spcPct val="0"/>
        </a:spcBef>
        <a:spcAft>
          <a:spcPct val="0"/>
        </a:spcAft>
        <a:defRPr sz="4400">
          <a:solidFill>
            <a:schemeClr val="tx1"/>
          </a:solidFill>
          <a:latin typeface="Arial" pitchFamily="34" charset="0"/>
        </a:defRPr>
      </a:lvl5pPr>
      <a:lvl6pPr marL="457200" algn="l" rtl="0" fontAlgn="base">
        <a:lnSpc>
          <a:spcPct val="90000"/>
        </a:lnSpc>
        <a:spcBef>
          <a:spcPct val="0"/>
        </a:spcBef>
        <a:spcAft>
          <a:spcPct val="0"/>
        </a:spcAft>
        <a:defRPr sz="4400">
          <a:solidFill>
            <a:schemeClr val="tx1"/>
          </a:solidFill>
          <a:latin typeface="Arial" pitchFamily="34" charset="0"/>
        </a:defRPr>
      </a:lvl6pPr>
      <a:lvl7pPr marL="914400" algn="l" rtl="0" fontAlgn="base">
        <a:lnSpc>
          <a:spcPct val="90000"/>
        </a:lnSpc>
        <a:spcBef>
          <a:spcPct val="0"/>
        </a:spcBef>
        <a:spcAft>
          <a:spcPct val="0"/>
        </a:spcAft>
        <a:defRPr sz="4400">
          <a:solidFill>
            <a:schemeClr val="tx1"/>
          </a:solidFill>
          <a:latin typeface="Arial" pitchFamily="34" charset="0"/>
        </a:defRPr>
      </a:lvl7pPr>
      <a:lvl8pPr marL="1371600" algn="l" rtl="0" fontAlgn="base">
        <a:lnSpc>
          <a:spcPct val="90000"/>
        </a:lnSpc>
        <a:spcBef>
          <a:spcPct val="0"/>
        </a:spcBef>
        <a:spcAft>
          <a:spcPct val="0"/>
        </a:spcAft>
        <a:defRPr sz="4400">
          <a:solidFill>
            <a:schemeClr val="tx1"/>
          </a:solidFill>
          <a:latin typeface="Arial" pitchFamily="34" charset="0"/>
        </a:defRPr>
      </a:lvl8pPr>
      <a:lvl9pPr marL="1828800" algn="l" rtl="0" fontAlgn="base">
        <a:lnSpc>
          <a:spcPct val="90000"/>
        </a:lnSpc>
        <a:spcBef>
          <a:spcPct val="0"/>
        </a:spcBef>
        <a:spcAft>
          <a:spcPct val="0"/>
        </a:spcAft>
        <a:defRPr sz="4400">
          <a:solidFill>
            <a:schemeClr val="tx1"/>
          </a:solidFill>
          <a:latin typeface="Arial"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9AF85C25-2483-EE68-D8CF-20DED4226E3F}"/>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2051" name="Text Placeholder 2">
            <a:extLst>
              <a:ext uri="{FF2B5EF4-FFF2-40B4-BE49-F238E27FC236}">
                <a16:creationId xmlns:a16="http://schemas.microsoft.com/office/drawing/2014/main" id="{35D6A8E3-2A5B-E277-1D93-E5F63EBEC3E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0704091E-7F8D-5940-A71D-6CC7618D2E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5DFD690-067F-C74D-869A-3C0C74782428}" type="datetime1">
              <a:rPr lang="en-IN"/>
              <a:pPr>
                <a:defRPr/>
              </a:pPr>
              <a:t>02-06-2025</a:t>
            </a:fld>
            <a:endParaRPr lang="en-IN"/>
          </a:p>
        </p:txBody>
      </p:sp>
      <p:sp>
        <p:nvSpPr>
          <p:cNvPr id="5" name="Footer Placeholder 4">
            <a:extLst>
              <a:ext uri="{FF2B5EF4-FFF2-40B4-BE49-F238E27FC236}">
                <a16:creationId xmlns:a16="http://schemas.microsoft.com/office/drawing/2014/main" id="{0A2977F2-F149-FDA2-AB19-4CEEA20D4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73936C9A-61AC-C234-23EA-D2A5B49F51F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98E48DC-C4C2-0A4C-9425-262861472E5A}"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6A3B857-1DCE-D328-0993-34A466D0A79A}"/>
              </a:ext>
            </a:extLst>
          </p:cNvPr>
          <p:cNvSpPr>
            <a:spLocks noGrp="1"/>
          </p:cNvSpPr>
          <p:nvPr>
            <p:ph type="title"/>
          </p:nvPr>
        </p:nvSpPr>
        <p:spPr bwMode="auto">
          <a:xfrm>
            <a:off x="838200" y="9112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3075" name="Text Placeholder 2">
            <a:extLst>
              <a:ext uri="{FF2B5EF4-FFF2-40B4-BE49-F238E27FC236}">
                <a16:creationId xmlns:a16="http://schemas.microsoft.com/office/drawing/2014/main" id="{6FF25597-CD35-B2DB-54FF-1541D6E5B04E}"/>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E95BF784-0E8C-C732-4CA7-17A9C97A4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87D2418-C81B-6A4E-AE02-9E9582083DA9}" type="datetime1">
              <a:rPr lang="en-IN"/>
              <a:pPr>
                <a:defRPr/>
              </a:pPr>
              <a:t>02-06-2025</a:t>
            </a:fld>
            <a:endParaRPr lang="en-IN"/>
          </a:p>
        </p:txBody>
      </p:sp>
      <p:sp>
        <p:nvSpPr>
          <p:cNvPr id="5" name="Footer Placeholder 4">
            <a:extLst>
              <a:ext uri="{FF2B5EF4-FFF2-40B4-BE49-F238E27FC236}">
                <a16:creationId xmlns:a16="http://schemas.microsoft.com/office/drawing/2014/main" id="{DD9A5DD3-102A-A6F8-0D3A-C0C4D2F8E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2BE959A4-5636-A943-2F30-BADFF19D07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D7193AD-8570-4B4D-A6C4-3B7697927476}" type="slidenum">
              <a:rPr lang="en-IN" altLang="en-US"/>
              <a:pPr/>
              <a:t>‹#›</a:t>
            </a:fld>
            <a:endParaRPr lang="en-IN" altLang="en-US"/>
          </a:p>
        </p:txBody>
      </p:sp>
      <p:pic>
        <p:nvPicPr>
          <p:cNvPr id="3079" name="Picture 2" descr="Make in India Factual Analysis">
            <a:extLst>
              <a:ext uri="{FF2B5EF4-FFF2-40B4-BE49-F238E27FC236}">
                <a16:creationId xmlns:a16="http://schemas.microsoft.com/office/drawing/2014/main" id="{22716E86-70E5-9EC6-AB63-B5AAB6BEFD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850" y="103188"/>
            <a:ext cx="11096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4" descr="Council For Leather Exports (Head Office) in Egmore, Chennai - Best Leather  Dealers in Chennai - Justdial">
            <a:extLst>
              <a:ext uri="{FF2B5EF4-FFF2-40B4-BE49-F238E27FC236}">
                <a16:creationId xmlns:a16="http://schemas.microsoft.com/office/drawing/2014/main" id="{01262DAB-3193-9CA7-12CC-3F37A3B932F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5400" y="0"/>
            <a:ext cx="3276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7"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itchFamily="34" charset="0"/>
        </a:defRPr>
      </a:lvl2pPr>
      <a:lvl3pPr algn="l" rtl="0" eaLnBrk="0" fontAlgn="base" hangingPunct="0">
        <a:lnSpc>
          <a:spcPct val="90000"/>
        </a:lnSpc>
        <a:spcBef>
          <a:spcPct val="0"/>
        </a:spcBef>
        <a:spcAft>
          <a:spcPct val="0"/>
        </a:spcAft>
        <a:defRPr sz="4400">
          <a:solidFill>
            <a:schemeClr val="tx1"/>
          </a:solidFill>
          <a:latin typeface="Arial" pitchFamily="34" charset="0"/>
        </a:defRPr>
      </a:lvl3pPr>
      <a:lvl4pPr algn="l" rtl="0" eaLnBrk="0" fontAlgn="base" hangingPunct="0">
        <a:lnSpc>
          <a:spcPct val="90000"/>
        </a:lnSpc>
        <a:spcBef>
          <a:spcPct val="0"/>
        </a:spcBef>
        <a:spcAft>
          <a:spcPct val="0"/>
        </a:spcAft>
        <a:defRPr sz="4400">
          <a:solidFill>
            <a:schemeClr val="tx1"/>
          </a:solidFill>
          <a:latin typeface="Arial" pitchFamily="34" charset="0"/>
        </a:defRPr>
      </a:lvl4pPr>
      <a:lvl5pPr algn="l" rtl="0" eaLnBrk="0" fontAlgn="base" hangingPunct="0">
        <a:lnSpc>
          <a:spcPct val="90000"/>
        </a:lnSpc>
        <a:spcBef>
          <a:spcPct val="0"/>
        </a:spcBef>
        <a:spcAft>
          <a:spcPct val="0"/>
        </a:spcAft>
        <a:defRPr sz="4400">
          <a:solidFill>
            <a:schemeClr val="tx1"/>
          </a:solidFill>
          <a:latin typeface="Arial" pitchFamily="34" charset="0"/>
        </a:defRPr>
      </a:lvl5pPr>
      <a:lvl6pPr marL="457200" algn="l" rtl="0" fontAlgn="base">
        <a:lnSpc>
          <a:spcPct val="90000"/>
        </a:lnSpc>
        <a:spcBef>
          <a:spcPct val="0"/>
        </a:spcBef>
        <a:spcAft>
          <a:spcPct val="0"/>
        </a:spcAft>
        <a:defRPr sz="4400">
          <a:solidFill>
            <a:schemeClr val="tx1"/>
          </a:solidFill>
          <a:latin typeface="Arial" pitchFamily="34" charset="0"/>
        </a:defRPr>
      </a:lvl6pPr>
      <a:lvl7pPr marL="914400" algn="l" rtl="0" fontAlgn="base">
        <a:lnSpc>
          <a:spcPct val="90000"/>
        </a:lnSpc>
        <a:spcBef>
          <a:spcPct val="0"/>
        </a:spcBef>
        <a:spcAft>
          <a:spcPct val="0"/>
        </a:spcAft>
        <a:defRPr sz="4400">
          <a:solidFill>
            <a:schemeClr val="tx1"/>
          </a:solidFill>
          <a:latin typeface="Arial" pitchFamily="34" charset="0"/>
        </a:defRPr>
      </a:lvl7pPr>
      <a:lvl8pPr marL="1371600" algn="l" rtl="0" fontAlgn="base">
        <a:lnSpc>
          <a:spcPct val="90000"/>
        </a:lnSpc>
        <a:spcBef>
          <a:spcPct val="0"/>
        </a:spcBef>
        <a:spcAft>
          <a:spcPct val="0"/>
        </a:spcAft>
        <a:defRPr sz="4400">
          <a:solidFill>
            <a:schemeClr val="tx1"/>
          </a:solidFill>
          <a:latin typeface="Arial" pitchFamily="34" charset="0"/>
        </a:defRPr>
      </a:lvl8pPr>
      <a:lvl9pPr marL="1828800" algn="l" rtl="0" fontAlgn="base">
        <a:lnSpc>
          <a:spcPct val="90000"/>
        </a:lnSpc>
        <a:spcBef>
          <a:spcPct val="0"/>
        </a:spcBef>
        <a:spcAft>
          <a:spcPct val="0"/>
        </a:spcAft>
        <a:defRPr sz="4400">
          <a:solidFill>
            <a:schemeClr val="tx1"/>
          </a:solidFill>
          <a:latin typeface="Arial"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18563C1-EB22-4BF2-E7AB-6625B701218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4099" name="Text Placeholder 2">
            <a:extLst>
              <a:ext uri="{FF2B5EF4-FFF2-40B4-BE49-F238E27FC236}">
                <a16:creationId xmlns:a16="http://schemas.microsoft.com/office/drawing/2014/main" id="{F0F1C6CE-100C-1114-6461-E1781054E1E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02809198-160B-4B3C-DADD-4091545B4A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9398D5-25ED-3D48-8CAE-F439D490DEB4}" type="datetime1">
              <a:rPr lang="en-IN"/>
              <a:pPr>
                <a:defRPr/>
              </a:pPr>
              <a:t>02-06-2025</a:t>
            </a:fld>
            <a:endParaRPr lang="en-IN"/>
          </a:p>
        </p:txBody>
      </p:sp>
      <p:sp>
        <p:nvSpPr>
          <p:cNvPr id="5" name="Footer Placeholder 4">
            <a:extLst>
              <a:ext uri="{FF2B5EF4-FFF2-40B4-BE49-F238E27FC236}">
                <a16:creationId xmlns:a16="http://schemas.microsoft.com/office/drawing/2014/main" id="{CA951492-5533-B21D-A1B6-4CBF5070A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62A6F848-A956-2C55-4BF7-7D987C8DCE4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F5E1CC2-1DF0-BA40-B267-238C243026D4}"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58BB86E0-FD46-0C27-1EB7-20884959A9A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5123" name="Text Placeholder 2">
            <a:extLst>
              <a:ext uri="{FF2B5EF4-FFF2-40B4-BE49-F238E27FC236}">
                <a16:creationId xmlns:a16="http://schemas.microsoft.com/office/drawing/2014/main" id="{0FC6B301-603B-ABFE-87FF-91928064C3CA}"/>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CD021C25-40C2-3A19-5794-51FED224C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B9CE27C-B3A0-5541-8102-B235ADACC491}" type="datetime1">
              <a:rPr lang="en-IN"/>
              <a:pPr>
                <a:defRPr/>
              </a:pPr>
              <a:t>02-06-2025</a:t>
            </a:fld>
            <a:endParaRPr lang="en-IN"/>
          </a:p>
        </p:txBody>
      </p:sp>
      <p:sp>
        <p:nvSpPr>
          <p:cNvPr id="5" name="Footer Placeholder 4">
            <a:extLst>
              <a:ext uri="{FF2B5EF4-FFF2-40B4-BE49-F238E27FC236}">
                <a16:creationId xmlns:a16="http://schemas.microsoft.com/office/drawing/2014/main" id="{166DCB91-BED4-03AA-DA90-31ABB16C6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B4339E15-2354-F559-9AF7-53C88AC7CA8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F02B683-A38F-DF40-B9A3-A3B9FF43C06D}"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DD2CCDF7-8A03-E164-8A36-701470C814C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6147" name="Text Placeholder 2">
            <a:extLst>
              <a:ext uri="{FF2B5EF4-FFF2-40B4-BE49-F238E27FC236}">
                <a16:creationId xmlns:a16="http://schemas.microsoft.com/office/drawing/2014/main" id="{AD75C640-7AC6-DD19-97A7-EE358C8C10C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90D5A395-F9DE-A55D-262B-21B1FE461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1D6CDF-F2D8-5F4F-B37D-632DDB79A99D}" type="datetime1">
              <a:rPr lang="en-IN"/>
              <a:pPr>
                <a:defRPr/>
              </a:pPr>
              <a:t>02-06-2025</a:t>
            </a:fld>
            <a:endParaRPr lang="en-IN"/>
          </a:p>
        </p:txBody>
      </p:sp>
      <p:sp>
        <p:nvSpPr>
          <p:cNvPr id="5" name="Footer Placeholder 4">
            <a:extLst>
              <a:ext uri="{FF2B5EF4-FFF2-40B4-BE49-F238E27FC236}">
                <a16:creationId xmlns:a16="http://schemas.microsoft.com/office/drawing/2014/main" id="{79DCBF73-C8C5-1C17-45DB-88375A5AE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86935CBC-0B5F-E851-02BB-20B5E449A89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D57BE18D-DD37-AE48-ABA2-FE04420413E8}" type="slidenum">
              <a:rPr lang="en-IN" altLang="en-US"/>
              <a:pPr/>
              <a:t>‹#›</a:t>
            </a:fld>
            <a:endParaRPr lang="en-IN" altLang="en-US"/>
          </a:p>
        </p:txBody>
      </p:sp>
      <p:pic>
        <p:nvPicPr>
          <p:cNvPr id="6151" name="Picture 2" descr="Council For Leather Exports - India | LinkedIn">
            <a:extLst>
              <a:ext uri="{FF2B5EF4-FFF2-40B4-BE49-F238E27FC236}">
                <a16:creationId xmlns:a16="http://schemas.microsoft.com/office/drawing/2014/main" id="{DE70A3D4-198E-FC9C-F2AC-45622D3E58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descr="Make in India Factual Analysis">
            <a:extLst>
              <a:ext uri="{FF2B5EF4-FFF2-40B4-BE49-F238E27FC236}">
                <a16:creationId xmlns:a16="http://schemas.microsoft.com/office/drawing/2014/main" id="{F920568D-7D01-B64D-63FC-95B8514B163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53800" y="127000"/>
            <a:ext cx="838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6E7F2862-60D2-B402-BB58-F5CC451ED7B4}"/>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7171" name="Text Placeholder 2">
            <a:extLst>
              <a:ext uri="{FF2B5EF4-FFF2-40B4-BE49-F238E27FC236}">
                <a16:creationId xmlns:a16="http://schemas.microsoft.com/office/drawing/2014/main" id="{F498A915-3C63-AF8A-9645-99CC724201CC}"/>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a:extLst>
              <a:ext uri="{FF2B5EF4-FFF2-40B4-BE49-F238E27FC236}">
                <a16:creationId xmlns:a16="http://schemas.microsoft.com/office/drawing/2014/main" id="{3716B240-2F8B-7F80-EE10-825471FC2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AF5CAD3-4505-1648-A798-3060F0AB17F9}" type="datetime1">
              <a:rPr lang="en-IN"/>
              <a:pPr>
                <a:defRPr/>
              </a:pPr>
              <a:t>02-06-2025</a:t>
            </a:fld>
            <a:endParaRPr lang="en-IN"/>
          </a:p>
        </p:txBody>
      </p:sp>
      <p:sp>
        <p:nvSpPr>
          <p:cNvPr id="5" name="Footer Placeholder 4">
            <a:extLst>
              <a:ext uri="{FF2B5EF4-FFF2-40B4-BE49-F238E27FC236}">
                <a16:creationId xmlns:a16="http://schemas.microsoft.com/office/drawing/2014/main" id="{411D2E41-0E12-48C2-07A6-CDB3AD1AF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a:extLst>
              <a:ext uri="{FF2B5EF4-FFF2-40B4-BE49-F238E27FC236}">
                <a16:creationId xmlns:a16="http://schemas.microsoft.com/office/drawing/2014/main" id="{7C8E0412-0281-0CAD-78B1-FA554249334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589B4EC-824F-0A42-A41A-935B7D633614}" type="slidenum">
              <a:rPr lang="en-IN" altLang="en-US"/>
              <a:pPr/>
              <a:t>‹#›</a:t>
            </a:fld>
            <a:endParaRPr lang="en-IN" alt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1.bin"/><Relationship Id="rId7" Type="http://schemas.openxmlformats.org/officeDocument/2006/relationships/image" Target="../media/image30.png"/><Relationship Id="rId12"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29.jpeg"/><Relationship Id="rId11" Type="http://schemas.openxmlformats.org/officeDocument/2006/relationships/chart" Target="../charts/chart1.xml"/><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png"/><Relationship Id="rId39" Type="http://schemas.openxmlformats.org/officeDocument/2006/relationships/image" Target="../media/image70.jpeg"/><Relationship Id="rId21" Type="http://schemas.openxmlformats.org/officeDocument/2006/relationships/image" Target="../media/image52.png"/><Relationship Id="rId34" Type="http://schemas.openxmlformats.org/officeDocument/2006/relationships/image" Target="../media/image65.png"/><Relationship Id="rId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image" Target="../media/image47.png"/><Relationship Id="rId20" Type="http://schemas.openxmlformats.org/officeDocument/2006/relationships/image" Target="../media/image51.png"/><Relationship Id="rId29" Type="http://schemas.openxmlformats.org/officeDocument/2006/relationships/image" Target="../media/image60.png"/><Relationship Id="rId41" Type="http://schemas.openxmlformats.org/officeDocument/2006/relationships/image" Target="../media/image72.png"/><Relationship Id="rId1" Type="http://schemas.openxmlformats.org/officeDocument/2006/relationships/slideLayout" Target="../slideLayouts/slideLayout62.xml"/><Relationship Id="rId6" Type="http://schemas.openxmlformats.org/officeDocument/2006/relationships/image" Target="../media/image37.jpeg"/><Relationship Id="rId11" Type="http://schemas.openxmlformats.org/officeDocument/2006/relationships/image" Target="../media/image42.jpeg"/><Relationship Id="rId24" Type="http://schemas.openxmlformats.org/officeDocument/2006/relationships/image" Target="../media/image55.png"/><Relationship Id="rId32" Type="http://schemas.openxmlformats.org/officeDocument/2006/relationships/image" Target="../media/image63.png"/><Relationship Id="rId37" Type="http://schemas.openxmlformats.org/officeDocument/2006/relationships/image" Target="../media/image68.jpeg"/><Relationship Id="rId40" Type="http://schemas.openxmlformats.org/officeDocument/2006/relationships/image" Target="../media/image71.pn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png"/><Relationship Id="rId28" Type="http://schemas.openxmlformats.org/officeDocument/2006/relationships/image" Target="../media/image59.png"/><Relationship Id="rId36" Type="http://schemas.openxmlformats.org/officeDocument/2006/relationships/image" Target="../media/image67.jpeg"/><Relationship Id="rId10" Type="http://schemas.openxmlformats.org/officeDocument/2006/relationships/image" Target="../media/image41.jpeg"/><Relationship Id="rId19" Type="http://schemas.openxmlformats.org/officeDocument/2006/relationships/image" Target="../media/image50.png"/><Relationship Id="rId31"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png"/><Relationship Id="rId27" Type="http://schemas.openxmlformats.org/officeDocument/2006/relationships/image" Target="../media/image58.png"/><Relationship Id="rId30" Type="http://schemas.openxmlformats.org/officeDocument/2006/relationships/image" Target="../media/image61.png"/><Relationship Id="rId35" Type="http://schemas.openxmlformats.org/officeDocument/2006/relationships/image" Target="../media/image66.png"/><Relationship Id="rId8" Type="http://schemas.openxmlformats.org/officeDocument/2006/relationships/image" Target="../media/image39.png"/><Relationship Id="rId3" Type="http://schemas.openxmlformats.org/officeDocument/2006/relationships/image" Target="../media/image34.png"/><Relationship Id="rId12" Type="http://schemas.openxmlformats.org/officeDocument/2006/relationships/image" Target="../media/image43.jpeg"/><Relationship Id="rId17" Type="http://schemas.openxmlformats.org/officeDocument/2006/relationships/image" Target="../media/image48.png"/><Relationship Id="rId25" Type="http://schemas.openxmlformats.org/officeDocument/2006/relationships/image" Target="../media/image56.png"/><Relationship Id="rId33" Type="http://schemas.openxmlformats.org/officeDocument/2006/relationships/image" Target="../media/image64.png"/><Relationship Id="rId38"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77.jpe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6.xml"/><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7.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56.xml"/><Relationship Id="rId4"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2.xml"/><Relationship Id="rId4" Type="http://schemas.openxmlformats.org/officeDocument/2006/relationships/image" Target="../media/image90.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C76947C8-441B-1604-CC0C-4AD9F5CCAD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FBD570-20CB-B14B-8247-930716CBF3DA}" type="slidenum">
              <a:rPr lang="en-US" altLang="en-US">
                <a:solidFill>
                  <a:srgbClr val="898989"/>
                </a:solidFill>
                <a:latin typeface="Calibri" panose="020F0502020204030204" pitchFamily="34" charset="0"/>
              </a:rPr>
              <a:pPr eaLnBrk="1" hangingPunct="1"/>
              <a:t>1</a:t>
            </a:fld>
            <a:endParaRPr lang="en-US" altLang="en-US">
              <a:solidFill>
                <a:srgbClr val="898989"/>
              </a:solidFill>
              <a:latin typeface="Calibri" panose="020F0502020204030204" pitchFamily="34" charset="0"/>
            </a:endParaRPr>
          </a:p>
        </p:txBody>
      </p:sp>
      <p:sp>
        <p:nvSpPr>
          <p:cNvPr id="10243" name="TextBox 4">
            <a:extLst>
              <a:ext uri="{FF2B5EF4-FFF2-40B4-BE49-F238E27FC236}">
                <a16:creationId xmlns:a16="http://schemas.microsoft.com/office/drawing/2014/main" id="{217ECD40-3E93-D90F-3950-29C930E18712}"/>
              </a:ext>
            </a:extLst>
          </p:cNvPr>
          <p:cNvSpPr txBox="1">
            <a:spLocks noChangeArrowheads="1"/>
          </p:cNvSpPr>
          <p:nvPr/>
        </p:nvSpPr>
        <p:spPr bwMode="auto">
          <a:xfrm>
            <a:off x="793750" y="4940300"/>
            <a:ext cx="105203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500" b="1" dirty="0">
                <a:solidFill>
                  <a:schemeClr val="accent1"/>
                </a:solidFill>
                <a:latin typeface="Chiller" pitchFamily="82" charset="77"/>
              </a:rPr>
              <a:t>Destination India - Footwear &amp; Leather Products</a:t>
            </a:r>
          </a:p>
        </p:txBody>
      </p:sp>
      <p:pic>
        <p:nvPicPr>
          <p:cNvPr id="10244" name="Picture 4" descr="Make in India Logo PNG Vector (EPS) Free Download">
            <a:extLst>
              <a:ext uri="{FF2B5EF4-FFF2-40B4-BE49-F238E27FC236}">
                <a16:creationId xmlns:a16="http://schemas.microsoft.com/office/drawing/2014/main" id="{D38CB1D4-E321-2B45-8744-17EE756ADD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638" y="275936"/>
            <a:ext cx="2312987"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2" descr="Flag of India - Wikipedia">
            <a:extLst>
              <a:ext uri="{FF2B5EF4-FFF2-40B4-BE49-F238E27FC236}">
                <a16:creationId xmlns:a16="http://schemas.microsoft.com/office/drawing/2014/main" id="{06834E47-1FEF-3CAA-6D50-FEE02B9053F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246" name="Rectangle 2">
            <a:extLst>
              <a:ext uri="{FF2B5EF4-FFF2-40B4-BE49-F238E27FC236}">
                <a16:creationId xmlns:a16="http://schemas.microsoft.com/office/drawing/2014/main" id="{9B3F06E4-EC56-060A-907C-B12CBE0385B7}"/>
              </a:ext>
            </a:extLst>
          </p:cNvPr>
          <p:cNvSpPr>
            <a:spLocks noChangeArrowheads="1"/>
          </p:cNvSpPr>
          <p:nvPr/>
        </p:nvSpPr>
        <p:spPr bwMode="auto">
          <a:xfrm>
            <a:off x="0" y="0"/>
            <a:ext cx="1219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0247" name="Picture 1" descr="LICLELOG">
            <a:extLst>
              <a:ext uri="{FF2B5EF4-FFF2-40B4-BE49-F238E27FC236}">
                <a16:creationId xmlns:a16="http://schemas.microsoft.com/office/drawing/2014/main" id="{85294859-1167-F179-C363-B6EC18A42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544513"/>
            <a:ext cx="5524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Rectangle 3">
            <a:extLst>
              <a:ext uri="{FF2B5EF4-FFF2-40B4-BE49-F238E27FC236}">
                <a16:creationId xmlns:a16="http://schemas.microsoft.com/office/drawing/2014/main" id="{70125563-5782-2266-86A9-9E29AAEEAE3B}"/>
              </a:ext>
            </a:extLst>
          </p:cNvPr>
          <p:cNvSpPr>
            <a:spLocks noChangeArrowheads="1"/>
          </p:cNvSpPr>
          <p:nvPr/>
        </p:nvSpPr>
        <p:spPr bwMode="auto">
          <a:xfrm>
            <a:off x="906463" y="595313"/>
            <a:ext cx="46307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B050"/>
                </a:solidFill>
                <a:latin typeface="Calibri Bold"/>
                <a:cs typeface="Times New Roman" panose="02020603050405020304" pitchFamily="18" charset="0"/>
              </a:rPr>
              <a:t>COUNCIL FOR LEATHER EXPORTS</a:t>
            </a:r>
            <a:endParaRPr lang="en-US" altLang="en-US" sz="2000">
              <a:solidFill>
                <a:srgbClr val="00B050"/>
              </a:solidFill>
            </a:endParaRPr>
          </a:p>
          <a:p>
            <a:r>
              <a:rPr lang="en-US" altLang="en-US" sz="1200">
                <a:solidFill>
                  <a:srgbClr val="00B050"/>
                </a:solidFill>
                <a:latin typeface="Calibri" panose="020F0502020204030204" pitchFamily="34" charset="0"/>
                <a:ea typeface="Times New Roman" panose="02020603050405020304" pitchFamily="18" charset="0"/>
                <a:cs typeface="Calibri" panose="020F0502020204030204" pitchFamily="34" charset="0"/>
              </a:rPr>
              <a:t>(Sponsored by Ministry of Commerce &amp; Industry, Government of India) </a:t>
            </a:r>
            <a:endParaRPr lang="en-US" altLang="en-US" sz="120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3">
            <a:extLst>
              <a:ext uri="{FF2B5EF4-FFF2-40B4-BE49-F238E27FC236}">
                <a16:creationId xmlns:a16="http://schemas.microsoft.com/office/drawing/2014/main" id="{5578BD3E-C0A6-88AB-E01C-333CE06CF46F}"/>
              </a:ext>
            </a:extLst>
          </p:cNvPr>
          <p:cNvSpPr>
            <a:spLocks noChangeArrowheads="1"/>
          </p:cNvSpPr>
          <p:nvPr/>
        </p:nvSpPr>
        <p:spPr bwMode="auto">
          <a:xfrm>
            <a:off x="595313" y="1195388"/>
            <a:ext cx="333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Production</a:t>
            </a:r>
            <a:endParaRPr lang="en-GB" altLang="en-US">
              <a:solidFill>
                <a:srgbClr val="000000"/>
              </a:solidFill>
              <a:latin typeface="Calibri" panose="020F0502020204030204" pitchFamily="34" charset="0"/>
            </a:endParaRPr>
          </a:p>
        </p:txBody>
      </p:sp>
      <p:sp>
        <p:nvSpPr>
          <p:cNvPr id="55" name="Rectangle 54">
            <a:extLst>
              <a:ext uri="{FF2B5EF4-FFF2-40B4-BE49-F238E27FC236}">
                <a16:creationId xmlns:a16="http://schemas.microsoft.com/office/drawing/2014/main" id="{2AC7B32D-2B97-0A0D-941E-A77435629526}"/>
              </a:ext>
            </a:extLst>
          </p:cNvPr>
          <p:cNvSpPr/>
          <p:nvPr/>
        </p:nvSpPr>
        <p:spPr>
          <a:xfrm>
            <a:off x="627063" y="1593850"/>
            <a:ext cx="1096962" cy="107950"/>
          </a:xfrm>
          <a:prstGeom prst="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554492" fontAlgn="auto">
              <a:spcBef>
                <a:spcPts val="0"/>
              </a:spcBef>
              <a:spcAft>
                <a:spcPts val="0"/>
              </a:spcAft>
              <a:defRPr/>
            </a:pPr>
            <a:endParaRPr lang="en-ID" dirty="0">
              <a:solidFill>
                <a:prstClr val="white"/>
              </a:solidFill>
            </a:endParaRPr>
          </a:p>
        </p:txBody>
      </p:sp>
      <p:sp>
        <p:nvSpPr>
          <p:cNvPr id="20484" name="Rectangle 55">
            <a:extLst>
              <a:ext uri="{FF2B5EF4-FFF2-40B4-BE49-F238E27FC236}">
                <a16:creationId xmlns:a16="http://schemas.microsoft.com/office/drawing/2014/main" id="{24DE67BE-328D-0050-F908-66E8ECD63524}"/>
              </a:ext>
            </a:extLst>
          </p:cNvPr>
          <p:cNvSpPr>
            <a:spLocks noChangeArrowheads="1"/>
          </p:cNvSpPr>
          <p:nvPr/>
        </p:nvSpPr>
        <p:spPr bwMode="auto">
          <a:xfrm>
            <a:off x="8220075" y="1281113"/>
            <a:ext cx="3065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Exports</a:t>
            </a:r>
            <a:endParaRPr lang="en-GB" altLang="en-US">
              <a:solidFill>
                <a:srgbClr val="000000"/>
              </a:solidFill>
              <a:latin typeface="Calibri" panose="020F0502020204030204" pitchFamily="34" charset="0"/>
            </a:endParaRPr>
          </a:p>
        </p:txBody>
      </p:sp>
      <p:sp>
        <p:nvSpPr>
          <p:cNvPr id="20485" name="Rectangle 56">
            <a:extLst>
              <a:ext uri="{FF2B5EF4-FFF2-40B4-BE49-F238E27FC236}">
                <a16:creationId xmlns:a16="http://schemas.microsoft.com/office/drawing/2014/main" id="{D8961D1A-0680-5A55-5410-4E0832252847}"/>
              </a:ext>
            </a:extLst>
          </p:cNvPr>
          <p:cNvSpPr>
            <a:spLocks noChangeArrowheads="1"/>
          </p:cNvSpPr>
          <p:nvPr/>
        </p:nvSpPr>
        <p:spPr bwMode="auto">
          <a:xfrm>
            <a:off x="4446588" y="1266825"/>
            <a:ext cx="334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0000"/>
                </a:solidFill>
                <a:latin typeface="Calibri" panose="020F0502020204030204" pitchFamily="34" charset="0"/>
              </a:rPr>
              <a:t>Consumption</a:t>
            </a:r>
            <a:endParaRPr lang="en-GB" altLang="en-US">
              <a:solidFill>
                <a:srgbClr val="000000"/>
              </a:solidFill>
              <a:latin typeface="Calibri" panose="020F0502020204030204" pitchFamily="34" charset="0"/>
            </a:endParaRPr>
          </a:p>
        </p:txBody>
      </p:sp>
      <p:graphicFrame>
        <p:nvGraphicFramePr>
          <p:cNvPr id="58" name="Table 57">
            <a:extLst>
              <a:ext uri="{FF2B5EF4-FFF2-40B4-BE49-F238E27FC236}">
                <a16:creationId xmlns:a16="http://schemas.microsoft.com/office/drawing/2014/main" id="{ADBA566C-430F-F492-1D55-0F643F98F32D}"/>
              </a:ext>
            </a:extLst>
          </p:cNvPr>
          <p:cNvGraphicFramePr>
            <a:graphicFrameLocks noGrp="1"/>
          </p:cNvGraphicFramePr>
          <p:nvPr>
            <p:extLst>
              <p:ext uri="{D42A27DB-BD31-4B8C-83A1-F6EECF244321}">
                <p14:modId xmlns:p14="http://schemas.microsoft.com/office/powerpoint/2010/main" val="3284116537"/>
              </p:ext>
            </p:extLst>
          </p:nvPr>
        </p:nvGraphicFramePr>
        <p:xfrm>
          <a:off x="627063" y="1989152"/>
          <a:ext cx="3379788" cy="4219544"/>
        </p:xfrm>
        <a:graphic>
          <a:graphicData uri="http://schemas.openxmlformats.org/drawingml/2006/table">
            <a:tbl>
              <a:tblPr firstRow="1" bandRow="1">
                <a:tableStyleId>{0E3FDE45-AF77-4B5C-9715-49D594BDF05E}</a:tableStyleId>
              </a:tblPr>
              <a:tblGrid>
                <a:gridCol w="457165">
                  <a:extLst>
                    <a:ext uri="{9D8B030D-6E8A-4147-A177-3AD203B41FA5}">
                      <a16:colId xmlns:a16="http://schemas.microsoft.com/office/drawing/2014/main" val="20000"/>
                    </a:ext>
                  </a:extLst>
                </a:gridCol>
                <a:gridCol w="1219462">
                  <a:extLst>
                    <a:ext uri="{9D8B030D-6E8A-4147-A177-3AD203B41FA5}">
                      <a16:colId xmlns:a16="http://schemas.microsoft.com/office/drawing/2014/main" val="20001"/>
                    </a:ext>
                  </a:extLst>
                </a:gridCol>
                <a:gridCol w="914597">
                  <a:extLst>
                    <a:ext uri="{9D8B030D-6E8A-4147-A177-3AD203B41FA5}">
                      <a16:colId xmlns:a16="http://schemas.microsoft.com/office/drawing/2014/main" val="20002"/>
                    </a:ext>
                  </a:extLst>
                </a:gridCol>
                <a:gridCol w="788564">
                  <a:extLst>
                    <a:ext uri="{9D8B030D-6E8A-4147-A177-3AD203B41FA5}">
                      <a16:colId xmlns:a16="http://schemas.microsoft.com/office/drawing/2014/main" val="20003"/>
                    </a:ext>
                  </a:extLst>
                </a:gridCol>
              </a:tblGrid>
              <a:tr h="566638">
                <a:tc>
                  <a:txBody>
                    <a:bodyPr/>
                    <a:lstStyle/>
                    <a:p>
                      <a:pPr algn="l" fontAlgn="b">
                        <a:lnSpc>
                          <a:spcPct val="100000"/>
                        </a:lnSpc>
                        <a:spcAft>
                          <a:spcPts val="0"/>
                        </a:spcAft>
                      </a:pPr>
                      <a:r>
                        <a:rPr lang="en-IN" sz="1500" u="none" strike="noStrike" dirty="0">
                          <a:effectLst/>
                          <a:latin typeface="+mj-lt"/>
                        </a:rPr>
                        <a:t>RANK</a:t>
                      </a:r>
                      <a:endParaRPr lang="en-IN" sz="1500" b="0" i="0" u="none" strike="noStrike" dirty="0">
                        <a:solidFill>
                          <a:srgbClr val="000000"/>
                        </a:solidFill>
                        <a:effectLst/>
                        <a:latin typeface="+mj-lt"/>
                      </a:endParaRPr>
                    </a:p>
                  </a:txBody>
                  <a:tcPr marL="8157" marR="8157" marT="10448" marB="0" anchor="b"/>
                </a:tc>
                <a:tc>
                  <a:txBody>
                    <a:bodyPr/>
                    <a:lstStyle/>
                    <a:p>
                      <a:pPr algn="l" fontAlgn="b">
                        <a:lnSpc>
                          <a:spcPct val="100000"/>
                        </a:lnSpc>
                        <a:spcAft>
                          <a:spcPts val="0"/>
                        </a:spcAft>
                      </a:pPr>
                      <a:r>
                        <a:rPr lang="en-IN" sz="1500" u="none" strike="noStrike" dirty="0">
                          <a:effectLst/>
                          <a:latin typeface="+mj-lt"/>
                        </a:rPr>
                        <a:t>COUNTRY</a:t>
                      </a:r>
                      <a:endParaRPr lang="en-IN" sz="1500" b="0" i="0" u="none" strike="noStrike" dirty="0">
                        <a:solidFill>
                          <a:srgbClr val="000000"/>
                        </a:solidFill>
                        <a:effectLst/>
                        <a:latin typeface="+mj-lt"/>
                      </a:endParaRPr>
                    </a:p>
                  </a:txBody>
                  <a:tcPr marL="8157" marR="8157" marT="10448" marB="0" anchor="b"/>
                </a:tc>
                <a:tc>
                  <a:txBody>
                    <a:bodyPr/>
                    <a:lstStyle/>
                    <a:p>
                      <a:pPr algn="l" fontAlgn="b">
                        <a:lnSpc>
                          <a:spcPct val="100000"/>
                        </a:lnSpc>
                        <a:spcAft>
                          <a:spcPts val="0"/>
                        </a:spcAft>
                      </a:pPr>
                      <a:r>
                        <a:rPr lang="en-IN" sz="1500" u="none" strike="noStrike" dirty="0">
                          <a:effectLst/>
                          <a:latin typeface="+mj-lt"/>
                        </a:rPr>
                        <a:t>PAIRS (MILLION)</a:t>
                      </a:r>
                      <a:endParaRPr lang="en-IN" sz="1500" b="0" i="0" u="none" strike="noStrike" dirty="0">
                        <a:solidFill>
                          <a:srgbClr val="000000"/>
                        </a:solidFill>
                        <a:effectLst/>
                        <a:latin typeface="+mj-lt"/>
                      </a:endParaRPr>
                    </a:p>
                  </a:txBody>
                  <a:tcPr marL="8157" marR="8157" marT="10448" marB="0" anchor="b"/>
                </a:tc>
                <a:tc>
                  <a:txBody>
                    <a:bodyPr/>
                    <a:lstStyle/>
                    <a:p>
                      <a:pPr algn="l" fontAlgn="b">
                        <a:lnSpc>
                          <a:spcPct val="100000"/>
                        </a:lnSpc>
                        <a:spcAft>
                          <a:spcPts val="0"/>
                        </a:spcAft>
                      </a:pPr>
                      <a:r>
                        <a:rPr lang="en-IN" sz="1500" u="none" strike="noStrike" dirty="0">
                          <a:effectLst/>
                          <a:latin typeface="+mj-lt"/>
                        </a:rPr>
                        <a:t>WORLD SHARE</a:t>
                      </a:r>
                      <a:endParaRPr lang="en-IN" sz="1500" b="0" i="0" u="none" strike="noStrike" dirty="0">
                        <a:solidFill>
                          <a:srgbClr val="000000"/>
                        </a:solidFill>
                        <a:effectLst/>
                        <a:latin typeface="+mj-lt"/>
                      </a:endParaRPr>
                    </a:p>
                  </a:txBody>
                  <a:tcPr marL="8157" marR="8157" marT="10448" marB="0" anchor="b"/>
                </a:tc>
                <a:extLst>
                  <a:ext uri="{0D108BD9-81ED-4DB2-BD59-A6C34878D82A}">
                    <a16:rowId xmlns:a16="http://schemas.microsoft.com/office/drawing/2014/main" val="10000"/>
                  </a:ext>
                </a:extLst>
              </a:tr>
              <a:tr h="334115">
                <a:tc>
                  <a:txBody>
                    <a:bodyPr/>
                    <a:lstStyle/>
                    <a:p>
                      <a:pPr algn="ctr" fontAlgn="b">
                        <a:lnSpc>
                          <a:spcPct val="150000"/>
                        </a:lnSpc>
                        <a:spcAft>
                          <a:spcPts val="600"/>
                        </a:spcAft>
                      </a:pPr>
                      <a:r>
                        <a:rPr lang="en-IN" sz="1600" u="none" strike="noStrike" dirty="0">
                          <a:effectLst/>
                          <a:latin typeface="+mj-lt"/>
                        </a:rPr>
                        <a:t>1</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u="none" strike="noStrike" dirty="0">
                          <a:effectLst/>
                          <a:latin typeface="+mj-lt"/>
                        </a:rPr>
                        <a:t>CHINA</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u="none" strike="noStrike" dirty="0">
                          <a:effectLst/>
                          <a:latin typeface="+mj-lt"/>
                        </a:rPr>
                        <a:t>12300</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dirty="0">
                          <a:solidFill>
                            <a:srgbClr val="000000"/>
                          </a:solidFill>
                          <a:effectLst/>
                          <a:latin typeface="+mj-lt"/>
                        </a:rPr>
                        <a:t>54.91%</a:t>
                      </a:r>
                    </a:p>
                  </a:txBody>
                  <a:tcPr marL="9528" marR="9528" marT="12203" marB="0" anchor="b"/>
                </a:tc>
                <a:extLst>
                  <a:ext uri="{0D108BD9-81ED-4DB2-BD59-A6C34878D82A}">
                    <a16:rowId xmlns:a16="http://schemas.microsoft.com/office/drawing/2014/main" val="10001"/>
                  </a:ext>
                </a:extLst>
              </a:tr>
              <a:tr h="334115">
                <a:tc>
                  <a:txBody>
                    <a:bodyPr/>
                    <a:lstStyle/>
                    <a:p>
                      <a:pPr algn="ctr" fontAlgn="b">
                        <a:lnSpc>
                          <a:spcPct val="150000"/>
                        </a:lnSpc>
                        <a:spcAft>
                          <a:spcPts val="600"/>
                        </a:spcAft>
                      </a:pPr>
                      <a:r>
                        <a:rPr lang="en-IN" sz="1600" b="1" u="none" strike="noStrike" dirty="0">
                          <a:effectLst/>
                          <a:latin typeface="+mj-lt"/>
                        </a:rPr>
                        <a:t>2</a:t>
                      </a:r>
                      <a:endParaRPr lang="en-IN" sz="1600" b="1"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b="1" u="none" strike="noStrike" dirty="0">
                          <a:effectLst/>
                          <a:latin typeface="+mj-lt"/>
                        </a:rPr>
                        <a:t>INDIA</a:t>
                      </a:r>
                      <a:endParaRPr lang="en-IN" sz="1600" b="1"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b="1" u="none" strike="noStrike" dirty="0">
                          <a:effectLst/>
                          <a:latin typeface="+mj-lt"/>
                        </a:rPr>
                        <a:t>2600</a:t>
                      </a:r>
                      <a:endParaRPr lang="en-IN" sz="1600" b="1"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dirty="0">
                          <a:solidFill>
                            <a:srgbClr val="000000"/>
                          </a:solidFill>
                          <a:effectLst/>
                          <a:latin typeface="+mj-lt"/>
                        </a:rPr>
                        <a:t>11.61%</a:t>
                      </a:r>
                    </a:p>
                  </a:txBody>
                  <a:tcPr marL="9528" marR="9528" marT="12203" marB="0" anchor="b"/>
                </a:tc>
                <a:extLst>
                  <a:ext uri="{0D108BD9-81ED-4DB2-BD59-A6C34878D82A}">
                    <a16:rowId xmlns:a16="http://schemas.microsoft.com/office/drawing/2014/main" val="10002"/>
                  </a:ext>
                </a:extLst>
              </a:tr>
              <a:tr h="334115">
                <a:tc>
                  <a:txBody>
                    <a:bodyPr/>
                    <a:lstStyle/>
                    <a:p>
                      <a:pPr algn="ctr" fontAlgn="b">
                        <a:lnSpc>
                          <a:spcPct val="150000"/>
                        </a:lnSpc>
                        <a:spcAft>
                          <a:spcPts val="600"/>
                        </a:spcAft>
                      </a:pPr>
                      <a:r>
                        <a:rPr lang="en-IN" sz="1600" u="none" strike="noStrike" dirty="0">
                          <a:effectLst/>
                          <a:latin typeface="+mj-lt"/>
                        </a:rPr>
                        <a:t>3</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u="none" strike="noStrike" dirty="0">
                          <a:effectLst/>
                          <a:latin typeface="+mj-lt"/>
                        </a:rPr>
                        <a:t>VIETNAM</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u="none" strike="noStrike" dirty="0">
                          <a:effectLst/>
                          <a:latin typeface="+mj-lt"/>
                        </a:rPr>
                        <a:t>1400</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a:solidFill>
                            <a:srgbClr val="000000"/>
                          </a:solidFill>
                          <a:effectLst/>
                          <a:latin typeface="+mj-lt"/>
                        </a:rPr>
                        <a:t>6.25%</a:t>
                      </a:r>
                    </a:p>
                  </a:txBody>
                  <a:tcPr marL="9528" marR="9528" marT="12203" marB="0" anchor="b"/>
                </a:tc>
                <a:extLst>
                  <a:ext uri="{0D108BD9-81ED-4DB2-BD59-A6C34878D82A}">
                    <a16:rowId xmlns:a16="http://schemas.microsoft.com/office/drawing/2014/main" val="10003"/>
                  </a:ext>
                </a:extLst>
              </a:tr>
              <a:tr h="334115">
                <a:tc>
                  <a:txBody>
                    <a:bodyPr/>
                    <a:lstStyle/>
                    <a:p>
                      <a:pPr algn="ctr" fontAlgn="b">
                        <a:lnSpc>
                          <a:spcPct val="150000"/>
                        </a:lnSpc>
                        <a:spcAft>
                          <a:spcPts val="600"/>
                        </a:spcAft>
                      </a:pPr>
                      <a:r>
                        <a:rPr lang="en-IN" sz="1600" u="none" strike="noStrike" dirty="0">
                          <a:effectLst/>
                          <a:latin typeface="+mj-lt"/>
                        </a:rPr>
                        <a:t>4</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u="none" strike="noStrike" dirty="0">
                          <a:effectLst/>
                          <a:latin typeface="+mj-lt"/>
                        </a:rPr>
                        <a:t>BRAZIL</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u="none" strike="noStrike" dirty="0">
                          <a:effectLst/>
                          <a:latin typeface="+mj-lt"/>
                        </a:rPr>
                        <a:t>866</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a:solidFill>
                            <a:srgbClr val="000000"/>
                          </a:solidFill>
                          <a:effectLst/>
                          <a:latin typeface="+mj-lt"/>
                        </a:rPr>
                        <a:t>3.87%</a:t>
                      </a:r>
                    </a:p>
                  </a:txBody>
                  <a:tcPr marL="9528" marR="9528" marT="12203" marB="0" anchor="b"/>
                </a:tc>
                <a:extLst>
                  <a:ext uri="{0D108BD9-81ED-4DB2-BD59-A6C34878D82A}">
                    <a16:rowId xmlns:a16="http://schemas.microsoft.com/office/drawing/2014/main" val="10004"/>
                  </a:ext>
                </a:extLst>
              </a:tr>
              <a:tr h="334115">
                <a:tc>
                  <a:txBody>
                    <a:bodyPr/>
                    <a:lstStyle/>
                    <a:p>
                      <a:pPr algn="ctr" fontAlgn="b">
                        <a:lnSpc>
                          <a:spcPct val="150000"/>
                        </a:lnSpc>
                        <a:spcAft>
                          <a:spcPts val="600"/>
                        </a:spcAft>
                      </a:pPr>
                      <a:r>
                        <a:rPr lang="en-IN" sz="1600" u="none" strike="noStrike" dirty="0">
                          <a:effectLst/>
                          <a:latin typeface="+mj-lt"/>
                        </a:rPr>
                        <a:t>5</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US" sz="1600" b="0" i="0" u="none" strike="noStrike" dirty="0">
                          <a:solidFill>
                            <a:srgbClr val="000000"/>
                          </a:solidFill>
                          <a:effectLst/>
                          <a:latin typeface="+mj-lt"/>
                        </a:rPr>
                        <a:t>INDONESIA</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US" sz="1600" b="0" i="0" u="none" strike="noStrike" dirty="0">
                          <a:solidFill>
                            <a:srgbClr val="000000"/>
                          </a:solidFill>
                          <a:effectLst/>
                          <a:latin typeface="+mj-lt"/>
                        </a:rPr>
                        <a:t>8</a:t>
                      </a:r>
                      <a:r>
                        <a:rPr lang="en-IN" sz="1600" b="0" i="0" u="none" strike="noStrike" dirty="0">
                          <a:solidFill>
                            <a:srgbClr val="000000"/>
                          </a:solidFill>
                          <a:effectLst/>
                          <a:latin typeface="+mj-lt"/>
                        </a:rPr>
                        <a:t>07</a:t>
                      </a:r>
                    </a:p>
                  </a:txBody>
                  <a:tcPr marL="8157" marR="8157" marT="10448" marB="0" anchor="b"/>
                </a:tc>
                <a:tc>
                  <a:txBody>
                    <a:bodyPr/>
                    <a:lstStyle/>
                    <a:p>
                      <a:pPr algn="ctr" fontAlgn="b"/>
                      <a:r>
                        <a:rPr lang="en-IN" sz="1600" b="0" i="0" u="none" strike="noStrike">
                          <a:solidFill>
                            <a:srgbClr val="000000"/>
                          </a:solidFill>
                          <a:effectLst/>
                          <a:latin typeface="+mj-lt"/>
                        </a:rPr>
                        <a:t>3.60%</a:t>
                      </a:r>
                    </a:p>
                  </a:txBody>
                  <a:tcPr marL="9528" marR="9528" marT="12203" marB="0" anchor="b"/>
                </a:tc>
                <a:extLst>
                  <a:ext uri="{0D108BD9-81ED-4DB2-BD59-A6C34878D82A}">
                    <a16:rowId xmlns:a16="http://schemas.microsoft.com/office/drawing/2014/main" val="10005"/>
                  </a:ext>
                </a:extLst>
              </a:tr>
              <a:tr h="334115">
                <a:tc>
                  <a:txBody>
                    <a:bodyPr/>
                    <a:lstStyle/>
                    <a:p>
                      <a:pPr algn="ctr" fontAlgn="b">
                        <a:lnSpc>
                          <a:spcPct val="150000"/>
                        </a:lnSpc>
                        <a:spcAft>
                          <a:spcPts val="600"/>
                        </a:spcAft>
                      </a:pPr>
                      <a:r>
                        <a:rPr lang="en-IN" sz="1600" u="none" strike="noStrike" dirty="0">
                          <a:effectLst/>
                          <a:latin typeface="+mj-lt"/>
                        </a:rPr>
                        <a:t>6</a:t>
                      </a:r>
                      <a:endParaRPr lang="en-IN" sz="1600" b="0" i="0" u="none" strike="noStrike" dirty="0">
                        <a:solidFill>
                          <a:srgbClr val="000000"/>
                        </a:solidFill>
                        <a:effectLst/>
                        <a:latin typeface="+mj-lt"/>
                      </a:endParaRPr>
                    </a:p>
                  </a:txBody>
                  <a:tcPr marL="8157" marR="8157" marT="10448" marB="0" anchor="b"/>
                </a:tc>
                <a:tc>
                  <a:txBody>
                    <a:bodyPr/>
                    <a:lstStyle/>
                    <a:p>
                      <a:pPr marL="0" marR="0" lvl="0" indent="0" algn="l" defTabSz="914400" rtl="0" eaLnBrk="1" fontAlgn="b" latinLnBrk="0" hangingPunct="1">
                        <a:lnSpc>
                          <a:spcPct val="150000"/>
                        </a:lnSpc>
                        <a:spcBef>
                          <a:spcPts val="0"/>
                        </a:spcBef>
                        <a:spcAft>
                          <a:spcPts val="600"/>
                        </a:spcAft>
                        <a:buClrTx/>
                        <a:buSzTx/>
                        <a:buFontTx/>
                        <a:buNone/>
                        <a:tabLst/>
                        <a:defRPr/>
                      </a:pPr>
                      <a:r>
                        <a:rPr lang="en-IN" sz="1600" u="none" strike="noStrike" dirty="0">
                          <a:effectLst/>
                          <a:latin typeface="+mj-lt"/>
                        </a:rPr>
                        <a:t>PAKISTAN</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US" sz="1600" b="0" i="0" u="none" strike="noStrike" dirty="0">
                          <a:solidFill>
                            <a:srgbClr val="000000"/>
                          </a:solidFill>
                          <a:effectLst/>
                          <a:latin typeface="+mj-lt"/>
                        </a:rPr>
                        <a:t>5</a:t>
                      </a:r>
                      <a:r>
                        <a:rPr lang="en-IN" sz="1600" b="0" i="0" u="none" strike="noStrike" dirty="0">
                          <a:solidFill>
                            <a:srgbClr val="000000"/>
                          </a:solidFill>
                          <a:effectLst/>
                          <a:latin typeface="+mj-lt"/>
                        </a:rPr>
                        <a:t>61</a:t>
                      </a:r>
                    </a:p>
                  </a:txBody>
                  <a:tcPr marL="8157" marR="8157" marT="10448" marB="0" anchor="b"/>
                </a:tc>
                <a:tc>
                  <a:txBody>
                    <a:bodyPr/>
                    <a:lstStyle/>
                    <a:p>
                      <a:pPr algn="ctr" fontAlgn="b"/>
                      <a:r>
                        <a:rPr lang="en-IN" sz="1600" b="0" i="0" u="none" strike="noStrike">
                          <a:solidFill>
                            <a:srgbClr val="000000"/>
                          </a:solidFill>
                          <a:effectLst/>
                          <a:latin typeface="+mj-lt"/>
                        </a:rPr>
                        <a:t>2.50%</a:t>
                      </a:r>
                    </a:p>
                  </a:txBody>
                  <a:tcPr marL="9528" marR="9528" marT="12203" marB="0" anchor="b"/>
                </a:tc>
                <a:extLst>
                  <a:ext uri="{0D108BD9-81ED-4DB2-BD59-A6C34878D82A}">
                    <a16:rowId xmlns:a16="http://schemas.microsoft.com/office/drawing/2014/main" val="10006"/>
                  </a:ext>
                </a:extLst>
              </a:tr>
              <a:tr h="334115">
                <a:tc>
                  <a:txBody>
                    <a:bodyPr/>
                    <a:lstStyle/>
                    <a:p>
                      <a:pPr algn="ctr" fontAlgn="b">
                        <a:lnSpc>
                          <a:spcPct val="150000"/>
                        </a:lnSpc>
                        <a:spcAft>
                          <a:spcPts val="600"/>
                        </a:spcAft>
                      </a:pPr>
                      <a:r>
                        <a:rPr lang="en-IN" sz="1600" u="none" strike="noStrike" dirty="0">
                          <a:effectLst/>
                          <a:latin typeface="+mj-lt"/>
                        </a:rPr>
                        <a:t>7</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US" sz="1600" b="0" i="0" u="none" strike="noStrike" dirty="0">
                          <a:solidFill>
                            <a:srgbClr val="000000"/>
                          </a:solidFill>
                          <a:effectLst/>
                          <a:latin typeface="+mj-lt"/>
                        </a:rPr>
                        <a:t>TURKIYE</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US" sz="1600" b="0" i="0" u="none" strike="noStrike" dirty="0">
                          <a:solidFill>
                            <a:srgbClr val="000000"/>
                          </a:solidFill>
                          <a:effectLst/>
                          <a:latin typeface="+mj-lt"/>
                        </a:rPr>
                        <a:t>502</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a:solidFill>
                            <a:srgbClr val="000000"/>
                          </a:solidFill>
                          <a:effectLst/>
                          <a:latin typeface="+mj-lt"/>
                        </a:rPr>
                        <a:t>2.24%</a:t>
                      </a:r>
                    </a:p>
                  </a:txBody>
                  <a:tcPr marL="9528" marR="9528" marT="12203" marB="0" anchor="b"/>
                </a:tc>
                <a:extLst>
                  <a:ext uri="{0D108BD9-81ED-4DB2-BD59-A6C34878D82A}">
                    <a16:rowId xmlns:a16="http://schemas.microsoft.com/office/drawing/2014/main" val="10007"/>
                  </a:ext>
                </a:extLst>
              </a:tr>
              <a:tr h="334115">
                <a:tc>
                  <a:txBody>
                    <a:bodyPr/>
                    <a:lstStyle/>
                    <a:p>
                      <a:pPr algn="ctr" fontAlgn="b">
                        <a:lnSpc>
                          <a:spcPct val="150000"/>
                        </a:lnSpc>
                        <a:spcAft>
                          <a:spcPts val="600"/>
                        </a:spcAft>
                      </a:pPr>
                      <a:r>
                        <a:rPr lang="en-IN" sz="1600" b="0" i="0" u="none" strike="noStrike" dirty="0">
                          <a:solidFill>
                            <a:srgbClr val="000000"/>
                          </a:solidFill>
                          <a:effectLst/>
                          <a:latin typeface="+mj-lt"/>
                        </a:rPr>
                        <a:t>8</a:t>
                      </a:r>
                    </a:p>
                  </a:txBody>
                  <a:tcPr marL="8157" marR="8157" marT="10448" marB="0" anchor="b"/>
                </a:tc>
                <a:tc>
                  <a:txBody>
                    <a:bodyPr/>
                    <a:lstStyle/>
                    <a:p>
                      <a:pPr algn="l" fontAlgn="b">
                        <a:lnSpc>
                          <a:spcPct val="150000"/>
                        </a:lnSpc>
                        <a:spcAft>
                          <a:spcPts val="600"/>
                        </a:spcAft>
                      </a:pPr>
                      <a:r>
                        <a:rPr lang="en-IN" sz="1600" u="none" strike="noStrike" dirty="0">
                          <a:effectLst/>
                          <a:latin typeface="+mj-lt"/>
                        </a:rPr>
                        <a:t>BANGLDESH</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u="none" strike="noStrike" dirty="0">
                          <a:effectLst/>
                          <a:latin typeface="+mj-lt"/>
                        </a:rPr>
                        <a:t>423</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a:solidFill>
                            <a:srgbClr val="000000"/>
                          </a:solidFill>
                          <a:effectLst/>
                          <a:latin typeface="+mj-lt"/>
                        </a:rPr>
                        <a:t>1.89%</a:t>
                      </a:r>
                    </a:p>
                  </a:txBody>
                  <a:tcPr marL="9528" marR="9528" marT="12203" marB="0" anchor="b"/>
                </a:tc>
                <a:extLst>
                  <a:ext uri="{0D108BD9-81ED-4DB2-BD59-A6C34878D82A}">
                    <a16:rowId xmlns:a16="http://schemas.microsoft.com/office/drawing/2014/main" val="10008"/>
                  </a:ext>
                </a:extLst>
              </a:tr>
              <a:tr h="334115">
                <a:tc>
                  <a:txBody>
                    <a:bodyPr/>
                    <a:lstStyle/>
                    <a:p>
                      <a:pPr algn="ctr" fontAlgn="b">
                        <a:lnSpc>
                          <a:spcPct val="150000"/>
                        </a:lnSpc>
                        <a:spcAft>
                          <a:spcPts val="600"/>
                        </a:spcAft>
                      </a:pPr>
                      <a:r>
                        <a:rPr lang="en-IN" sz="1600" u="none" strike="noStrike" dirty="0">
                          <a:effectLst/>
                          <a:latin typeface="+mj-lt"/>
                        </a:rPr>
                        <a:t>9</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u="none" strike="noStrike" dirty="0">
                          <a:effectLst/>
                          <a:latin typeface="+mj-lt"/>
                        </a:rPr>
                        <a:t>MEXICO</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IN" sz="1600" u="none" strike="noStrike" dirty="0">
                          <a:effectLst/>
                          <a:latin typeface="+mj-lt"/>
                        </a:rPr>
                        <a:t>217</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dirty="0">
                          <a:solidFill>
                            <a:srgbClr val="000000"/>
                          </a:solidFill>
                          <a:effectLst/>
                          <a:latin typeface="+mj-lt"/>
                        </a:rPr>
                        <a:t>0.97%</a:t>
                      </a:r>
                    </a:p>
                  </a:txBody>
                  <a:tcPr marL="9528" marR="9528" marT="12203" marB="0" anchor="b"/>
                </a:tc>
                <a:extLst>
                  <a:ext uri="{0D108BD9-81ED-4DB2-BD59-A6C34878D82A}">
                    <a16:rowId xmlns:a16="http://schemas.microsoft.com/office/drawing/2014/main" val="10009"/>
                  </a:ext>
                </a:extLst>
              </a:tr>
              <a:tr h="334115">
                <a:tc>
                  <a:txBody>
                    <a:bodyPr/>
                    <a:lstStyle/>
                    <a:p>
                      <a:pPr algn="ctr" fontAlgn="b">
                        <a:lnSpc>
                          <a:spcPct val="150000"/>
                        </a:lnSpc>
                        <a:spcAft>
                          <a:spcPts val="600"/>
                        </a:spcAft>
                      </a:pPr>
                      <a:r>
                        <a:rPr lang="en-IN" sz="1600" u="none" strike="noStrike" dirty="0">
                          <a:effectLst/>
                          <a:latin typeface="+mj-lt"/>
                        </a:rPr>
                        <a:t>10</a:t>
                      </a:r>
                      <a:endParaRPr lang="en-IN" sz="1600" b="0" i="0" u="none" strike="noStrike" dirty="0">
                        <a:solidFill>
                          <a:srgbClr val="000000"/>
                        </a:solidFill>
                        <a:effectLst/>
                        <a:latin typeface="+mj-lt"/>
                      </a:endParaRPr>
                    </a:p>
                  </a:txBody>
                  <a:tcPr marL="8157" marR="8157" marT="10448" marB="0" anchor="b"/>
                </a:tc>
                <a:tc>
                  <a:txBody>
                    <a:bodyPr/>
                    <a:lstStyle/>
                    <a:p>
                      <a:pPr algn="l" fontAlgn="b">
                        <a:lnSpc>
                          <a:spcPct val="150000"/>
                        </a:lnSpc>
                        <a:spcAft>
                          <a:spcPts val="600"/>
                        </a:spcAft>
                      </a:pPr>
                      <a:r>
                        <a:rPr lang="en-IN" sz="1600" u="none" strike="noStrike" dirty="0">
                          <a:effectLst/>
                          <a:latin typeface="+mj-lt"/>
                        </a:rPr>
                        <a:t>IRAN</a:t>
                      </a:r>
                      <a:endParaRPr lang="en-IN" sz="1600" b="0" i="0" u="none" strike="noStrike" dirty="0">
                        <a:solidFill>
                          <a:srgbClr val="000000"/>
                        </a:solidFill>
                        <a:effectLst/>
                        <a:latin typeface="+mj-lt"/>
                      </a:endParaRPr>
                    </a:p>
                  </a:txBody>
                  <a:tcPr marL="8157" marR="8157" marT="10448" marB="0" anchor="b"/>
                </a:tc>
                <a:tc>
                  <a:txBody>
                    <a:bodyPr/>
                    <a:lstStyle/>
                    <a:p>
                      <a:pPr algn="ctr" fontAlgn="b">
                        <a:lnSpc>
                          <a:spcPct val="150000"/>
                        </a:lnSpc>
                        <a:spcAft>
                          <a:spcPts val="600"/>
                        </a:spcAft>
                      </a:pPr>
                      <a:r>
                        <a:rPr lang="en-US" sz="1600" b="0" i="0" u="none" strike="noStrike" dirty="0">
                          <a:solidFill>
                            <a:srgbClr val="000000"/>
                          </a:solidFill>
                          <a:effectLst/>
                          <a:latin typeface="+mj-lt"/>
                        </a:rPr>
                        <a:t>176</a:t>
                      </a:r>
                      <a:endParaRPr lang="en-IN" sz="1600" b="0" i="0" u="none" strike="noStrike" dirty="0">
                        <a:solidFill>
                          <a:srgbClr val="000000"/>
                        </a:solidFill>
                        <a:effectLst/>
                        <a:latin typeface="+mj-lt"/>
                      </a:endParaRPr>
                    </a:p>
                  </a:txBody>
                  <a:tcPr marL="8157" marR="8157" marT="10448" marB="0" anchor="b"/>
                </a:tc>
                <a:tc>
                  <a:txBody>
                    <a:bodyPr/>
                    <a:lstStyle/>
                    <a:p>
                      <a:pPr algn="ctr" fontAlgn="b"/>
                      <a:r>
                        <a:rPr lang="en-IN" sz="1600" b="0" i="0" u="none" strike="noStrike" dirty="0">
                          <a:solidFill>
                            <a:srgbClr val="000000"/>
                          </a:solidFill>
                          <a:effectLst/>
                          <a:latin typeface="+mj-lt"/>
                        </a:rPr>
                        <a:t>0.79%</a:t>
                      </a:r>
                    </a:p>
                  </a:txBody>
                  <a:tcPr marL="9528" marR="9528" marT="12203" marB="0" anchor="b"/>
                </a:tc>
                <a:extLst>
                  <a:ext uri="{0D108BD9-81ED-4DB2-BD59-A6C34878D82A}">
                    <a16:rowId xmlns:a16="http://schemas.microsoft.com/office/drawing/2014/main" val="10010"/>
                  </a:ext>
                </a:extLst>
              </a:tr>
              <a:tr h="299114">
                <a:tc>
                  <a:txBody>
                    <a:bodyPr/>
                    <a:lstStyle/>
                    <a:p>
                      <a:pPr algn="ctr" fontAlgn="b">
                        <a:lnSpc>
                          <a:spcPct val="150000"/>
                        </a:lnSpc>
                        <a:spcAft>
                          <a:spcPts val="600"/>
                        </a:spcAft>
                      </a:pPr>
                      <a:endParaRPr lang="en-IN" sz="1600" b="0" i="0" u="none" strike="noStrike" dirty="0">
                        <a:solidFill>
                          <a:srgbClr val="000000"/>
                        </a:solidFill>
                        <a:effectLst/>
                        <a:latin typeface="+mn-lt"/>
                      </a:endParaRPr>
                    </a:p>
                  </a:txBody>
                  <a:tcPr marL="8157" marR="8157" marT="10448" marB="0" anchor="b"/>
                </a:tc>
                <a:tc>
                  <a:txBody>
                    <a:bodyPr/>
                    <a:lstStyle/>
                    <a:p>
                      <a:pPr algn="l" fontAlgn="b">
                        <a:lnSpc>
                          <a:spcPct val="150000"/>
                        </a:lnSpc>
                        <a:spcAft>
                          <a:spcPts val="600"/>
                        </a:spcAft>
                      </a:pPr>
                      <a:r>
                        <a:rPr lang="en-IN" sz="1600" u="none" strike="noStrike" dirty="0" err="1">
                          <a:effectLst/>
                        </a:rPr>
                        <a:t>RoW</a:t>
                      </a:r>
                      <a:endParaRPr lang="en-IN" sz="1600" b="0" i="0" u="none" strike="noStrike" dirty="0">
                        <a:solidFill>
                          <a:srgbClr val="000000"/>
                        </a:solidFill>
                        <a:effectLst/>
                        <a:latin typeface="+mn-lt"/>
                      </a:endParaRPr>
                    </a:p>
                  </a:txBody>
                  <a:tcPr marL="8157" marR="8157" marT="10448" marB="0" anchor="b"/>
                </a:tc>
                <a:tc>
                  <a:txBody>
                    <a:bodyPr/>
                    <a:lstStyle/>
                    <a:p>
                      <a:pPr algn="ctr" fontAlgn="b">
                        <a:lnSpc>
                          <a:spcPct val="150000"/>
                        </a:lnSpc>
                        <a:spcAft>
                          <a:spcPts val="600"/>
                        </a:spcAft>
                      </a:pPr>
                      <a:r>
                        <a:rPr lang="en-IN" sz="1600" u="none" strike="noStrike" dirty="0">
                          <a:effectLst/>
                        </a:rPr>
                        <a:t>2548</a:t>
                      </a:r>
                      <a:endParaRPr lang="en-IN" sz="1600" b="0" i="0" u="none" strike="noStrike" dirty="0">
                        <a:solidFill>
                          <a:srgbClr val="000000"/>
                        </a:solidFill>
                        <a:effectLst/>
                        <a:latin typeface="+mn-lt"/>
                      </a:endParaRPr>
                    </a:p>
                  </a:txBody>
                  <a:tcPr marL="8157" marR="8157" marT="10448" marB="0" anchor="b"/>
                </a:tc>
                <a:tc>
                  <a:txBody>
                    <a:bodyPr/>
                    <a:lstStyle/>
                    <a:p>
                      <a:pPr algn="ctr" fontAlgn="b"/>
                      <a:r>
                        <a:rPr lang="en-IN" sz="1600" b="0" i="0" u="none" strike="noStrike" dirty="0">
                          <a:solidFill>
                            <a:srgbClr val="000000"/>
                          </a:solidFill>
                          <a:effectLst/>
                          <a:latin typeface="Aptos Narrow" panose="020B0004020202020204" pitchFamily="34" charset="0"/>
                        </a:rPr>
                        <a:t>11.38%</a:t>
                      </a:r>
                    </a:p>
                  </a:txBody>
                  <a:tcPr marL="9528" marR="9528" marT="12203" marB="0" anchor="b"/>
                </a:tc>
                <a:extLst>
                  <a:ext uri="{0D108BD9-81ED-4DB2-BD59-A6C34878D82A}">
                    <a16:rowId xmlns:a16="http://schemas.microsoft.com/office/drawing/2014/main" val="10011"/>
                  </a:ext>
                </a:extLst>
              </a:tr>
            </a:tbl>
          </a:graphicData>
        </a:graphic>
      </p:graphicFrame>
      <p:graphicFrame>
        <p:nvGraphicFramePr>
          <p:cNvPr id="59" name="Table 58">
            <a:extLst>
              <a:ext uri="{FF2B5EF4-FFF2-40B4-BE49-F238E27FC236}">
                <a16:creationId xmlns:a16="http://schemas.microsoft.com/office/drawing/2014/main" id="{4ABE3615-F1AE-BD53-0B3B-C4497285C831}"/>
              </a:ext>
            </a:extLst>
          </p:cNvPr>
          <p:cNvGraphicFramePr>
            <a:graphicFrameLocks noGrp="1"/>
          </p:cNvGraphicFramePr>
          <p:nvPr>
            <p:extLst>
              <p:ext uri="{D42A27DB-BD31-4B8C-83A1-F6EECF244321}">
                <p14:modId xmlns:p14="http://schemas.microsoft.com/office/powerpoint/2010/main" val="1289578638"/>
              </p:ext>
            </p:extLst>
          </p:nvPr>
        </p:nvGraphicFramePr>
        <p:xfrm>
          <a:off x="4418013" y="1841499"/>
          <a:ext cx="3876674" cy="4475930"/>
        </p:xfrm>
        <a:graphic>
          <a:graphicData uri="http://schemas.openxmlformats.org/drawingml/2006/table">
            <a:tbl>
              <a:tblPr firstRow="1" bandRow="1">
                <a:tableStyleId>{68D230F3-CF80-4859-8CE7-A43EE81993B5}</a:tableStyleId>
              </a:tblPr>
              <a:tblGrid>
                <a:gridCol w="478363">
                  <a:extLst>
                    <a:ext uri="{9D8B030D-6E8A-4147-A177-3AD203B41FA5}">
                      <a16:colId xmlns:a16="http://schemas.microsoft.com/office/drawing/2014/main" val="20000"/>
                    </a:ext>
                  </a:extLst>
                </a:gridCol>
                <a:gridCol w="1095121">
                  <a:extLst>
                    <a:ext uri="{9D8B030D-6E8A-4147-A177-3AD203B41FA5}">
                      <a16:colId xmlns:a16="http://schemas.microsoft.com/office/drawing/2014/main" val="20001"/>
                    </a:ext>
                  </a:extLst>
                </a:gridCol>
                <a:gridCol w="862149">
                  <a:extLst>
                    <a:ext uri="{9D8B030D-6E8A-4147-A177-3AD203B41FA5}">
                      <a16:colId xmlns:a16="http://schemas.microsoft.com/office/drawing/2014/main" val="20002"/>
                    </a:ext>
                  </a:extLst>
                </a:gridCol>
                <a:gridCol w="687977">
                  <a:extLst>
                    <a:ext uri="{9D8B030D-6E8A-4147-A177-3AD203B41FA5}">
                      <a16:colId xmlns:a16="http://schemas.microsoft.com/office/drawing/2014/main" val="20003"/>
                    </a:ext>
                  </a:extLst>
                </a:gridCol>
                <a:gridCol w="753064">
                  <a:extLst>
                    <a:ext uri="{9D8B030D-6E8A-4147-A177-3AD203B41FA5}">
                      <a16:colId xmlns:a16="http://schemas.microsoft.com/office/drawing/2014/main" val="20004"/>
                    </a:ext>
                  </a:extLst>
                </a:gridCol>
              </a:tblGrid>
              <a:tr h="737759">
                <a:tc>
                  <a:txBody>
                    <a:bodyPr/>
                    <a:lstStyle/>
                    <a:p>
                      <a:pPr algn="l" fontAlgn="b">
                        <a:lnSpc>
                          <a:spcPct val="100000"/>
                        </a:lnSpc>
                        <a:spcAft>
                          <a:spcPts val="0"/>
                        </a:spcAft>
                      </a:pPr>
                      <a:r>
                        <a:rPr lang="en-IN" sz="1500" b="1" u="none" strike="noStrike" dirty="0">
                          <a:effectLst/>
                          <a:latin typeface="+mj-lt"/>
                        </a:rPr>
                        <a:t>RANK</a:t>
                      </a:r>
                      <a:endParaRPr lang="en-IN" sz="1500" b="1" i="0" u="none" strike="noStrike" dirty="0">
                        <a:solidFill>
                          <a:srgbClr val="000000"/>
                        </a:solidFill>
                        <a:effectLst/>
                        <a:latin typeface="+mj-lt"/>
                      </a:endParaRPr>
                    </a:p>
                  </a:txBody>
                  <a:tcPr marL="8157" marR="8157" marT="8970" marB="0"/>
                </a:tc>
                <a:tc>
                  <a:txBody>
                    <a:bodyPr/>
                    <a:lstStyle/>
                    <a:p>
                      <a:pPr algn="l" fontAlgn="b">
                        <a:lnSpc>
                          <a:spcPct val="100000"/>
                        </a:lnSpc>
                        <a:spcAft>
                          <a:spcPts val="0"/>
                        </a:spcAft>
                      </a:pPr>
                      <a:r>
                        <a:rPr lang="en-IN" sz="1500" b="1" u="none" strike="noStrike" dirty="0">
                          <a:effectLst/>
                          <a:latin typeface="+mj-lt"/>
                        </a:rPr>
                        <a:t>COUNTRY</a:t>
                      </a:r>
                      <a:endParaRPr lang="en-IN" sz="1500" b="1" i="0" u="none" strike="noStrike" dirty="0">
                        <a:solidFill>
                          <a:srgbClr val="000000"/>
                        </a:solidFill>
                        <a:effectLst/>
                        <a:latin typeface="+mj-lt"/>
                      </a:endParaRPr>
                    </a:p>
                  </a:txBody>
                  <a:tcPr marL="8157" marR="8157" marT="8970" marB="0"/>
                </a:tc>
                <a:tc>
                  <a:txBody>
                    <a:bodyPr/>
                    <a:lstStyle/>
                    <a:p>
                      <a:pPr algn="l" fontAlgn="b">
                        <a:lnSpc>
                          <a:spcPct val="100000"/>
                        </a:lnSpc>
                        <a:spcAft>
                          <a:spcPts val="0"/>
                        </a:spcAft>
                      </a:pPr>
                      <a:r>
                        <a:rPr lang="en-IN" sz="1500" b="1" u="none" strike="noStrike" dirty="0">
                          <a:effectLst/>
                          <a:latin typeface="+mj-lt"/>
                        </a:rPr>
                        <a:t>PAIRS (MILLIONS)</a:t>
                      </a:r>
                      <a:endParaRPr lang="en-IN" sz="1500" b="1" i="0" u="none" strike="noStrike" dirty="0">
                        <a:solidFill>
                          <a:srgbClr val="000000"/>
                        </a:solidFill>
                        <a:effectLst/>
                        <a:latin typeface="+mj-lt"/>
                      </a:endParaRPr>
                    </a:p>
                  </a:txBody>
                  <a:tcPr marL="8157" marR="8157" marT="8970" marB="0"/>
                </a:tc>
                <a:tc>
                  <a:txBody>
                    <a:bodyPr/>
                    <a:lstStyle/>
                    <a:p>
                      <a:pPr algn="l" fontAlgn="b">
                        <a:lnSpc>
                          <a:spcPct val="100000"/>
                        </a:lnSpc>
                        <a:spcAft>
                          <a:spcPts val="0"/>
                        </a:spcAft>
                      </a:pPr>
                      <a:r>
                        <a:rPr lang="en-IN" sz="1500" b="1" u="none" strike="noStrike" dirty="0">
                          <a:effectLst/>
                          <a:latin typeface="+mj-lt"/>
                        </a:rPr>
                        <a:t>WORLD SHARE</a:t>
                      </a:r>
                      <a:endParaRPr lang="en-IN" sz="1500" b="1" i="0" u="none" strike="noStrike" dirty="0">
                        <a:solidFill>
                          <a:srgbClr val="000000"/>
                        </a:solidFill>
                        <a:effectLst/>
                        <a:latin typeface="+mj-lt"/>
                      </a:endParaRPr>
                    </a:p>
                  </a:txBody>
                  <a:tcPr marL="8157" marR="8157" marT="8970" marB="0"/>
                </a:tc>
                <a:tc>
                  <a:txBody>
                    <a:bodyPr/>
                    <a:lstStyle/>
                    <a:p>
                      <a:pPr algn="l" fontAlgn="b">
                        <a:lnSpc>
                          <a:spcPct val="100000"/>
                        </a:lnSpc>
                        <a:spcAft>
                          <a:spcPts val="0"/>
                        </a:spcAft>
                      </a:pPr>
                      <a:r>
                        <a:rPr lang="en-IN" sz="1500" b="1" i="0" u="none" strike="noStrike" dirty="0">
                          <a:solidFill>
                            <a:srgbClr val="000000"/>
                          </a:solidFill>
                          <a:effectLst/>
                          <a:latin typeface="+mj-lt"/>
                        </a:rPr>
                        <a:t>3 YEAR</a:t>
                      </a:r>
                      <a:r>
                        <a:rPr lang="en-IN" sz="1500" b="1" i="0" u="none" strike="noStrike" baseline="0" dirty="0">
                          <a:solidFill>
                            <a:srgbClr val="000000"/>
                          </a:solidFill>
                          <a:effectLst/>
                          <a:latin typeface="+mj-lt"/>
                        </a:rPr>
                        <a:t> CAGR</a:t>
                      </a:r>
                      <a:endParaRPr lang="en-IN" sz="1500" b="1" i="0" u="none" strike="noStrike" dirty="0">
                        <a:solidFill>
                          <a:srgbClr val="000000"/>
                        </a:solidFill>
                        <a:effectLst/>
                        <a:latin typeface="+mj-lt"/>
                      </a:endParaRPr>
                    </a:p>
                  </a:txBody>
                  <a:tcPr marL="8157" marR="8157" marT="8970" marB="0"/>
                </a:tc>
                <a:extLst>
                  <a:ext uri="{0D108BD9-81ED-4DB2-BD59-A6C34878D82A}">
                    <a16:rowId xmlns:a16="http://schemas.microsoft.com/office/drawing/2014/main" val="10000"/>
                  </a:ext>
                </a:extLst>
              </a:tr>
              <a:tr h="391368">
                <a:tc>
                  <a:txBody>
                    <a:bodyPr/>
                    <a:lstStyle/>
                    <a:p>
                      <a:pPr algn="ctr" fontAlgn="b">
                        <a:lnSpc>
                          <a:spcPct val="150000"/>
                        </a:lnSpc>
                        <a:spcAft>
                          <a:spcPts val="600"/>
                        </a:spcAft>
                      </a:pPr>
                      <a:r>
                        <a:rPr lang="en-IN" sz="1500" u="none" strike="noStrike" dirty="0">
                          <a:effectLst/>
                          <a:latin typeface="+mj-lt"/>
                        </a:rPr>
                        <a:t>1</a:t>
                      </a:r>
                      <a:endParaRPr lang="en-IN" sz="1500" b="0" i="0" u="none" strike="noStrike" dirty="0">
                        <a:solidFill>
                          <a:srgbClr val="000000"/>
                        </a:solidFill>
                        <a:effectLst/>
                        <a:latin typeface="+mj-lt"/>
                      </a:endParaRPr>
                    </a:p>
                  </a:txBody>
                  <a:tcPr marL="8157" marR="8157" marT="8970" marB="0"/>
                </a:tc>
                <a:tc>
                  <a:txBody>
                    <a:bodyPr/>
                    <a:lstStyle/>
                    <a:p>
                      <a:pPr algn="l" fontAlgn="b"/>
                      <a:r>
                        <a:rPr lang="en-IN" sz="1500" b="0" i="0" u="none" strike="noStrike" dirty="0">
                          <a:solidFill>
                            <a:srgbClr val="000000"/>
                          </a:solidFill>
                          <a:effectLst/>
                          <a:latin typeface="+mj-lt"/>
                        </a:rPr>
                        <a:t>CHINA</a:t>
                      </a:r>
                    </a:p>
                  </a:txBody>
                  <a:tcPr marL="9526" marR="9526" marT="10476" marB="0"/>
                </a:tc>
                <a:tc>
                  <a:txBody>
                    <a:bodyPr/>
                    <a:lstStyle/>
                    <a:p>
                      <a:pPr algn="ctr" fontAlgn="b"/>
                      <a:r>
                        <a:rPr lang="en-US" sz="1500" b="0" i="0" u="none" strike="noStrike" dirty="0">
                          <a:solidFill>
                            <a:srgbClr val="000000"/>
                          </a:solidFill>
                          <a:effectLst/>
                          <a:latin typeface="+mj-lt"/>
                        </a:rPr>
                        <a:t>3532</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17.10%</a:t>
                      </a:r>
                    </a:p>
                  </a:txBody>
                  <a:tcPr marL="9527" marR="9527" marT="10477" marB="0"/>
                </a:tc>
                <a:tc>
                  <a:txBody>
                    <a:bodyPr/>
                    <a:lstStyle/>
                    <a:p>
                      <a:pPr algn="r" fontAlgn="b"/>
                      <a:r>
                        <a:rPr lang="en-IN" sz="1500" b="0" i="0" u="none" strike="noStrike" dirty="0">
                          <a:solidFill>
                            <a:srgbClr val="000000"/>
                          </a:solidFill>
                          <a:effectLst/>
                          <a:latin typeface="+mj-lt"/>
                        </a:rPr>
                        <a:t>-3.59%</a:t>
                      </a:r>
                    </a:p>
                  </a:txBody>
                  <a:tcPr marL="9527" marR="9527" marT="10477" marB="0"/>
                </a:tc>
                <a:extLst>
                  <a:ext uri="{0D108BD9-81ED-4DB2-BD59-A6C34878D82A}">
                    <a16:rowId xmlns:a16="http://schemas.microsoft.com/office/drawing/2014/main" val="10001"/>
                  </a:ext>
                </a:extLst>
              </a:tr>
              <a:tr h="354360">
                <a:tc>
                  <a:txBody>
                    <a:bodyPr/>
                    <a:lstStyle/>
                    <a:p>
                      <a:pPr algn="ctr" fontAlgn="b">
                        <a:lnSpc>
                          <a:spcPct val="150000"/>
                        </a:lnSpc>
                        <a:spcAft>
                          <a:spcPts val="600"/>
                        </a:spcAft>
                      </a:pPr>
                      <a:r>
                        <a:rPr lang="en-IN" sz="1500" b="0" u="none" strike="noStrike" dirty="0">
                          <a:effectLst/>
                          <a:latin typeface="+mj-lt"/>
                        </a:rPr>
                        <a:t>2</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INDIA</a:t>
                      </a:r>
                      <a:endParaRPr lang="en-IN" sz="1500" b="0" i="0" u="none" strike="noStrike" dirty="0">
                        <a:solidFill>
                          <a:srgbClr val="000000"/>
                        </a:solidFill>
                        <a:effectLst/>
                        <a:latin typeface="+mj-lt"/>
                      </a:endParaRPr>
                    </a:p>
                  </a:txBody>
                  <a:tcPr marL="9526" marR="9526" marT="10476" marB="0"/>
                </a:tc>
                <a:tc>
                  <a:txBody>
                    <a:bodyPr/>
                    <a:lstStyle/>
                    <a:p>
                      <a:pPr algn="ctr" fontAlgn="b"/>
                      <a:r>
                        <a:rPr lang="en-US" sz="1500" b="0" i="0" u="none" strike="noStrike" dirty="0">
                          <a:solidFill>
                            <a:srgbClr val="000000"/>
                          </a:solidFill>
                          <a:effectLst/>
                          <a:latin typeface="+mj-lt"/>
                        </a:rPr>
                        <a:t>2563</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a:solidFill>
                            <a:srgbClr val="000000"/>
                          </a:solidFill>
                          <a:effectLst/>
                          <a:latin typeface="+mj-lt"/>
                        </a:rPr>
                        <a:t>12.41%</a:t>
                      </a:r>
                    </a:p>
                  </a:txBody>
                  <a:tcPr marL="9527" marR="9527" marT="10477" marB="0"/>
                </a:tc>
                <a:tc>
                  <a:txBody>
                    <a:bodyPr/>
                    <a:lstStyle/>
                    <a:p>
                      <a:pPr algn="r" fontAlgn="b"/>
                      <a:r>
                        <a:rPr lang="en-IN" sz="1500" b="0" i="0" u="none" strike="noStrike" dirty="0">
                          <a:solidFill>
                            <a:srgbClr val="000000"/>
                          </a:solidFill>
                          <a:effectLst/>
                          <a:latin typeface="+mj-lt"/>
                        </a:rPr>
                        <a:t>8.51%</a:t>
                      </a:r>
                    </a:p>
                  </a:txBody>
                  <a:tcPr marL="9527" marR="9527" marT="10477" marB="0"/>
                </a:tc>
                <a:extLst>
                  <a:ext uri="{0D108BD9-81ED-4DB2-BD59-A6C34878D82A}">
                    <a16:rowId xmlns:a16="http://schemas.microsoft.com/office/drawing/2014/main" val="10002"/>
                  </a:ext>
                </a:extLst>
              </a:tr>
              <a:tr h="395760">
                <a:tc>
                  <a:txBody>
                    <a:bodyPr/>
                    <a:lstStyle/>
                    <a:p>
                      <a:pPr algn="ctr" fontAlgn="b">
                        <a:lnSpc>
                          <a:spcPct val="150000"/>
                        </a:lnSpc>
                        <a:spcAft>
                          <a:spcPts val="600"/>
                        </a:spcAft>
                      </a:pPr>
                      <a:r>
                        <a:rPr lang="en-IN" sz="1500" u="none" strike="noStrike" dirty="0">
                          <a:effectLst/>
                          <a:latin typeface="+mj-lt"/>
                        </a:rPr>
                        <a:t>3</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U</a:t>
                      </a:r>
                      <a:r>
                        <a:rPr lang="en-IN" sz="1500" b="0" i="0" u="none" strike="noStrike" dirty="0">
                          <a:solidFill>
                            <a:srgbClr val="000000"/>
                          </a:solidFill>
                          <a:effectLst/>
                          <a:latin typeface="+mj-lt"/>
                        </a:rPr>
                        <a:t>SA</a:t>
                      </a:r>
                    </a:p>
                  </a:txBody>
                  <a:tcPr marL="9526" marR="9526" marT="10476" marB="0"/>
                </a:tc>
                <a:tc>
                  <a:txBody>
                    <a:bodyPr/>
                    <a:lstStyle/>
                    <a:p>
                      <a:pPr algn="ctr" fontAlgn="b"/>
                      <a:r>
                        <a:rPr lang="en-IN" sz="1500" b="0" i="0" u="none" strike="noStrike" dirty="0">
                          <a:solidFill>
                            <a:srgbClr val="000000"/>
                          </a:solidFill>
                          <a:effectLst/>
                          <a:latin typeface="+mj-lt"/>
                        </a:rPr>
                        <a:t>1934</a:t>
                      </a:r>
                    </a:p>
                  </a:txBody>
                  <a:tcPr marL="9526" marR="9526" marT="10476" marB="0"/>
                </a:tc>
                <a:tc>
                  <a:txBody>
                    <a:bodyPr/>
                    <a:lstStyle/>
                    <a:p>
                      <a:pPr algn="ctr" fontAlgn="b"/>
                      <a:r>
                        <a:rPr lang="en-IN" sz="1500" b="0" i="0" u="none" strike="noStrike" dirty="0">
                          <a:solidFill>
                            <a:srgbClr val="000000"/>
                          </a:solidFill>
                          <a:effectLst/>
                          <a:latin typeface="+mj-lt"/>
                        </a:rPr>
                        <a:t>9.36%</a:t>
                      </a:r>
                    </a:p>
                  </a:txBody>
                  <a:tcPr marL="9527" marR="9527" marT="10477" marB="0"/>
                </a:tc>
                <a:tc>
                  <a:txBody>
                    <a:bodyPr/>
                    <a:lstStyle/>
                    <a:p>
                      <a:pPr algn="r" fontAlgn="b"/>
                      <a:r>
                        <a:rPr lang="en-IN" sz="1500" b="0" i="0" u="none" strike="noStrike" dirty="0">
                          <a:solidFill>
                            <a:srgbClr val="000000"/>
                          </a:solidFill>
                          <a:effectLst/>
                          <a:latin typeface="+mj-lt"/>
                        </a:rPr>
                        <a:t>1.86%</a:t>
                      </a:r>
                    </a:p>
                  </a:txBody>
                  <a:tcPr marL="9527" marR="9527" marT="10477" marB="0"/>
                </a:tc>
                <a:extLst>
                  <a:ext uri="{0D108BD9-81ED-4DB2-BD59-A6C34878D82A}">
                    <a16:rowId xmlns:a16="http://schemas.microsoft.com/office/drawing/2014/main" val="10003"/>
                  </a:ext>
                </a:extLst>
              </a:tr>
              <a:tr h="312959">
                <a:tc>
                  <a:txBody>
                    <a:bodyPr/>
                    <a:lstStyle/>
                    <a:p>
                      <a:pPr algn="ctr" fontAlgn="b">
                        <a:lnSpc>
                          <a:spcPct val="150000"/>
                        </a:lnSpc>
                        <a:spcAft>
                          <a:spcPts val="600"/>
                        </a:spcAft>
                      </a:pPr>
                      <a:r>
                        <a:rPr lang="en-IN" sz="1500" u="none" strike="noStrike" dirty="0">
                          <a:effectLst/>
                          <a:latin typeface="+mj-lt"/>
                        </a:rPr>
                        <a:t>4</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BRAZIL </a:t>
                      </a:r>
                      <a:endParaRPr lang="en-IN" sz="1500" b="0" i="0" u="none" strike="noStrike" dirty="0">
                        <a:solidFill>
                          <a:srgbClr val="000000"/>
                        </a:solidFill>
                        <a:effectLst/>
                        <a:latin typeface="+mj-lt"/>
                      </a:endParaRPr>
                    </a:p>
                  </a:txBody>
                  <a:tcPr marL="9526" marR="9526" marT="10476" marB="0"/>
                </a:tc>
                <a:tc>
                  <a:txBody>
                    <a:bodyPr/>
                    <a:lstStyle/>
                    <a:p>
                      <a:pPr algn="ctr" fontAlgn="b"/>
                      <a:r>
                        <a:rPr lang="en-US" sz="1500" b="0" i="0" u="none" strike="noStrike" dirty="0">
                          <a:solidFill>
                            <a:srgbClr val="000000"/>
                          </a:solidFill>
                          <a:effectLst/>
                          <a:latin typeface="+mj-lt"/>
                        </a:rPr>
                        <a:t>7</a:t>
                      </a:r>
                      <a:r>
                        <a:rPr lang="en-IN" sz="1500" b="0" i="0" u="none" strike="noStrike" dirty="0">
                          <a:solidFill>
                            <a:srgbClr val="000000"/>
                          </a:solidFill>
                          <a:effectLst/>
                          <a:latin typeface="+mj-lt"/>
                        </a:rPr>
                        <a:t>76</a:t>
                      </a:r>
                    </a:p>
                  </a:txBody>
                  <a:tcPr marL="9526" marR="9526" marT="10476" marB="0"/>
                </a:tc>
                <a:tc>
                  <a:txBody>
                    <a:bodyPr/>
                    <a:lstStyle/>
                    <a:p>
                      <a:pPr algn="ctr" fontAlgn="b"/>
                      <a:r>
                        <a:rPr lang="en-IN" sz="1500" b="0" i="0" u="none" strike="noStrike" dirty="0">
                          <a:solidFill>
                            <a:srgbClr val="000000"/>
                          </a:solidFill>
                          <a:effectLst/>
                          <a:latin typeface="+mj-lt"/>
                        </a:rPr>
                        <a:t>3.76%</a:t>
                      </a:r>
                    </a:p>
                  </a:txBody>
                  <a:tcPr marL="9527" marR="9527" marT="10477" marB="0"/>
                </a:tc>
                <a:tc>
                  <a:txBody>
                    <a:bodyPr/>
                    <a:lstStyle/>
                    <a:p>
                      <a:pPr algn="r" fontAlgn="b"/>
                      <a:r>
                        <a:rPr lang="en-IN" sz="1500" b="0" i="0" u="none" strike="noStrike" dirty="0">
                          <a:solidFill>
                            <a:srgbClr val="000000"/>
                          </a:solidFill>
                          <a:effectLst/>
                          <a:latin typeface="+mj-lt"/>
                        </a:rPr>
                        <a:t>3.94%</a:t>
                      </a:r>
                    </a:p>
                  </a:txBody>
                  <a:tcPr marL="9527" marR="9527" marT="10477" marB="0"/>
                </a:tc>
                <a:extLst>
                  <a:ext uri="{0D108BD9-81ED-4DB2-BD59-A6C34878D82A}">
                    <a16:rowId xmlns:a16="http://schemas.microsoft.com/office/drawing/2014/main" val="10004"/>
                  </a:ext>
                </a:extLst>
              </a:tr>
              <a:tr h="309296">
                <a:tc>
                  <a:txBody>
                    <a:bodyPr/>
                    <a:lstStyle/>
                    <a:p>
                      <a:pPr algn="ctr" fontAlgn="b">
                        <a:lnSpc>
                          <a:spcPct val="150000"/>
                        </a:lnSpc>
                        <a:spcAft>
                          <a:spcPts val="600"/>
                        </a:spcAft>
                      </a:pPr>
                      <a:r>
                        <a:rPr lang="en-IN" sz="1500" u="none" strike="noStrike" dirty="0">
                          <a:effectLst/>
                          <a:latin typeface="+mj-lt"/>
                        </a:rPr>
                        <a:t>5</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JAPAN </a:t>
                      </a:r>
                      <a:endParaRPr lang="en-IN" sz="1500" b="0" i="0" u="none" strike="noStrike" dirty="0">
                        <a:solidFill>
                          <a:srgbClr val="000000"/>
                        </a:solidFill>
                        <a:effectLst/>
                        <a:latin typeface="+mj-lt"/>
                      </a:endParaRPr>
                    </a:p>
                  </a:txBody>
                  <a:tcPr marL="9526" marR="9526" marT="10476" marB="0"/>
                </a:tc>
                <a:tc>
                  <a:txBody>
                    <a:bodyPr/>
                    <a:lstStyle/>
                    <a:p>
                      <a:pPr algn="ctr" fontAlgn="b"/>
                      <a:r>
                        <a:rPr lang="en-US" sz="1500" b="0" i="0" u="none" strike="noStrike" dirty="0">
                          <a:solidFill>
                            <a:srgbClr val="000000"/>
                          </a:solidFill>
                          <a:effectLst/>
                          <a:latin typeface="+mj-lt"/>
                        </a:rPr>
                        <a:t>616</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2.98%</a:t>
                      </a:r>
                    </a:p>
                  </a:txBody>
                  <a:tcPr marL="9527" marR="9527" marT="10477" marB="0"/>
                </a:tc>
                <a:tc>
                  <a:txBody>
                    <a:bodyPr/>
                    <a:lstStyle/>
                    <a:p>
                      <a:pPr algn="r" fontAlgn="b"/>
                      <a:r>
                        <a:rPr lang="en-IN" sz="1500" b="0" i="0" u="none" strike="noStrike" dirty="0">
                          <a:solidFill>
                            <a:srgbClr val="000000"/>
                          </a:solidFill>
                          <a:effectLst/>
                          <a:latin typeface="+mj-lt"/>
                        </a:rPr>
                        <a:t>1.79%</a:t>
                      </a:r>
                    </a:p>
                  </a:txBody>
                  <a:tcPr marL="9527" marR="9527" marT="10477" marB="0"/>
                </a:tc>
                <a:extLst>
                  <a:ext uri="{0D108BD9-81ED-4DB2-BD59-A6C34878D82A}">
                    <a16:rowId xmlns:a16="http://schemas.microsoft.com/office/drawing/2014/main" val="10005"/>
                  </a:ext>
                </a:extLst>
              </a:tr>
              <a:tr h="314447">
                <a:tc>
                  <a:txBody>
                    <a:bodyPr/>
                    <a:lstStyle/>
                    <a:p>
                      <a:pPr algn="ctr" fontAlgn="b">
                        <a:lnSpc>
                          <a:spcPct val="150000"/>
                        </a:lnSpc>
                        <a:spcAft>
                          <a:spcPts val="600"/>
                        </a:spcAft>
                      </a:pPr>
                      <a:r>
                        <a:rPr lang="en-IN" sz="1500" u="none" strike="noStrike" dirty="0">
                          <a:effectLst/>
                          <a:latin typeface="+mj-lt"/>
                        </a:rPr>
                        <a:t>6</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PAKISTAN</a:t>
                      </a:r>
                      <a:endParaRPr lang="en-IN" sz="1500" b="0" i="0" u="none" strike="noStrike" dirty="0">
                        <a:solidFill>
                          <a:srgbClr val="000000"/>
                        </a:solidFill>
                        <a:effectLst/>
                        <a:latin typeface="+mj-lt"/>
                      </a:endParaRPr>
                    </a:p>
                  </a:txBody>
                  <a:tcPr marL="9526" marR="9526" marT="10476" marB="0"/>
                </a:tc>
                <a:tc>
                  <a:txBody>
                    <a:bodyPr/>
                    <a:lstStyle/>
                    <a:p>
                      <a:pPr algn="ctr" fontAlgn="b"/>
                      <a:r>
                        <a:rPr lang="en-US" sz="1500" b="0" i="0" u="none" strike="noStrike" dirty="0">
                          <a:solidFill>
                            <a:srgbClr val="000000"/>
                          </a:solidFill>
                          <a:effectLst/>
                          <a:latin typeface="+mj-lt"/>
                        </a:rPr>
                        <a:t>544</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2.63%</a:t>
                      </a:r>
                    </a:p>
                  </a:txBody>
                  <a:tcPr marL="9527" marR="9527" marT="10477" marB="0"/>
                </a:tc>
                <a:tc>
                  <a:txBody>
                    <a:bodyPr/>
                    <a:lstStyle/>
                    <a:p>
                      <a:pPr algn="r" fontAlgn="b"/>
                      <a:r>
                        <a:rPr lang="en-IN" sz="1500" b="0" i="0" u="none" strike="noStrike" dirty="0">
                          <a:solidFill>
                            <a:srgbClr val="000000"/>
                          </a:solidFill>
                          <a:effectLst/>
                          <a:latin typeface="+mj-lt"/>
                        </a:rPr>
                        <a:t>4.55%</a:t>
                      </a:r>
                    </a:p>
                  </a:txBody>
                  <a:tcPr marL="9527" marR="9527" marT="10477" marB="0"/>
                </a:tc>
                <a:extLst>
                  <a:ext uri="{0D108BD9-81ED-4DB2-BD59-A6C34878D82A}">
                    <a16:rowId xmlns:a16="http://schemas.microsoft.com/office/drawing/2014/main" val="10006"/>
                  </a:ext>
                </a:extLst>
              </a:tr>
              <a:tr h="329921">
                <a:tc>
                  <a:txBody>
                    <a:bodyPr/>
                    <a:lstStyle/>
                    <a:p>
                      <a:pPr algn="ctr" fontAlgn="b">
                        <a:lnSpc>
                          <a:spcPct val="150000"/>
                        </a:lnSpc>
                        <a:spcAft>
                          <a:spcPts val="600"/>
                        </a:spcAft>
                      </a:pPr>
                      <a:r>
                        <a:rPr lang="en-IN" sz="1500" u="none" strike="noStrike" dirty="0">
                          <a:effectLst/>
                          <a:latin typeface="+mj-lt"/>
                        </a:rPr>
                        <a:t>7</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I</a:t>
                      </a:r>
                      <a:r>
                        <a:rPr lang="en-IN" sz="1500" b="0" i="0" u="none" strike="noStrike" dirty="0">
                          <a:solidFill>
                            <a:srgbClr val="000000"/>
                          </a:solidFill>
                          <a:effectLst/>
                          <a:latin typeface="+mj-lt"/>
                        </a:rPr>
                        <a:t>NDONESIA</a:t>
                      </a:r>
                    </a:p>
                  </a:txBody>
                  <a:tcPr marL="9526" marR="9526" marT="10476" marB="0"/>
                </a:tc>
                <a:tc>
                  <a:txBody>
                    <a:bodyPr/>
                    <a:lstStyle/>
                    <a:p>
                      <a:pPr algn="ctr" fontAlgn="b"/>
                      <a:r>
                        <a:rPr lang="en-US" sz="1500" b="0" i="0" u="none" strike="noStrike" dirty="0">
                          <a:solidFill>
                            <a:srgbClr val="000000"/>
                          </a:solidFill>
                          <a:effectLst/>
                          <a:latin typeface="+mj-lt"/>
                        </a:rPr>
                        <a:t>5</a:t>
                      </a:r>
                      <a:r>
                        <a:rPr lang="en-IN" sz="1500" b="0" i="0" u="none" strike="noStrike" dirty="0">
                          <a:solidFill>
                            <a:srgbClr val="000000"/>
                          </a:solidFill>
                          <a:effectLst/>
                          <a:latin typeface="+mj-lt"/>
                        </a:rPr>
                        <a:t>44</a:t>
                      </a:r>
                    </a:p>
                  </a:txBody>
                  <a:tcPr marL="9526" marR="9526" marT="10476" marB="0"/>
                </a:tc>
                <a:tc>
                  <a:txBody>
                    <a:bodyPr/>
                    <a:lstStyle/>
                    <a:p>
                      <a:pPr algn="ctr" fontAlgn="b"/>
                      <a:r>
                        <a:rPr lang="en-IN" sz="1500" b="0" i="0" u="none" strike="noStrike" dirty="0">
                          <a:solidFill>
                            <a:srgbClr val="000000"/>
                          </a:solidFill>
                          <a:effectLst/>
                          <a:latin typeface="+mj-lt"/>
                        </a:rPr>
                        <a:t>2.63%</a:t>
                      </a:r>
                    </a:p>
                  </a:txBody>
                  <a:tcPr marL="9527" marR="9527" marT="10477" marB="0"/>
                </a:tc>
                <a:tc>
                  <a:txBody>
                    <a:bodyPr/>
                    <a:lstStyle/>
                    <a:p>
                      <a:pPr algn="r" fontAlgn="b"/>
                      <a:r>
                        <a:rPr lang="en-IN" sz="1500" b="0" i="0" u="none" strike="noStrike" dirty="0">
                          <a:solidFill>
                            <a:srgbClr val="000000"/>
                          </a:solidFill>
                          <a:effectLst/>
                          <a:latin typeface="+mj-lt"/>
                        </a:rPr>
                        <a:t>-12.81%</a:t>
                      </a:r>
                    </a:p>
                  </a:txBody>
                  <a:tcPr marL="9527" marR="9527" marT="10477" marB="0"/>
                </a:tc>
                <a:extLst>
                  <a:ext uri="{0D108BD9-81ED-4DB2-BD59-A6C34878D82A}">
                    <a16:rowId xmlns:a16="http://schemas.microsoft.com/office/drawing/2014/main" val="10007"/>
                  </a:ext>
                </a:extLst>
              </a:tr>
              <a:tr h="317702">
                <a:tc>
                  <a:txBody>
                    <a:bodyPr/>
                    <a:lstStyle/>
                    <a:p>
                      <a:pPr algn="ctr" fontAlgn="b">
                        <a:lnSpc>
                          <a:spcPct val="150000"/>
                        </a:lnSpc>
                        <a:spcAft>
                          <a:spcPts val="600"/>
                        </a:spcAft>
                      </a:pPr>
                      <a:r>
                        <a:rPr lang="en-IN" sz="1500" u="none" strike="noStrike" dirty="0">
                          <a:effectLst/>
                          <a:latin typeface="+mj-lt"/>
                        </a:rPr>
                        <a:t>8</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R</a:t>
                      </a:r>
                      <a:r>
                        <a:rPr lang="en-IN" sz="1500" b="0" i="0" u="none" strike="noStrike" dirty="0">
                          <a:solidFill>
                            <a:srgbClr val="000000"/>
                          </a:solidFill>
                          <a:effectLst/>
                          <a:latin typeface="+mj-lt"/>
                        </a:rPr>
                        <a:t>USSIA</a:t>
                      </a:r>
                    </a:p>
                  </a:txBody>
                  <a:tcPr marL="9526" marR="9526" marT="10476" marB="0"/>
                </a:tc>
                <a:tc>
                  <a:txBody>
                    <a:bodyPr/>
                    <a:lstStyle/>
                    <a:p>
                      <a:pPr algn="ctr" fontAlgn="b"/>
                      <a:r>
                        <a:rPr lang="en-IN" sz="1500" b="0" i="0" u="none" strike="noStrike" dirty="0">
                          <a:solidFill>
                            <a:srgbClr val="000000"/>
                          </a:solidFill>
                          <a:effectLst/>
                          <a:latin typeface="+mj-lt"/>
                        </a:rPr>
                        <a:t>428</a:t>
                      </a:r>
                    </a:p>
                  </a:txBody>
                  <a:tcPr marL="9526" marR="9526" marT="10476" marB="0"/>
                </a:tc>
                <a:tc>
                  <a:txBody>
                    <a:bodyPr/>
                    <a:lstStyle/>
                    <a:p>
                      <a:pPr algn="ctr" fontAlgn="b"/>
                      <a:r>
                        <a:rPr lang="en-IN" sz="1500" b="0" i="0" u="none" strike="noStrike" dirty="0">
                          <a:solidFill>
                            <a:srgbClr val="000000"/>
                          </a:solidFill>
                          <a:effectLst/>
                          <a:latin typeface="+mj-lt"/>
                        </a:rPr>
                        <a:t>2.07%</a:t>
                      </a:r>
                    </a:p>
                  </a:txBody>
                  <a:tcPr marL="9527" marR="9527" marT="10477" marB="0"/>
                </a:tc>
                <a:tc>
                  <a:txBody>
                    <a:bodyPr/>
                    <a:lstStyle/>
                    <a:p>
                      <a:pPr algn="r" fontAlgn="b"/>
                      <a:r>
                        <a:rPr lang="en-IN" sz="1500" b="0" i="0" u="none" strike="noStrike" dirty="0">
                          <a:solidFill>
                            <a:srgbClr val="000000"/>
                          </a:solidFill>
                          <a:effectLst/>
                          <a:latin typeface="+mj-lt"/>
                        </a:rPr>
                        <a:t>9.72%</a:t>
                      </a:r>
                    </a:p>
                  </a:txBody>
                  <a:tcPr marL="9527" marR="9527" marT="10477" marB="0"/>
                </a:tc>
                <a:extLst>
                  <a:ext uri="{0D108BD9-81ED-4DB2-BD59-A6C34878D82A}">
                    <a16:rowId xmlns:a16="http://schemas.microsoft.com/office/drawing/2014/main" val="10008"/>
                  </a:ext>
                </a:extLst>
              </a:tr>
              <a:tr h="354360">
                <a:tc>
                  <a:txBody>
                    <a:bodyPr/>
                    <a:lstStyle/>
                    <a:p>
                      <a:pPr algn="ctr" fontAlgn="b">
                        <a:lnSpc>
                          <a:spcPct val="150000"/>
                        </a:lnSpc>
                        <a:spcAft>
                          <a:spcPts val="600"/>
                        </a:spcAft>
                      </a:pPr>
                      <a:r>
                        <a:rPr lang="en-IN" sz="1500" u="none" strike="noStrike" dirty="0">
                          <a:effectLst/>
                          <a:latin typeface="+mj-lt"/>
                        </a:rPr>
                        <a:t>9</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BANGLADESH</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355</a:t>
                      </a:r>
                    </a:p>
                  </a:txBody>
                  <a:tcPr marL="9526" marR="9526" marT="10476" marB="0"/>
                </a:tc>
                <a:tc>
                  <a:txBody>
                    <a:bodyPr/>
                    <a:lstStyle/>
                    <a:p>
                      <a:pPr algn="ctr" fontAlgn="b"/>
                      <a:r>
                        <a:rPr lang="en-IN" sz="1500" b="0" i="0" u="none" strike="noStrike" dirty="0">
                          <a:solidFill>
                            <a:srgbClr val="000000"/>
                          </a:solidFill>
                          <a:effectLst/>
                          <a:latin typeface="+mj-lt"/>
                        </a:rPr>
                        <a:t>1.72%</a:t>
                      </a:r>
                    </a:p>
                  </a:txBody>
                  <a:tcPr marL="9527" marR="9527" marT="10477" marB="0"/>
                </a:tc>
                <a:tc>
                  <a:txBody>
                    <a:bodyPr/>
                    <a:lstStyle/>
                    <a:p>
                      <a:pPr algn="r" fontAlgn="b"/>
                      <a:r>
                        <a:rPr lang="en-IN" sz="1500" b="0" i="0" u="none" strike="noStrike" dirty="0">
                          <a:solidFill>
                            <a:srgbClr val="000000"/>
                          </a:solidFill>
                          <a:effectLst/>
                          <a:latin typeface="+mj-lt"/>
                        </a:rPr>
                        <a:t>-0.92%</a:t>
                      </a:r>
                    </a:p>
                  </a:txBody>
                  <a:tcPr marL="9527" marR="9527" marT="10477" marB="0"/>
                </a:tc>
                <a:extLst>
                  <a:ext uri="{0D108BD9-81ED-4DB2-BD59-A6C34878D82A}">
                    <a16:rowId xmlns:a16="http://schemas.microsoft.com/office/drawing/2014/main" val="10009"/>
                  </a:ext>
                </a:extLst>
              </a:tr>
              <a:tr h="366580">
                <a:tc>
                  <a:txBody>
                    <a:bodyPr/>
                    <a:lstStyle/>
                    <a:p>
                      <a:pPr algn="ctr" fontAlgn="b">
                        <a:lnSpc>
                          <a:spcPct val="150000"/>
                        </a:lnSpc>
                        <a:spcAft>
                          <a:spcPts val="600"/>
                        </a:spcAft>
                      </a:pPr>
                      <a:r>
                        <a:rPr lang="en-IN" sz="1500" u="none" strike="noStrike" dirty="0">
                          <a:effectLst/>
                          <a:latin typeface="+mj-lt"/>
                        </a:rPr>
                        <a:t>10</a:t>
                      </a:r>
                      <a:endParaRPr lang="en-IN" sz="1500" b="0" i="0" u="none" strike="noStrike" dirty="0">
                        <a:solidFill>
                          <a:srgbClr val="000000"/>
                        </a:solidFill>
                        <a:effectLst/>
                        <a:latin typeface="+mj-lt"/>
                      </a:endParaRPr>
                    </a:p>
                  </a:txBody>
                  <a:tcPr marL="8157" marR="8157" marT="8970" marB="0"/>
                </a:tc>
                <a:tc>
                  <a:txBody>
                    <a:bodyPr/>
                    <a:lstStyle/>
                    <a:p>
                      <a:pPr algn="l" fontAlgn="b"/>
                      <a:r>
                        <a:rPr lang="en-US" sz="1500" b="0" i="0" u="none" strike="noStrike" dirty="0">
                          <a:solidFill>
                            <a:srgbClr val="000000"/>
                          </a:solidFill>
                          <a:effectLst/>
                          <a:latin typeface="+mj-lt"/>
                        </a:rPr>
                        <a:t>MEXICO</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340</a:t>
                      </a:r>
                    </a:p>
                  </a:txBody>
                  <a:tcPr marL="9526" marR="9526" marT="10476" marB="0"/>
                </a:tc>
                <a:tc>
                  <a:txBody>
                    <a:bodyPr/>
                    <a:lstStyle/>
                    <a:p>
                      <a:pPr algn="ctr" fontAlgn="b"/>
                      <a:r>
                        <a:rPr lang="en-IN" sz="1500" b="0" i="0" u="none" strike="noStrike" dirty="0">
                          <a:solidFill>
                            <a:srgbClr val="000000"/>
                          </a:solidFill>
                          <a:effectLst/>
                          <a:latin typeface="+mj-lt"/>
                        </a:rPr>
                        <a:t>1.65%</a:t>
                      </a:r>
                    </a:p>
                  </a:txBody>
                  <a:tcPr marL="9527" marR="9527" marT="10477" marB="0"/>
                </a:tc>
                <a:tc>
                  <a:txBody>
                    <a:bodyPr/>
                    <a:lstStyle/>
                    <a:p>
                      <a:pPr algn="r" fontAlgn="b"/>
                      <a:r>
                        <a:rPr lang="en-IN" sz="1500" b="0" i="0" u="none" strike="noStrike" dirty="0">
                          <a:solidFill>
                            <a:srgbClr val="000000"/>
                          </a:solidFill>
                          <a:effectLst/>
                          <a:latin typeface="+mj-lt"/>
                        </a:rPr>
                        <a:t>14.25%</a:t>
                      </a:r>
                    </a:p>
                  </a:txBody>
                  <a:tcPr marL="9527" marR="9527" marT="10477" marB="0"/>
                </a:tc>
                <a:extLst>
                  <a:ext uri="{0D108BD9-81ED-4DB2-BD59-A6C34878D82A}">
                    <a16:rowId xmlns:a16="http://schemas.microsoft.com/office/drawing/2014/main" val="10010"/>
                  </a:ext>
                </a:extLst>
              </a:tr>
              <a:tr h="215763">
                <a:tc>
                  <a:txBody>
                    <a:bodyPr/>
                    <a:lstStyle/>
                    <a:p>
                      <a:pPr algn="ctr" fontAlgn="b">
                        <a:lnSpc>
                          <a:spcPct val="150000"/>
                        </a:lnSpc>
                        <a:spcAft>
                          <a:spcPts val="600"/>
                        </a:spcAft>
                      </a:pPr>
                      <a:endParaRPr lang="en-IN" sz="1500" b="0" i="0" u="none" strike="noStrike" dirty="0">
                        <a:solidFill>
                          <a:srgbClr val="000000"/>
                        </a:solidFill>
                        <a:effectLst/>
                        <a:latin typeface="+mj-lt"/>
                      </a:endParaRPr>
                    </a:p>
                  </a:txBody>
                  <a:tcPr marL="8157" marR="8157" marT="8970" marB="0"/>
                </a:tc>
                <a:tc>
                  <a:txBody>
                    <a:bodyPr/>
                    <a:lstStyle/>
                    <a:p>
                      <a:pPr algn="l" fontAlgn="b"/>
                      <a:r>
                        <a:rPr lang="en-IN" sz="1500" b="0" i="0" u="none" strike="noStrike" dirty="0" err="1">
                          <a:solidFill>
                            <a:srgbClr val="000000"/>
                          </a:solidFill>
                          <a:effectLst/>
                          <a:latin typeface="+mj-lt"/>
                        </a:rPr>
                        <a:t>RoW</a:t>
                      </a:r>
                      <a:endParaRPr lang="en-IN" sz="1500" b="0" i="0" u="none" strike="noStrike" dirty="0">
                        <a:solidFill>
                          <a:srgbClr val="000000"/>
                        </a:solidFill>
                        <a:effectLst/>
                        <a:latin typeface="+mj-lt"/>
                      </a:endParaRPr>
                    </a:p>
                  </a:txBody>
                  <a:tcPr marL="9526" marR="9526" marT="10476" marB="0"/>
                </a:tc>
                <a:tc>
                  <a:txBody>
                    <a:bodyPr/>
                    <a:lstStyle/>
                    <a:p>
                      <a:pPr algn="ctr" fontAlgn="b"/>
                      <a:r>
                        <a:rPr lang="en-US" sz="1500" b="0" i="0" u="none" strike="noStrike" dirty="0">
                          <a:solidFill>
                            <a:srgbClr val="000000"/>
                          </a:solidFill>
                          <a:effectLst/>
                          <a:latin typeface="+mj-lt"/>
                        </a:rPr>
                        <a:t>9023</a:t>
                      </a:r>
                      <a:endParaRPr lang="en-IN" sz="1500" b="0" i="0" u="none" strike="noStrike" dirty="0">
                        <a:solidFill>
                          <a:srgbClr val="000000"/>
                        </a:solidFill>
                        <a:effectLst/>
                        <a:latin typeface="+mj-lt"/>
                      </a:endParaRPr>
                    </a:p>
                  </a:txBody>
                  <a:tcPr marL="9526" marR="9526" marT="10476" marB="0"/>
                </a:tc>
                <a:tc>
                  <a:txBody>
                    <a:bodyPr/>
                    <a:lstStyle/>
                    <a:p>
                      <a:pPr algn="ctr" fontAlgn="b"/>
                      <a:r>
                        <a:rPr lang="en-IN" sz="1500" b="0" i="0" u="none" strike="noStrike" dirty="0">
                          <a:solidFill>
                            <a:srgbClr val="000000"/>
                          </a:solidFill>
                          <a:effectLst/>
                          <a:latin typeface="+mj-lt"/>
                        </a:rPr>
                        <a:t>56.32%</a:t>
                      </a:r>
                    </a:p>
                  </a:txBody>
                  <a:tcPr marL="9527" marR="9527" marT="10477" marB="0"/>
                </a:tc>
                <a:tc>
                  <a:txBody>
                    <a:bodyPr/>
                    <a:lstStyle/>
                    <a:p>
                      <a:pPr algn="r" fontAlgn="b"/>
                      <a:r>
                        <a:rPr lang="en-IN" sz="1500" b="0" i="0" u="none" strike="noStrike" dirty="0">
                          <a:solidFill>
                            <a:srgbClr val="000000"/>
                          </a:solidFill>
                          <a:effectLst/>
                          <a:latin typeface="+mj-lt"/>
                        </a:rPr>
                        <a:t>-3.59%</a:t>
                      </a:r>
                    </a:p>
                  </a:txBody>
                  <a:tcPr marL="9527" marR="9527" marT="10477" marB="0"/>
                </a:tc>
                <a:extLst>
                  <a:ext uri="{0D108BD9-81ED-4DB2-BD59-A6C34878D82A}">
                    <a16:rowId xmlns:a16="http://schemas.microsoft.com/office/drawing/2014/main" val="10011"/>
                  </a:ext>
                </a:extLst>
              </a:tr>
            </a:tbl>
          </a:graphicData>
        </a:graphic>
      </p:graphicFrame>
      <p:graphicFrame>
        <p:nvGraphicFramePr>
          <p:cNvPr id="60" name="Table 59">
            <a:extLst>
              <a:ext uri="{FF2B5EF4-FFF2-40B4-BE49-F238E27FC236}">
                <a16:creationId xmlns:a16="http://schemas.microsoft.com/office/drawing/2014/main" id="{E26B25BC-B6FD-CB66-5F4A-F4F8AB9C1621}"/>
              </a:ext>
            </a:extLst>
          </p:cNvPr>
          <p:cNvGraphicFramePr>
            <a:graphicFrameLocks noGrp="1"/>
          </p:cNvGraphicFramePr>
          <p:nvPr/>
        </p:nvGraphicFramePr>
        <p:xfrm>
          <a:off x="8462963" y="1870075"/>
          <a:ext cx="3286125" cy="4421183"/>
        </p:xfrm>
        <a:graphic>
          <a:graphicData uri="http://schemas.openxmlformats.org/drawingml/2006/table">
            <a:tbl>
              <a:tblPr firstRow="1" bandRow="1">
                <a:tableStyleId>{68D230F3-CF80-4859-8CE7-A43EE81993B5}</a:tableStyleId>
              </a:tblPr>
              <a:tblGrid>
                <a:gridCol w="472031">
                  <a:extLst>
                    <a:ext uri="{9D8B030D-6E8A-4147-A177-3AD203B41FA5}">
                      <a16:colId xmlns:a16="http://schemas.microsoft.com/office/drawing/2014/main" val="20000"/>
                    </a:ext>
                  </a:extLst>
                </a:gridCol>
                <a:gridCol w="1203725">
                  <a:extLst>
                    <a:ext uri="{9D8B030D-6E8A-4147-A177-3AD203B41FA5}">
                      <a16:colId xmlns:a16="http://schemas.microsoft.com/office/drawing/2014/main" val="20001"/>
                    </a:ext>
                  </a:extLst>
                </a:gridCol>
                <a:gridCol w="914122">
                  <a:extLst>
                    <a:ext uri="{9D8B030D-6E8A-4147-A177-3AD203B41FA5}">
                      <a16:colId xmlns:a16="http://schemas.microsoft.com/office/drawing/2014/main" val="20002"/>
                    </a:ext>
                  </a:extLst>
                </a:gridCol>
                <a:gridCol w="696247">
                  <a:extLst>
                    <a:ext uri="{9D8B030D-6E8A-4147-A177-3AD203B41FA5}">
                      <a16:colId xmlns:a16="http://schemas.microsoft.com/office/drawing/2014/main" val="20003"/>
                    </a:ext>
                  </a:extLst>
                </a:gridCol>
              </a:tblGrid>
              <a:tr h="590587">
                <a:tc>
                  <a:txBody>
                    <a:bodyPr/>
                    <a:lstStyle/>
                    <a:p>
                      <a:pPr algn="l" fontAlgn="b">
                        <a:lnSpc>
                          <a:spcPct val="100000"/>
                        </a:lnSpc>
                        <a:spcAft>
                          <a:spcPts val="0"/>
                        </a:spcAft>
                      </a:pPr>
                      <a:r>
                        <a:rPr lang="en-IN" sz="1500" u="none" strike="noStrike" dirty="0">
                          <a:effectLst/>
                          <a:latin typeface="+mj-lt"/>
                        </a:rPr>
                        <a:t>RANK</a:t>
                      </a:r>
                      <a:endParaRPr lang="en-IN" sz="1500" b="0" i="0" u="none" strike="noStrike" dirty="0">
                        <a:solidFill>
                          <a:srgbClr val="000000"/>
                        </a:solidFill>
                        <a:effectLst/>
                        <a:latin typeface="+mj-lt"/>
                      </a:endParaRPr>
                    </a:p>
                  </a:txBody>
                  <a:tcPr marL="8153" marR="8153" marT="10448" marB="0" anchor="b"/>
                </a:tc>
                <a:tc>
                  <a:txBody>
                    <a:bodyPr/>
                    <a:lstStyle/>
                    <a:p>
                      <a:pPr algn="l" fontAlgn="b">
                        <a:lnSpc>
                          <a:spcPct val="100000"/>
                        </a:lnSpc>
                        <a:spcAft>
                          <a:spcPts val="0"/>
                        </a:spcAft>
                      </a:pPr>
                      <a:r>
                        <a:rPr lang="en-IN" sz="1500" u="none" strike="noStrike" dirty="0">
                          <a:effectLst/>
                          <a:latin typeface="+mj-lt"/>
                        </a:rPr>
                        <a:t>COUNTRY</a:t>
                      </a:r>
                      <a:endParaRPr lang="en-IN" sz="1500" b="0" i="0" u="none" strike="noStrike" dirty="0">
                        <a:solidFill>
                          <a:srgbClr val="000000"/>
                        </a:solidFill>
                        <a:effectLst/>
                        <a:latin typeface="+mj-lt"/>
                      </a:endParaRPr>
                    </a:p>
                  </a:txBody>
                  <a:tcPr marL="8153" marR="8153" marT="10448" marB="0" anchor="b"/>
                </a:tc>
                <a:tc>
                  <a:txBody>
                    <a:bodyPr/>
                    <a:lstStyle/>
                    <a:p>
                      <a:pPr algn="l" fontAlgn="b">
                        <a:lnSpc>
                          <a:spcPct val="100000"/>
                        </a:lnSpc>
                        <a:spcAft>
                          <a:spcPts val="0"/>
                        </a:spcAft>
                      </a:pPr>
                      <a:r>
                        <a:rPr lang="en-IN" sz="1500" u="none" strike="noStrike" dirty="0">
                          <a:effectLst/>
                          <a:latin typeface="+mj-lt"/>
                        </a:rPr>
                        <a:t>PAIRS (MILLIONS)</a:t>
                      </a:r>
                      <a:endParaRPr lang="en-IN" sz="1500" b="0" i="0" u="none" strike="noStrike" dirty="0">
                        <a:solidFill>
                          <a:srgbClr val="000000"/>
                        </a:solidFill>
                        <a:effectLst/>
                        <a:latin typeface="+mj-lt"/>
                      </a:endParaRPr>
                    </a:p>
                  </a:txBody>
                  <a:tcPr marL="8153" marR="8153" marT="10448" marB="0" anchor="b"/>
                </a:tc>
                <a:tc>
                  <a:txBody>
                    <a:bodyPr/>
                    <a:lstStyle/>
                    <a:p>
                      <a:pPr algn="l" fontAlgn="b">
                        <a:lnSpc>
                          <a:spcPct val="100000"/>
                        </a:lnSpc>
                        <a:spcAft>
                          <a:spcPts val="0"/>
                        </a:spcAft>
                      </a:pPr>
                      <a:r>
                        <a:rPr lang="en-IN" sz="1500" u="none" strike="noStrike" dirty="0">
                          <a:effectLst/>
                          <a:latin typeface="+mj-lt"/>
                        </a:rPr>
                        <a:t>WORLD SHARE</a:t>
                      </a:r>
                      <a:endParaRPr lang="en-IN" sz="1500" b="0" i="0" u="none" strike="noStrike" dirty="0">
                        <a:solidFill>
                          <a:srgbClr val="000000"/>
                        </a:solidFill>
                        <a:effectLst/>
                        <a:latin typeface="+mj-lt"/>
                      </a:endParaRPr>
                    </a:p>
                  </a:txBody>
                  <a:tcPr marL="8153" marR="8153" marT="10448" marB="0" anchor="b"/>
                </a:tc>
                <a:extLst>
                  <a:ext uri="{0D108BD9-81ED-4DB2-BD59-A6C34878D82A}">
                    <a16:rowId xmlns:a16="http://schemas.microsoft.com/office/drawing/2014/main" val="10000"/>
                  </a:ext>
                </a:extLst>
              </a:tr>
              <a:tr h="348236">
                <a:tc>
                  <a:txBody>
                    <a:bodyPr/>
                    <a:lstStyle/>
                    <a:p>
                      <a:pPr algn="ctr" fontAlgn="b">
                        <a:lnSpc>
                          <a:spcPct val="150000"/>
                        </a:lnSpc>
                        <a:spcAft>
                          <a:spcPts val="600"/>
                        </a:spcAft>
                      </a:pPr>
                      <a:r>
                        <a:rPr lang="en-IN" sz="1600" u="none" strike="noStrike" dirty="0">
                          <a:effectLst/>
                          <a:latin typeface="+mj-lt"/>
                        </a:rPr>
                        <a:t>1</a:t>
                      </a:r>
                      <a:endParaRPr lang="en-IN" sz="1600" b="0" i="0" u="none" strike="noStrike" dirty="0">
                        <a:solidFill>
                          <a:srgbClr val="000000"/>
                        </a:solidFill>
                        <a:effectLst/>
                        <a:latin typeface="+mj-lt"/>
                      </a:endParaRPr>
                    </a:p>
                  </a:txBody>
                  <a:tcPr marL="8153" marR="8153" marT="10448" marB="0" anchor="b">
                    <a:solidFill>
                      <a:srgbClr val="FEDC32">
                        <a:alpha val="20000"/>
                      </a:srgbClr>
                    </a:solidFill>
                  </a:tcPr>
                </a:tc>
                <a:tc>
                  <a:txBody>
                    <a:bodyPr/>
                    <a:lstStyle/>
                    <a:p>
                      <a:pPr algn="l" fontAlgn="b"/>
                      <a:r>
                        <a:rPr lang="en-IN" sz="1600" b="0" i="0" u="none" strike="noStrike" dirty="0">
                          <a:solidFill>
                            <a:srgbClr val="000000"/>
                          </a:solidFill>
                          <a:effectLst/>
                          <a:latin typeface="+mj-lt"/>
                        </a:rPr>
                        <a:t> CHINA</a:t>
                      </a:r>
                    </a:p>
                  </a:txBody>
                  <a:tcPr marL="9522" marR="9522" marT="12202" marB="0" anchor="b">
                    <a:solidFill>
                      <a:srgbClr val="FEDC32">
                        <a:alpha val="20000"/>
                      </a:srgbClr>
                    </a:solidFill>
                  </a:tcPr>
                </a:tc>
                <a:tc>
                  <a:txBody>
                    <a:bodyPr/>
                    <a:lstStyle/>
                    <a:p>
                      <a:pPr algn="ctr" fontAlgn="b"/>
                      <a:r>
                        <a:rPr lang="en-US" sz="1600" b="0" i="0" u="none" strike="noStrike" dirty="0">
                          <a:solidFill>
                            <a:srgbClr val="000000"/>
                          </a:solidFill>
                          <a:effectLst/>
                          <a:latin typeface="+mj-lt"/>
                        </a:rPr>
                        <a:t>8958</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IN" sz="1600" b="0" i="0" u="none" strike="noStrike">
                          <a:solidFill>
                            <a:srgbClr val="000000"/>
                          </a:solidFill>
                          <a:effectLst/>
                          <a:latin typeface="+mj-lt"/>
                        </a:rPr>
                        <a:t>63.80%</a:t>
                      </a:r>
                    </a:p>
                  </a:txBody>
                  <a:tcPr marL="9523" marR="9523" marT="12203" marB="0" anchor="b">
                    <a:solidFill>
                      <a:srgbClr val="FEDC32">
                        <a:alpha val="20000"/>
                      </a:srgbClr>
                    </a:solidFill>
                  </a:tcPr>
                </a:tc>
                <a:extLst>
                  <a:ext uri="{0D108BD9-81ED-4DB2-BD59-A6C34878D82A}">
                    <a16:rowId xmlns:a16="http://schemas.microsoft.com/office/drawing/2014/main" val="10001"/>
                  </a:ext>
                </a:extLst>
              </a:tr>
              <a:tr h="348236">
                <a:tc>
                  <a:txBody>
                    <a:bodyPr/>
                    <a:lstStyle/>
                    <a:p>
                      <a:pPr algn="ctr" fontAlgn="b">
                        <a:lnSpc>
                          <a:spcPct val="150000"/>
                        </a:lnSpc>
                        <a:spcAft>
                          <a:spcPts val="600"/>
                        </a:spcAft>
                      </a:pPr>
                      <a:r>
                        <a:rPr lang="en-IN" sz="1600" u="none" strike="noStrike" dirty="0">
                          <a:effectLst/>
                          <a:latin typeface="+mj-lt"/>
                        </a:rPr>
                        <a:t>2</a:t>
                      </a:r>
                      <a:endParaRPr lang="en-IN" sz="1600" b="0" i="0" u="none" strike="noStrike" dirty="0">
                        <a:solidFill>
                          <a:srgbClr val="000000"/>
                        </a:solidFill>
                        <a:effectLst/>
                        <a:latin typeface="+mj-lt"/>
                      </a:endParaRPr>
                    </a:p>
                  </a:txBody>
                  <a:tcPr marL="8153" marR="8153" marT="10448" marB="0" anchor="b"/>
                </a:tc>
                <a:tc>
                  <a:txBody>
                    <a:bodyPr/>
                    <a:lstStyle/>
                    <a:p>
                      <a:pPr algn="l" fontAlgn="b"/>
                      <a:r>
                        <a:rPr lang="en-IN" sz="1600" b="0" i="0" u="none" strike="noStrike" dirty="0">
                          <a:solidFill>
                            <a:srgbClr val="000000"/>
                          </a:solidFill>
                          <a:effectLst/>
                          <a:latin typeface="+mj-lt"/>
                        </a:rPr>
                        <a:t>VIETNAM</a:t>
                      </a:r>
                    </a:p>
                  </a:txBody>
                  <a:tcPr marL="9522" marR="9522" marT="12202" marB="0" anchor="b"/>
                </a:tc>
                <a:tc>
                  <a:txBody>
                    <a:bodyPr/>
                    <a:lstStyle/>
                    <a:p>
                      <a:pPr algn="ctr" fontAlgn="b"/>
                      <a:r>
                        <a:rPr lang="en-US" sz="1600" b="0" i="0" u="none" strike="noStrike" dirty="0">
                          <a:solidFill>
                            <a:srgbClr val="000000"/>
                          </a:solidFill>
                          <a:effectLst/>
                          <a:latin typeface="+mj-lt"/>
                        </a:rPr>
                        <a:t>1335</a:t>
                      </a:r>
                      <a:endParaRPr lang="en-IN" sz="1600" b="0" i="0" u="none" strike="noStrike" dirty="0">
                        <a:solidFill>
                          <a:srgbClr val="000000"/>
                        </a:solidFill>
                        <a:effectLst/>
                        <a:latin typeface="+mj-lt"/>
                      </a:endParaRPr>
                    </a:p>
                  </a:txBody>
                  <a:tcPr marL="9522" marR="9522" marT="12202" marB="0" anchor="b"/>
                </a:tc>
                <a:tc>
                  <a:txBody>
                    <a:bodyPr/>
                    <a:lstStyle/>
                    <a:p>
                      <a:pPr algn="ctr" fontAlgn="b"/>
                      <a:r>
                        <a:rPr lang="en-IN" sz="1600" b="0" i="0" u="none" strike="noStrike" dirty="0">
                          <a:solidFill>
                            <a:srgbClr val="000000"/>
                          </a:solidFill>
                          <a:effectLst/>
                          <a:latin typeface="+mj-lt"/>
                        </a:rPr>
                        <a:t>9.51%</a:t>
                      </a:r>
                    </a:p>
                  </a:txBody>
                  <a:tcPr marL="9523" marR="9523" marT="12203" marB="0" anchor="b"/>
                </a:tc>
                <a:extLst>
                  <a:ext uri="{0D108BD9-81ED-4DB2-BD59-A6C34878D82A}">
                    <a16:rowId xmlns:a16="http://schemas.microsoft.com/office/drawing/2014/main" val="10002"/>
                  </a:ext>
                </a:extLst>
              </a:tr>
              <a:tr h="348236">
                <a:tc>
                  <a:txBody>
                    <a:bodyPr/>
                    <a:lstStyle/>
                    <a:p>
                      <a:pPr algn="ctr" fontAlgn="b">
                        <a:lnSpc>
                          <a:spcPct val="150000"/>
                        </a:lnSpc>
                        <a:spcAft>
                          <a:spcPts val="600"/>
                        </a:spcAft>
                      </a:pPr>
                      <a:r>
                        <a:rPr lang="en-IN" sz="1600" u="none" strike="noStrike" dirty="0">
                          <a:effectLst/>
                          <a:latin typeface="+mj-lt"/>
                        </a:rPr>
                        <a:t>3</a:t>
                      </a:r>
                      <a:endParaRPr lang="en-IN" sz="1600" b="0" i="0" u="none" strike="noStrike" dirty="0">
                        <a:solidFill>
                          <a:srgbClr val="000000"/>
                        </a:solidFill>
                        <a:effectLst/>
                        <a:latin typeface="+mj-lt"/>
                      </a:endParaRPr>
                    </a:p>
                  </a:txBody>
                  <a:tcPr marL="8153" marR="8153" marT="10448" marB="0" anchor="b">
                    <a:solidFill>
                      <a:srgbClr val="FEDC32">
                        <a:alpha val="20000"/>
                      </a:srgbClr>
                    </a:solidFill>
                  </a:tcPr>
                </a:tc>
                <a:tc>
                  <a:txBody>
                    <a:bodyPr/>
                    <a:lstStyle/>
                    <a:p>
                      <a:pPr algn="l" fontAlgn="b"/>
                      <a:r>
                        <a:rPr lang="en-IN" sz="1600" b="0" i="0" u="none" strike="noStrike" dirty="0">
                          <a:solidFill>
                            <a:srgbClr val="000000"/>
                          </a:solidFill>
                          <a:effectLst/>
                          <a:latin typeface="+mj-lt"/>
                        </a:rPr>
                        <a:t>INDONESIA</a:t>
                      </a:r>
                    </a:p>
                  </a:txBody>
                  <a:tcPr marL="9522" marR="9522" marT="12202" marB="0" anchor="b">
                    <a:solidFill>
                      <a:srgbClr val="FEDC32">
                        <a:alpha val="20000"/>
                      </a:srgbClr>
                    </a:solidFill>
                  </a:tcPr>
                </a:tc>
                <a:tc>
                  <a:txBody>
                    <a:bodyPr/>
                    <a:lstStyle/>
                    <a:p>
                      <a:pPr algn="ctr" fontAlgn="b"/>
                      <a:r>
                        <a:rPr lang="en-US" sz="1600" b="0" i="0" u="none" strike="noStrike" dirty="0">
                          <a:solidFill>
                            <a:srgbClr val="000000"/>
                          </a:solidFill>
                          <a:effectLst/>
                          <a:latin typeface="+mj-lt"/>
                        </a:rPr>
                        <a:t>445</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IN" sz="1600" b="0" i="0" u="none" strike="noStrike">
                          <a:solidFill>
                            <a:srgbClr val="000000"/>
                          </a:solidFill>
                          <a:effectLst/>
                          <a:latin typeface="+mj-lt"/>
                        </a:rPr>
                        <a:t>3.17%</a:t>
                      </a:r>
                    </a:p>
                  </a:txBody>
                  <a:tcPr marL="9523" marR="9523" marT="12203" marB="0" anchor="b">
                    <a:solidFill>
                      <a:srgbClr val="FEDC32">
                        <a:alpha val="20000"/>
                      </a:srgbClr>
                    </a:solidFill>
                  </a:tcPr>
                </a:tc>
                <a:extLst>
                  <a:ext uri="{0D108BD9-81ED-4DB2-BD59-A6C34878D82A}">
                    <a16:rowId xmlns:a16="http://schemas.microsoft.com/office/drawing/2014/main" val="10003"/>
                  </a:ext>
                </a:extLst>
              </a:tr>
              <a:tr h="348236">
                <a:tc>
                  <a:txBody>
                    <a:bodyPr/>
                    <a:lstStyle/>
                    <a:p>
                      <a:pPr algn="ctr" fontAlgn="b">
                        <a:lnSpc>
                          <a:spcPct val="150000"/>
                        </a:lnSpc>
                        <a:spcAft>
                          <a:spcPts val="600"/>
                        </a:spcAft>
                      </a:pPr>
                      <a:r>
                        <a:rPr lang="en-IN" sz="1600" u="none" strike="noStrike" dirty="0">
                          <a:effectLst/>
                          <a:latin typeface="+mj-lt"/>
                        </a:rPr>
                        <a:t>4</a:t>
                      </a:r>
                      <a:endParaRPr lang="en-IN" sz="1600" b="0" i="0" u="none" strike="noStrike" dirty="0">
                        <a:solidFill>
                          <a:srgbClr val="000000"/>
                        </a:solidFill>
                        <a:effectLst/>
                        <a:latin typeface="+mj-lt"/>
                      </a:endParaRPr>
                    </a:p>
                  </a:txBody>
                  <a:tcPr marL="8153" marR="8153" marT="10448"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j-lt"/>
                        </a:rPr>
                        <a:t>G</a:t>
                      </a:r>
                      <a:r>
                        <a:rPr lang="en-IN" sz="1600" b="0" i="0" u="none" strike="noStrike" dirty="0">
                          <a:solidFill>
                            <a:srgbClr val="000000"/>
                          </a:solidFill>
                          <a:effectLst/>
                          <a:latin typeface="+mj-lt"/>
                        </a:rPr>
                        <a:t>ERMANY</a:t>
                      </a:r>
                    </a:p>
                  </a:txBody>
                  <a:tcPr marL="9522" marR="9522" marT="12202" marB="0" anchor="b"/>
                </a:tc>
                <a:tc>
                  <a:txBody>
                    <a:bodyPr/>
                    <a:lstStyle/>
                    <a:p>
                      <a:pPr algn="ctr" fontAlgn="b"/>
                      <a:r>
                        <a:rPr lang="en-US" sz="1600" b="0" i="0" u="none" strike="noStrike" dirty="0">
                          <a:solidFill>
                            <a:srgbClr val="000000"/>
                          </a:solidFill>
                          <a:effectLst/>
                          <a:latin typeface="+mj-lt"/>
                        </a:rPr>
                        <a:t>349</a:t>
                      </a:r>
                      <a:endParaRPr lang="en-IN" sz="1600" b="0" i="0" u="none" strike="noStrike" dirty="0">
                        <a:solidFill>
                          <a:srgbClr val="000000"/>
                        </a:solidFill>
                        <a:effectLst/>
                        <a:latin typeface="+mj-lt"/>
                      </a:endParaRPr>
                    </a:p>
                  </a:txBody>
                  <a:tcPr marL="9522" marR="9522" marT="12202" marB="0" anchor="b"/>
                </a:tc>
                <a:tc>
                  <a:txBody>
                    <a:bodyPr/>
                    <a:lstStyle/>
                    <a:p>
                      <a:pPr algn="ctr" fontAlgn="b"/>
                      <a:r>
                        <a:rPr lang="en-IN" sz="1600" b="0" i="0" u="none" strike="noStrike">
                          <a:solidFill>
                            <a:srgbClr val="000000"/>
                          </a:solidFill>
                          <a:effectLst/>
                          <a:latin typeface="+mj-lt"/>
                        </a:rPr>
                        <a:t>2.49%</a:t>
                      </a:r>
                    </a:p>
                  </a:txBody>
                  <a:tcPr marL="9523" marR="9523" marT="12203" marB="0" anchor="b"/>
                </a:tc>
                <a:extLst>
                  <a:ext uri="{0D108BD9-81ED-4DB2-BD59-A6C34878D82A}">
                    <a16:rowId xmlns:a16="http://schemas.microsoft.com/office/drawing/2014/main" val="10004"/>
                  </a:ext>
                </a:extLst>
              </a:tr>
              <a:tr h="348236">
                <a:tc>
                  <a:txBody>
                    <a:bodyPr/>
                    <a:lstStyle/>
                    <a:p>
                      <a:pPr algn="ctr" fontAlgn="b">
                        <a:lnSpc>
                          <a:spcPct val="150000"/>
                        </a:lnSpc>
                        <a:spcAft>
                          <a:spcPts val="600"/>
                        </a:spcAft>
                      </a:pPr>
                      <a:r>
                        <a:rPr lang="en-IN" sz="1600" b="1" u="none" strike="noStrike" dirty="0">
                          <a:effectLst/>
                          <a:latin typeface="+mj-lt"/>
                        </a:rPr>
                        <a:t>5</a:t>
                      </a:r>
                      <a:endParaRPr lang="en-IN" sz="1600" b="1" i="0" u="none" strike="noStrike" dirty="0">
                        <a:solidFill>
                          <a:srgbClr val="000000"/>
                        </a:solidFill>
                        <a:effectLst/>
                        <a:latin typeface="+mj-lt"/>
                      </a:endParaRPr>
                    </a:p>
                  </a:txBody>
                  <a:tcPr marL="8153" marR="8153" marT="10448" marB="0" anchor="ctr">
                    <a:solidFill>
                      <a:srgbClr val="FEDC32">
                        <a:alpha val="20000"/>
                      </a:srgbClr>
                    </a:solidFill>
                  </a:tcPr>
                </a:tc>
                <a:tc>
                  <a:txBody>
                    <a:bodyPr/>
                    <a:lstStyle/>
                    <a:p>
                      <a:pPr algn="l" fontAlgn="b"/>
                      <a:r>
                        <a:rPr lang="en-US" sz="1600" b="0" i="0" u="none" strike="noStrike" dirty="0">
                          <a:solidFill>
                            <a:srgbClr val="000000"/>
                          </a:solidFill>
                          <a:effectLst/>
                          <a:latin typeface="+mj-lt"/>
                        </a:rPr>
                        <a:t>TURKIYE</a:t>
                      </a:r>
                      <a:endParaRPr lang="en-IN" sz="1600" b="0" i="0" u="none" strike="noStrike" dirty="0">
                        <a:solidFill>
                          <a:srgbClr val="000000"/>
                        </a:solidFill>
                        <a:effectLst/>
                        <a:latin typeface="+mj-lt"/>
                      </a:endParaRPr>
                    </a:p>
                  </a:txBody>
                  <a:tcPr marL="9522" marR="9522" marT="12202" marB="0" anchor="ctr">
                    <a:solidFill>
                      <a:srgbClr val="FEDC32">
                        <a:alpha val="20000"/>
                      </a:srgbClr>
                    </a:solidFill>
                  </a:tcPr>
                </a:tc>
                <a:tc>
                  <a:txBody>
                    <a:bodyPr/>
                    <a:lstStyle/>
                    <a:p>
                      <a:pPr algn="ctr" fontAlgn="b"/>
                      <a:r>
                        <a:rPr lang="en-US" sz="1600" b="0" i="0" u="none" strike="noStrike" dirty="0">
                          <a:solidFill>
                            <a:srgbClr val="000000"/>
                          </a:solidFill>
                          <a:effectLst/>
                          <a:latin typeface="+mj-lt"/>
                        </a:rPr>
                        <a:t>301</a:t>
                      </a:r>
                      <a:endParaRPr lang="en-IN" sz="1600" b="0" i="0" u="none" strike="noStrike" dirty="0">
                        <a:solidFill>
                          <a:srgbClr val="000000"/>
                        </a:solidFill>
                        <a:effectLst/>
                        <a:latin typeface="+mj-lt"/>
                      </a:endParaRPr>
                    </a:p>
                  </a:txBody>
                  <a:tcPr marL="9522" marR="9522" marT="12202" marB="0" anchor="ctr">
                    <a:solidFill>
                      <a:srgbClr val="FEDC32">
                        <a:alpha val="20000"/>
                      </a:srgbClr>
                    </a:solidFill>
                  </a:tcPr>
                </a:tc>
                <a:tc>
                  <a:txBody>
                    <a:bodyPr/>
                    <a:lstStyle/>
                    <a:p>
                      <a:pPr algn="ctr" fontAlgn="b"/>
                      <a:r>
                        <a:rPr lang="en-IN" sz="1600" b="0" i="0" u="none" strike="noStrike">
                          <a:solidFill>
                            <a:srgbClr val="000000"/>
                          </a:solidFill>
                          <a:effectLst/>
                          <a:latin typeface="+mj-lt"/>
                        </a:rPr>
                        <a:t>2.14%</a:t>
                      </a:r>
                    </a:p>
                  </a:txBody>
                  <a:tcPr marL="9523" marR="9523" marT="12203" marB="0" anchor="b">
                    <a:solidFill>
                      <a:srgbClr val="FEDC32">
                        <a:alpha val="20000"/>
                      </a:srgbClr>
                    </a:solidFill>
                  </a:tcPr>
                </a:tc>
                <a:extLst>
                  <a:ext uri="{0D108BD9-81ED-4DB2-BD59-A6C34878D82A}">
                    <a16:rowId xmlns:a16="http://schemas.microsoft.com/office/drawing/2014/main" val="10005"/>
                  </a:ext>
                </a:extLst>
              </a:tr>
              <a:tr h="348236">
                <a:tc>
                  <a:txBody>
                    <a:bodyPr/>
                    <a:lstStyle/>
                    <a:p>
                      <a:pPr algn="ctr" fontAlgn="b">
                        <a:lnSpc>
                          <a:spcPct val="150000"/>
                        </a:lnSpc>
                        <a:spcAft>
                          <a:spcPts val="600"/>
                        </a:spcAft>
                      </a:pPr>
                      <a:r>
                        <a:rPr lang="en-IN" sz="1600" u="none" strike="noStrike" dirty="0">
                          <a:effectLst/>
                          <a:latin typeface="+mj-lt"/>
                        </a:rPr>
                        <a:t>6</a:t>
                      </a:r>
                      <a:endParaRPr lang="en-IN" sz="1600" b="0" i="0" u="none" strike="noStrike" dirty="0">
                        <a:solidFill>
                          <a:srgbClr val="000000"/>
                        </a:solidFill>
                        <a:effectLst/>
                        <a:latin typeface="+mj-lt"/>
                      </a:endParaRPr>
                    </a:p>
                  </a:txBody>
                  <a:tcPr marL="8153" marR="8153" marT="10448" marB="0" anchor="b"/>
                </a:tc>
                <a:tc>
                  <a:txBody>
                    <a:bodyPr/>
                    <a:lstStyle/>
                    <a:p>
                      <a:pPr algn="l" fontAlgn="b"/>
                      <a:r>
                        <a:rPr lang="en-US" sz="1600" b="0" i="0" u="none" strike="noStrike" dirty="0">
                          <a:solidFill>
                            <a:srgbClr val="000000"/>
                          </a:solidFill>
                          <a:effectLst/>
                          <a:latin typeface="+mj-lt"/>
                        </a:rPr>
                        <a:t>I</a:t>
                      </a:r>
                      <a:r>
                        <a:rPr lang="en-IN" sz="1600" b="0" i="0" u="none" strike="noStrike" dirty="0">
                          <a:solidFill>
                            <a:srgbClr val="000000"/>
                          </a:solidFill>
                          <a:effectLst/>
                          <a:latin typeface="+mj-lt"/>
                        </a:rPr>
                        <a:t>NDIA </a:t>
                      </a:r>
                    </a:p>
                  </a:txBody>
                  <a:tcPr marL="9522" marR="9522" marT="12202" marB="0" anchor="b"/>
                </a:tc>
                <a:tc>
                  <a:txBody>
                    <a:bodyPr/>
                    <a:lstStyle/>
                    <a:p>
                      <a:pPr algn="ctr" fontAlgn="b"/>
                      <a:r>
                        <a:rPr lang="en-US" sz="1600" b="0" i="0" u="none" strike="noStrike" dirty="0">
                          <a:solidFill>
                            <a:srgbClr val="000000"/>
                          </a:solidFill>
                          <a:effectLst/>
                          <a:latin typeface="+mj-lt"/>
                        </a:rPr>
                        <a:t>257</a:t>
                      </a:r>
                      <a:endParaRPr lang="en-IN" sz="1600" b="0" i="0" u="none" strike="noStrike" dirty="0">
                        <a:solidFill>
                          <a:srgbClr val="000000"/>
                        </a:solidFill>
                        <a:effectLst/>
                        <a:latin typeface="+mj-lt"/>
                      </a:endParaRPr>
                    </a:p>
                  </a:txBody>
                  <a:tcPr marL="9522" marR="9522" marT="12202" marB="0" anchor="b"/>
                </a:tc>
                <a:tc>
                  <a:txBody>
                    <a:bodyPr/>
                    <a:lstStyle/>
                    <a:p>
                      <a:pPr algn="ctr" fontAlgn="b"/>
                      <a:r>
                        <a:rPr lang="en-IN" sz="1600" b="0" i="0" u="none" strike="noStrike" dirty="0">
                          <a:solidFill>
                            <a:srgbClr val="000000"/>
                          </a:solidFill>
                          <a:effectLst/>
                          <a:latin typeface="+mj-lt"/>
                        </a:rPr>
                        <a:t>1.83%</a:t>
                      </a:r>
                    </a:p>
                  </a:txBody>
                  <a:tcPr marL="9523" marR="9523" marT="12203" marB="0" anchor="b"/>
                </a:tc>
                <a:extLst>
                  <a:ext uri="{0D108BD9-81ED-4DB2-BD59-A6C34878D82A}">
                    <a16:rowId xmlns:a16="http://schemas.microsoft.com/office/drawing/2014/main" val="10006"/>
                  </a:ext>
                </a:extLst>
              </a:tr>
              <a:tr h="348236">
                <a:tc>
                  <a:txBody>
                    <a:bodyPr/>
                    <a:lstStyle/>
                    <a:p>
                      <a:pPr algn="ctr" fontAlgn="b">
                        <a:lnSpc>
                          <a:spcPct val="150000"/>
                        </a:lnSpc>
                        <a:spcAft>
                          <a:spcPts val="600"/>
                        </a:spcAft>
                      </a:pPr>
                      <a:r>
                        <a:rPr lang="en-IN" sz="1600" u="none" strike="noStrike" dirty="0">
                          <a:effectLst/>
                          <a:latin typeface="+mj-lt"/>
                        </a:rPr>
                        <a:t>7</a:t>
                      </a:r>
                      <a:endParaRPr lang="en-IN" sz="1600" b="0" i="0" u="none" strike="noStrike" dirty="0">
                        <a:solidFill>
                          <a:srgbClr val="000000"/>
                        </a:solidFill>
                        <a:effectLst/>
                        <a:latin typeface="+mj-lt"/>
                      </a:endParaRPr>
                    </a:p>
                  </a:txBody>
                  <a:tcPr marL="8153" marR="8153" marT="10448" marB="0" anchor="b">
                    <a:solidFill>
                      <a:srgbClr val="FEDC32">
                        <a:alpha val="20000"/>
                      </a:srgbClr>
                    </a:solidFill>
                  </a:tcPr>
                </a:tc>
                <a:tc>
                  <a:txBody>
                    <a:bodyPr/>
                    <a:lstStyle/>
                    <a:p>
                      <a:pPr algn="l" fontAlgn="b"/>
                      <a:r>
                        <a:rPr lang="en-IN" sz="1600" b="0" i="0" u="none" strike="noStrike" dirty="0">
                          <a:solidFill>
                            <a:srgbClr val="000000"/>
                          </a:solidFill>
                          <a:effectLst/>
                          <a:latin typeface="+mj-lt"/>
                        </a:rPr>
                        <a:t>BELGIUM</a:t>
                      </a:r>
                    </a:p>
                  </a:txBody>
                  <a:tcPr marL="9522" marR="9522" marT="12202" marB="0" anchor="b">
                    <a:solidFill>
                      <a:srgbClr val="FEDC32">
                        <a:alpha val="20000"/>
                      </a:srgbClr>
                    </a:solidFill>
                  </a:tcPr>
                </a:tc>
                <a:tc>
                  <a:txBody>
                    <a:bodyPr/>
                    <a:lstStyle/>
                    <a:p>
                      <a:pPr algn="ctr" fontAlgn="b"/>
                      <a:r>
                        <a:rPr lang="en-US" sz="1600" b="0" i="0" u="none" strike="noStrike" dirty="0">
                          <a:solidFill>
                            <a:srgbClr val="000000"/>
                          </a:solidFill>
                          <a:effectLst/>
                          <a:latin typeface="+mj-lt"/>
                        </a:rPr>
                        <a:t>220</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IN" sz="1600" b="0" i="0" u="none" strike="noStrike" dirty="0">
                          <a:solidFill>
                            <a:srgbClr val="000000"/>
                          </a:solidFill>
                          <a:effectLst/>
                          <a:latin typeface="+mj-lt"/>
                        </a:rPr>
                        <a:t>1.57%</a:t>
                      </a:r>
                    </a:p>
                  </a:txBody>
                  <a:tcPr marL="9523" marR="9523" marT="12203" marB="0" anchor="b">
                    <a:solidFill>
                      <a:srgbClr val="FEDC32">
                        <a:alpha val="20000"/>
                      </a:srgbClr>
                    </a:solidFill>
                  </a:tcPr>
                </a:tc>
                <a:extLst>
                  <a:ext uri="{0D108BD9-81ED-4DB2-BD59-A6C34878D82A}">
                    <a16:rowId xmlns:a16="http://schemas.microsoft.com/office/drawing/2014/main" val="10007"/>
                  </a:ext>
                </a:extLst>
              </a:tr>
              <a:tr h="348236">
                <a:tc>
                  <a:txBody>
                    <a:bodyPr/>
                    <a:lstStyle/>
                    <a:p>
                      <a:pPr algn="ctr" fontAlgn="b">
                        <a:lnSpc>
                          <a:spcPct val="150000"/>
                        </a:lnSpc>
                        <a:spcAft>
                          <a:spcPts val="600"/>
                        </a:spcAft>
                      </a:pPr>
                      <a:r>
                        <a:rPr lang="en-IN" sz="1600" u="none" strike="noStrike" dirty="0">
                          <a:effectLst/>
                          <a:latin typeface="+mj-lt"/>
                        </a:rPr>
                        <a:t>8</a:t>
                      </a:r>
                      <a:endParaRPr lang="en-IN" sz="1600" b="0" i="0" u="none" strike="noStrike" dirty="0">
                        <a:solidFill>
                          <a:srgbClr val="000000"/>
                        </a:solidFill>
                        <a:effectLst/>
                        <a:latin typeface="+mj-lt"/>
                      </a:endParaRPr>
                    </a:p>
                  </a:txBody>
                  <a:tcPr marL="8153" marR="8153" marT="10448" marB="0" anchor="b"/>
                </a:tc>
                <a:tc>
                  <a:txBody>
                    <a:bodyPr/>
                    <a:lstStyle/>
                    <a:p>
                      <a:pPr algn="l" fontAlgn="b"/>
                      <a:r>
                        <a:rPr lang="en-IN" sz="1600" b="0" i="0" u="none" strike="noStrike" dirty="0">
                          <a:solidFill>
                            <a:srgbClr val="000000"/>
                          </a:solidFill>
                          <a:effectLst/>
                          <a:latin typeface="+mj-lt"/>
                        </a:rPr>
                        <a:t>ITALY</a:t>
                      </a:r>
                    </a:p>
                  </a:txBody>
                  <a:tcPr marL="9522" marR="9522" marT="12202" marB="0" anchor="b"/>
                </a:tc>
                <a:tc>
                  <a:txBody>
                    <a:bodyPr/>
                    <a:lstStyle/>
                    <a:p>
                      <a:pPr algn="ctr" fontAlgn="b"/>
                      <a:r>
                        <a:rPr lang="en-US" sz="1600" b="0" i="0" u="none" strike="noStrike" dirty="0">
                          <a:solidFill>
                            <a:srgbClr val="000000"/>
                          </a:solidFill>
                          <a:effectLst/>
                          <a:latin typeface="+mj-lt"/>
                        </a:rPr>
                        <a:t>191</a:t>
                      </a:r>
                      <a:endParaRPr lang="en-IN" sz="1600" b="0" i="0" u="none" strike="noStrike" dirty="0">
                        <a:solidFill>
                          <a:srgbClr val="000000"/>
                        </a:solidFill>
                        <a:effectLst/>
                        <a:latin typeface="+mj-lt"/>
                      </a:endParaRPr>
                    </a:p>
                  </a:txBody>
                  <a:tcPr marL="9522" marR="9522" marT="12202" marB="0" anchor="b"/>
                </a:tc>
                <a:tc>
                  <a:txBody>
                    <a:bodyPr/>
                    <a:lstStyle/>
                    <a:p>
                      <a:pPr algn="ctr" fontAlgn="b"/>
                      <a:r>
                        <a:rPr lang="en-IN" sz="1600" b="0" i="0" u="none" strike="noStrike" dirty="0">
                          <a:solidFill>
                            <a:srgbClr val="000000"/>
                          </a:solidFill>
                          <a:effectLst/>
                          <a:latin typeface="+mj-lt"/>
                        </a:rPr>
                        <a:t>1.36%</a:t>
                      </a:r>
                    </a:p>
                  </a:txBody>
                  <a:tcPr marL="9523" marR="9523" marT="12203" marB="0" anchor="b"/>
                </a:tc>
                <a:extLst>
                  <a:ext uri="{0D108BD9-81ED-4DB2-BD59-A6C34878D82A}">
                    <a16:rowId xmlns:a16="http://schemas.microsoft.com/office/drawing/2014/main" val="10008"/>
                  </a:ext>
                </a:extLst>
              </a:tr>
              <a:tr h="348236">
                <a:tc>
                  <a:txBody>
                    <a:bodyPr/>
                    <a:lstStyle/>
                    <a:p>
                      <a:pPr algn="ctr" fontAlgn="b">
                        <a:lnSpc>
                          <a:spcPct val="150000"/>
                        </a:lnSpc>
                        <a:spcAft>
                          <a:spcPts val="600"/>
                        </a:spcAft>
                      </a:pPr>
                      <a:r>
                        <a:rPr lang="en-IN" sz="1600" u="none" strike="noStrike" dirty="0">
                          <a:effectLst/>
                          <a:latin typeface="+mj-lt"/>
                        </a:rPr>
                        <a:t>9</a:t>
                      </a:r>
                      <a:endParaRPr lang="en-IN" sz="1600" b="0" i="0" u="none" strike="noStrike" dirty="0">
                        <a:solidFill>
                          <a:srgbClr val="000000"/>
                        </a:solidFill>
                        <a:effectLst/>
                        <a:latin typeface="+mj-lt"/>
                      </a:endParaRPr>
                    </a:p>
                  </a:txBody>
                  <a:tcPr marL="8153" marR="8153" marT="10448" marB="0" anchor="b">
                    <a:solidFill>
                      <a:srgbClr val="FEDC32">
                        <a:alpha val="20000"/>
                      </a:srgbClr>
                    </a:solidFill>
                  </a:tcPr>
                </a:tc>
                <a:tc>
                  <a:txBody>
                    <a:bodyPr/>
                    <a:lstStyle/>
                    <a:p>
                      <a:pPr algn="l" fontAlgn="b"/>
                      <a:r>
                        <a:rPr lang="en-US" sz="1600" b="0" i="0" u="none" strike="noStrike" dirty="0">
                          <a:solidFill>
                            <a:srgbClr val="000000"/>
                          </a:solidFill>
                          <a:effectLst/>
                          <a:latin typeface="+mj-lt"/>
                        </a:rPr>
                        <a:t>C</a:t>
                      </a:r>
                      <a:r>
                        <a:rPr lang="en-IN" sz="1600" b="0" i="0" u="none" strike="noStrike" dirty="0">
                          <a:solidFill>
                            <a:srgbClr val="000000"/>
                          </a:solidFill>
                          <a:effectLst/>
                          <a:latin typeface="+mj-lt"/>
                        </a:rPr>
                        <a:t>AMBODIA</a:t>
                      </a:r>
                    </a:p>
                  </a:txBody>
                  <a:tcPr marL="9522" marR="9522" marT="12202" marB="0" anchor="b">
                    <a:solidFill>
                      <a:srgbClr val="FEDC32">
                        <a:alpha val="20000"/>
                      </a:srgbClr>
                    </a:solidFill>
                  </a:tcPr>
                </a:tc>
                <a:tc>
                  <a:txBody>
                    <a:bodyPr/>
                    <a:lstStyle/>
                    <a:p>
                      <a:pPr algn="ctr" fontAlgn="b"/>
                      <a:r>
                        <a:rPr lang="en-US" sz="1600" b="0" i="0" u="none" strike="noStrike" dirty="0">
                          <a:solidFill>
                            <a:srgbClr val="000000"/>
                          </a:solidFill>
                          <a:effectLst/>
                          <a:latin typeface="+mj-lt"/>
                        </a:rPr>
                        <a:t>165</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IN" sz="1600" b="0" i="0" u="none" strike="noStrike" dirty="0">
                          <a:solidFill>
                            <a:srgbClr val="000000"/>
                          </a:solidFill>
                          <a:effectLst/>
                          <a:latin typeface="+mj-lt"/>
                        </a:rPr>
                        <a:t>1.18%</a:t>
                      </a:r>
                    </a:p>
                  </a:txBody>
                  <a:tcPr marL="9523" marR="9523" marT="12203" marB="0" anchor="b">
                    <a:solidFill>
                      <a:srgbClr val="FEDC32">
                        <a:alpha val="20000"/>
                      </a:srgbClr>
                    </a:solidFill>
                  </a:tcPr>
                </a:tc>
                <a:extLst>
                  <a:ext uri="{0D108BD9-81ED-4DB2-BD59-A6C34878D82A}">
                    <a16:rowId xmlns:a16="http://schemas.microsoft.com/office/drawing/2014/main" val="10009"/>
                  </a:ext>
                </a:extLst>
              </a:tr>
              <a:tr h="348236">
                <a:tc>
                  <a:txBody>
                    <a:bodyPr/>
                    <a:lstStyle/>
                    <a:p>
                      <a:pPr algn="ctr" fontAlgn="b">
                        <a:lnSpc>
                          <a:spcPct val="150000"/>
                        </a:lnSpc>
                        <a:spcAft>
                          <a:spcPts val="600"/>
                        </a:spcAft>
                      </a:pPr>
                      <a:r>
                        <a:rPr lang="en-IN" sz="1600" u="none" strike="noStrike" dirty="0">
                          <a:effectLst/>
                          <a:latin typeface="+mj-lt"/>
                        </a:rPr>
                        <a:t>10</a:t>
                      </a:r>
                      <a:endParaRPr lang="en-IN" sz="1600" b="0" i="0" u="none" strike="noStrike" dirty="0">
                        <a:solidFill>
                          <a:srgbClr val="000000"/>
                        </a:solidFill>
                        <a:effectLst/>
                        <a:latin typeface="+mj-lt"/>
                      </a:endParaRPr>
                    </a:p>
                  </a:txBody>
                  <a:tcPr marL="8153" marR="8153" marT="10448" marB="0" anchor="b"/>
                </a:tc>
                <a:tc>
                  <a:txBody>
                    <a:bodyPr/>
                    <a:lstStyle/>
                    <a:p>
                      <a:pPr algn="l" fontAlgn="b"/>
                      <a:r>
                        <a:rPr lang="en-US" sz="1600" b="0" i="0" u="none" strike="noStrike" dirty="0">
                          <a:solidFill>
                            <a:srgbClr val="000000"/>
                          </a:solidFill>
                          <a:effectLst/>
                          <a:latin typeface="+mj-lt"/>
                        </a:rPr>
                        <a:t>S</a:t>
                      </a:r>
                      <a:r>
                        <a:rPr lang="en-IN" sz="1600" b="0" i="0" u="none" strike="noStrike" dirty="0">
                          <a:solidFill>
                            <a:srgbClr val="000000"/>
                          </a:solidFill>
                          <a:effectLst/>
                          <a:latin typeface="+mj-lt"/>
                        </a:rPr>
                        <a:t>PAIN</a:t>
                      </a:r>
                    </a:p>
                  </a:txBody>
                  <a:tcPr marL="9522" marR="9522" marT="12202" marB="0" anchor="b"/>
                </a:tc>
                <a:tc>
                  <a:txBody>
                    <a:bodyPr/>
                    <a:lstStyle/>
                    <a:p>
                      <a:pPr algn="ctr" fontAlgn="b"/>
                      <a:r>
                        <a:rPr lang="en-US" sz="1600" b="0" i="0" u="none" strike="noStrike" dirty="0">
                          <a:solidFill>
                            <a:srgbClr val="000000"/>
                          </a:solidFill>
                          <a:effectLst/>
                          <a:latin typeface="+mj-lt"/>
                        </a:rPr>
                        <a:t>156</a:t>
                      </a:r>
                      <a:endParaRPr lang="en-IN" sz="1600" b="0" i="0" u="none" strike="noStrike" dirty="0">
                        <a:solidFill>
                          <a:srgbClr val="000000"/>
                        </a:solidFill>
                        <a:effectLst/>
                        <a:latin typeface="+mj-lt"/>
                      </a:endParaRPr>
                    </a:p>
                  </a:txBody>
                  <a:tcPr marL="9522" marR="9522" marT="12202" marB="0" anchor="b"/>
                </a:tc>
                <a:tc>
                  <a:txBody>
                    <a:bodyPr/>
                    <a:lstStyle/>
                    <a:p>
                      <a:pPr algn="ctr" fontAlgn="b"/>
                      <a:r>
                        <a:rPr lang="en-IN" sz="1600" b="0" i="0" u="none" strike="noStrike" dirty="0">
                          <a:solidFill>
                            <a:srgbClr val="000000"/>
                          </a:solidFill>
                          <a:effectLst/>
                          <a:latin typeface="+mj-lt"/>
                        </a:rPr>
                        <a:t>1.11%</a:t>
                      </a:r>
                    </a:p>
                  </a:txBody>
                  <a:tcPr marL="9523" marR="9523" marT="12203" marB="0" anchor="b"/>
                </a:tc>
                <a:extLst>
                  <a:ext uri="{0D108BD9-81ED-4DB2-BD59-A6C34878D82A}">
                    <a16:rowId xmlns:a16="http://schemas.microsoft.com/office/drawing/2014/main" val="10010"/>
                  </a:ext>
                </a:extLst>
              </a:tr>
              <a:tr h="348236">
                <a:tc>
                  <a:txBody>
                    <a:bodyPr/>
                    <a:lstStyle/>
                    <a:p>
                      <a:pPr algn="ctr" fontAlgn="b">
                        <a:lnSpc>
                          <a:spcPct val="150000"/>
                        </a:lnSpc>
                        <a:spcAft>
                          <a:spcPts val="600"/>
                        </a:spcAft>
                      </a:pPr>
                      <a:endParaRPr lang="en-IN" sz="1600" b="0" i="0" u="none" strike="noStrike" dirty="0">
                        <a:solidFill>
                          <a:srgbClr val="000000"/>
                        </a:solidFill>
                        <a:effectLst/>
                        <a:latin typeface="+mj-lt"/>
                      </a:endParaRPr>
                    </a:p>
                  </a:txBody>
                  <a:tcPr marL="8153" marR="8153" marT="10448" marB="0" anchor="b">
                    <a:solidFill>
                      <a:srgbClr val="FEDC32">
                        <a:alpha val="20000"/>
                      </a:srgbClr>
                    </a:solidFill>
                  </a:tcPr>
                </a:tc>
                <a:tc>
                  <a:txBody>
                    <a:bodyPr/>
                    <a:lstStyle/>
                    <a:p>
                      <a:pPr algn="l" fontAlgn="b"/>
                      <a:r>
                        <a:rPr lang="en-IN" sz="1600" b="0" i="0" u="none" strike="noStrike" dirty="0" err="1">
                          <a:solidFill>
                            <a:srgbClr val="000000"/>
                          </a:solidFill>
                          <a:effectLst/>
                          <a:latin typeface="+mj-lt"/>
                        </a:rPr>
                        <a:t>RoW</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US" sz="1600" b="0" i="0" u="none" strike="noStrike" dirty="0">
                          <a:solidFill>
                            <a:srgbClr val="000000"/>
                          </a:solidFill>
                          <a:effectLst/>
                          <a:latin typeface="+mj-lt"/>
                        </a:rPr>
                        <a:t>1664</a:t>
                      </a:r>
                      <a:endParaRPr lang="en-IN" sz="1600" b="0" i="0" u="none" strike="noStrike" dirty="0">
                        <a:solidFill>
                          <a:srgbClr val="000000"/>
                        </a:solidFill>
                        <a:effectLst/>
                        <a:latin typeface="+mj-lt"/>
                      </a:endParaRPr>
                    </a:p>
                  </a:txBody>
                  <a:tcPr marL="9522" marR="9522" marT="12202" marB="0" anchor="b">
                    <a:solidFill>
                      <a:srgbClr val="FEDC32">
                        <a:alpha val="20000"/>
                      </a:srgbClr>
                    </a:solidFill>
                  </a:tcPr>
                </a:tc>
                <a:tc>
                  <a:txBody>
                    <a:bodyPr/>
                    <a:lstStyle/>
                    <a:p>
                      <a:pPr algn="ctr" fontAlgn="b"/>
                      <a:r>
                        <a:rPr lang="en-IN" sz="1600" b="0" i="0" u="none" strike="noStrike" dirty="0">
                          <a:solidFill>
                            <a:srgbClr val="000000"/>
                          </a:solidFill>
                          <a:effectLst/>
                          <a:latin typeface="+mj-lt"/>
                        </a:rPr>
                        <a:t>11.85%</a:t>
                      </a:r>
                    </a:p>
                  </a:txBody>
                  <a:tcPr marL="9523" marR="9523" marT="12203" marB="0" anchor="b">
                    <a:solidFill>
                      <a:srgbClr val="FEDC32">
                        <a:alpha val="20000"/>
                      </a:srgbClr>
                    </a:solidFill>
                  </a:tcPr>
                </a:tc>
                <a:extLst>
                  <a:ext uri="{0D108BD9-81ED-4DB2-BD59-A6C34878D82A}">
                    <a16:rowId xmlns:a16="http://schemas.microsoft.com/office/drawing/2014/main" val="10011"/>
                  </a:ext>
                </a:extLst>
              </a:tr>
            </a:tbl>
          </a:graphicData>
        </a:graphic>
      </p:graphicFrame>
      <p:sp>
        <p:nvSpPr>
          <p:cNvPr id="61" name="Rectangle 60">
            <a:extLst>
              <a:ext uri="{FF2B5EF4-FFF2-40B4-BE49-F238E27FC236}">
                <a16:creationId xmlns:a16="http://schemas.microsoft.com/office/drawing/2014/main" id="{E77AAD25-3056-F8CE-91D6-4E05B48A3D64}"/>
              </a:ext>
            </a:extLst>
          </p:cNvPr>
          <p:cNvSpPr/>
          <p:nvPr/>
        </p:nvSpPr>
        <p:spPr>
          <a:xfrm>
            <a:off x="8299450" y="1630363"/>
            <a:ext cx="1096963" cy="107950"/>
          </a:xfrm>
          <a:prstGeom prst="rect">
            <a:avLst/>
          </a:prstGeom>
          <a:solidFill>
            <a:srgbClr val="FEDC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554492" fontAlgn="auto">
              <a:spcBef>
                <a:spcPts val="0"/>
              </a:spcBef>
              <a:spcAft>
                <a:spcPts val="0"/>
              </a:spcAft>
              <a:defRPr/>
            </a:pPr>
            <a:endParaRPr lang="en-ID" dirty="0">
              <a:solidFill>
                <a:prstClr val="white"/>
              </a:solidFill>
            </a:endParaRPr>
          </a:p>
        </p:txBody>
      </p:sp>
      <p:sp>
        <p:nvSpPr>
          <p:cNvPr id="62" name="Rectangle 61">
            <a:extLst>
              <a:ext uri="{FF2B5EF4-FFF2-40B4-BE49-F238E27FC236}">
                <a16:creationId xmlns:a16="http://schemas.microsoft.com/office/drawing/2014/main" id="{9C6CDFD5-5CD9-54FA-78F8-568EF625C8A1}"/>
              </a:ext>
            </a:extLst>
          </p:cNvPr>
          <p:cNvSpPr/>
          <p:nvPr/>
        </p:nvSpPr>
        <p:spPr>
          <a:xfrm>
            <a:off x="4486275" y="1624013"/>
            <a:ext cx="1398588" cy="76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554492" fontAlgn="auto">
              <a:spcBef>
                <a:spcPts val="0"/>
              </a:spcBef>
              <a:spcAft>
                <a:spcPts val="0"/>
              </a:spcAft>
              <a:defRPr/>
            </a:pPr>
            <a:endParaRPr lang="en-ID" dirty="0">
              <a:solidFill>
                <a:prstClr val="white"/>
              </a:solidFill>
            </a:endParaRPr>
          </a:p>
        </p:txBody>
      </p:sp>
      <p:sp>
        <p:nvSpPr>
          <p:cNvPr id="63" name="Rectangle 62">
            <a:extLst>
              <a:ext uri="{FF2B5EF4-FFF2-40B4-BE49-F238E27FC236}">
                <a16:creationId xmlns:a16="http://schemas.microsoft.com/office/drawing/2014/main" id="{B5B4AB13-E23E-B679-145A-C6CC9501FF49}"/>
              </a:ext>
            </a:extLst>
          </p:cNvPr>
          <p:cNvSpPr/>
          <p:nvPr/>
        </p:nvSpPr>
        <p:spPr>
          <a:xfrm>
            <a:off x="627063" y="2590800"/>
            <a:ext cx="3348038" cy="277000"/>
          </a:xfrm>
          <a:prstGeom prst="rect">
            <a:avLst/>
          </a:prstGeom>
          <a:noFill/>
          <a:ln>
            <a:solidFill>
              <a:srgbClr val="EC66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fontAlgn="auto">
              <a:spcBef>
                <a:spcPts val="0"/>
              </a:spcBef>
              <a:spcAft>
                <a:spcPts val="0"/>
              </a:spcAft>
              <a:defRPr/>
            </a:pPr>
            <a:endParaRPr lang="en-GB">
              <a:solidFill>
                <a:prstClr val="white"/>
              </a:solidFill>
            </a:endParaRPr>
          </a:p>
        </p:txBody>
      </p:sp>
      <p:sp>
        <p:nvSpPr>
          <p:cNvPr id="64" name="Rectangle 63">
            <a:extLst>
              <a:ext uri="{FF2B5EF4-FFF2-40B4-BE49-F238E27FC236}">
                <a16:creationId xmlns:a16="http://schemas.microsoft.com/office/drawing/2014/main" id="{584B875F-07D5-D6DF-256F-869AD997A619}"/>
              </a:ext>
            </a:extLst>
          </p:cNvPr>
          <p:cNvSpPr/>
          <p:nvPr/>
        </p:nvSpPr>
        <p:spPr>
          <a:xfrm>
            <a:off x="4418013" y="2556453"/>
            <a:ext cx="3829050" cy="287338"/>
          </a:xfrm>
          <a:prstGeom prst="rect">
            <a:avLst/>
          </a:prstGeom>
          <a:noFill/>
          <a:ln>
            <a:solidFill>
              <a:srgbClr val="F7912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fontAlgn="auto">
              <a:spcBef>
                <a:spcPts val="0"/>
              </a:spcBef>
              <a:spcAft>
                <a:spcPts val="0"/>
              </a:spcAft>
              <a:defRPr/>
            </a:pPr>
            <a:endParaRPr lang="en-GB">
              <a:solidFill>
                <a:prstClr val="white"/>
              </a:solidFill>
            </a:endParaRPr>
          </a:p>
        </p:txBody>
      </p:sp>
      <p:sp>
        <p:nvSpPr>
          <p:cNvPr id="65" name="Rectangle 64">
            <a:extLst>
              <a:ext uri="{FF2B5EF4-FFF2-40B4-BE49-F238E27FC236}">
                <a16:creationId xmlns:a16="http://schemas.microsoft.com/office/drawing/2014/main" id="{F1339B42-3B55-D665-817A-9C658878D849}"/>
              </a:ext>
            </a:extLst>
          </p:cNvPr>
          <p:cNvSpPr/>
          <p:nvPr/>
        </p:nvSpPr>
        <p:spPr>
          <a:xfrm>
            <a:off x="8437563" y="4021138"/>
            <a:ext cx="3324225" cy="319087"/>
          </a:xfrm>
          <a:prstGeom prst="rect">
            <a:avLst/>
          </a:prstGeom>
          <a:noFill/>
          <a:ln>
            <a:solidFill>
              <a:srgbClr val="FEDC3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fontAlgn="auto">
              <a:spcBef>
                <a:spcPts val="0"/>
              </a:spcBef>
              <a:spcAft>
                <a:spcPts val="0"/>
              </a:spcAft>
              <a:defRPr/>
            </a:pPr>
            <a:endParaRPr lang="en-GB">
              <a:solidFill>
                <a:prstClr val="white"/>
              </a:solidFill>
            </a:endParaRPr>
          </a:p>
        </p:txBody>
      </p:sp>
      <p:sp>
        <p:nvSpPr>
          <p:cNvPr id="20659" name="TextBox 1">
            <a:extLst>
              <a:ext uri="{FF2B5EF4-FFF2-40B4-BE49-F238E27FC236}">
                <a16:creationId xmlns:a16="http://schemas.microsoft.com/office/drawing/2014/main" id="{6837702E-43F7-A0C9-3CAC-FD147DE739EF}"/>
              </a:ext>
            </a:extLst>
          </p:cNvPr>
          <p:cNvSpPr txBox="1">
            <a:spLocks noChangeArrowheads="1"/>
          </p:cNvSpPr>
          <p:nvPr/>
        </p:nvSpPr>
        <p:spPr bwMode="auto">
          <a:xfrm>
            <a:off x="595313" y="6208712"/>
            <a:ext cx="3379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i="1" dirty="0">
                <a:solidFill>
                  <a:srgbClr val="000000"/>
                </a:solidFill>
                <a:latin typeface="Calibri" panose="020F0502020204030204" pitchFamily="34" charset="0"/>
              </a:rPr>
              <a:t>Source: World Footwear Year-Book 2023</a:t>
            </a:r>
          </a:p>
        </p:txBody>
      </p:sp>
      <p:sp>
        <p:nvSpPr>
          <p:cNvPr id="20660" name="Slide Number Placeholder 2">
            <a:extLst>
              <a:ext uri="{FF2B5EF4-FFF2-40B4-BE49-F238E27FC236}">
                <a16:creationId xmlns:a16="http://schemas.microsoft.com/office/drawing/2014/main" id="{8EFC2E25-5D25-D6AA-4BE6-681242253A8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30B5D5-ABCC-1D43-B55C-3CCF4ADD280D}" type="slidenum">
              <a:rPr lang="en-US" altLang="en-US">
                <a:solidFill>
                  <a:srgbClr val="898989"/>
                </a:solidFill>
                <a:latin typeface="Calibri" panose="020F0502020204030204" pitchFamily="34" charset="0"/>
              </a:rPr>
              <a:pPr eaLnBrk="1" hangingPunct="1"/>
              <a:t>10</a:t>
            </a:fld>
            <a:endParaRPr lang="en-US" altLang="en-US">
              <a:solidFill>
                <a:srgbClr val="898989"/>
              </a:solidFill>
              <a:latin typeface="Calibri" panose="020F0502020204030204" pitchFamily="34" charset="0"/>
            </a:endParaRPr>
          </a:p>
        </p:txBody>
      </p:sp>
      <p:cxnSp>
        <p:nvCxnSpPr>
          <p:cNvPr id="17" name="Straight Connector 16">
            <a:extLst>
              <a:ext uri="{FF2B5EF4-FFF2-40B4-BE49-F238E27FC236}">
                <a16:creationId xmlns:a16="http://schemas.microsoft.com/office/drawing/2014/main" id="{27BDADF0-489F-3D64-B702-C2EC79630399}"/>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BD6EE195-B1CB-FEB9-F1EA-9FE72AA5E77A}"/>
              </a:ext>
            </a:extLst>
          </p:cNvPr>
          <p:cNvSpPr txBox="1">
            <a:spLocks/>
          </p:cNvSpPr>
          <p:nvPr/>
        </p:nvSpPr>
        <p:spPr bwMode="auto">
          <a:xfrm>
            <a:off x="-200627" y="64147"/>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Indian Footwear Industry – Snapshot (2023)</a:t>
            </a:r>
          </a:p>
        </p:txBody>
      </p:sp>
      <p:sp>
        <p:nvSpPr>
          <p:cNvPr id="20663" name="Slide Number Placeholder 1">
            <a:extLst>
              <a:ext uri="{FF2B5EF4-FFF2-40B4-BE49-F238E27FC236}">
                <a16:creationId xmlns:a16="http://schemas.microsoft.com/office/drawing/2014/main" id="{52F3A515-AF8F-FEFF-DBCE-77844F2F2220}"/>
              </a:ext>
            </a:extLst>
          </p:cNvPr>
          <p:cNvSpPr txBox="1">
            <a:spLocks/>
          </p:cNvSpPr>
          <p:nvPr/>
        </p:nvSpPr>
        <p:spPr bwMode="auto">
          <a:xfrm>
            <a:off x="9448800" y="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29ED22D-6A59-5349-ACD9-70CF2E61D16D}" type="slidenum">
              <a:rPr lang="en-US" altLang="en-US" sz="1200">
                <a:solidFill>
                  <a:srgbClr val="898989"/>
                </a:solidFill>
                <a:latin typeface="Calibri" panose="020F0502020204030204" pitchFamily="34" charset="0"/>
              </a:rPr>
              <a:pPr algn="r" eaLnBrk="1" hangingPunct="1"/>
              <a:t>10</a:t>
            </a:fld>
            <a:endParaRPr lang="en-US" altLang="en-US" sz="1200">
              <a:solidFill>
                <a:srgbClr val="898989"/>
              </a:solidFill>
              <a:latin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6">
            <a:extLst>
              <a:ext uri="{FF2B5EF4-FFF2-40B4-BE49-F238E27FC236}">
                <a16:creationId xmlns:a16="http://schemas.microsoft.com/office/drawing/2014/main" id="{B529C05C-0154-10BD-AFBF-BF5EB5FF03CD}"/>
              </a:ext>
            </a:extLst>
          </p:cNvPr>
          <p:cNvGrpSpPr>
            <a:grpSpLocks/>
          </p:cNvGrpSpPr>
          <p:nvPr/>
        </p:nvGrpSpPr>
        <p:grpSpPr bwMode="auto">
          <a:xfrm>
            <a:off x="6378575" y="461963"/>
            <a:ext cx="5700713" cy="6602412"/>
            <a:chOff x="454209" y="4136671"/>
            <a:chExt cx="5699920" cy="6602596"/>
          </a:xfrm>
        </p:grpSpPr>
        <p:graphicFrame>
          <p:nvGraphicFramePr>
            <p:cNvPr id="1026" name="Chart 9">
              <a:extLst>
                <a:ext uri="{FF2B5EF4-FFF2-40B4-BE49-F238E27FC236}">
                  <a16:creationId xmlns:a16="http://schemas.microsoft.com/office/drawing/2014/main" id="{BD7263C6-A858-46C7-12DD-3688A075A12D}"/>
                </a:ext>
              </a:extLst>
            </p:cNvPr>
            <p:cNvGraphicFramePr>
              <a:graphicFrameLocks/>
            </p:cNvGraphicFramePr>
            <p:nvPr/>
          </p:nvGraphicFramePr>
          <p:xfrm>
            <a:off x="807604" y="4136671"/>
            <a:ext cx="5114140" cy="6602596"/>
          </p:xfrm>
          <a:graphic>
            <a:graphicData uri="http://schemas.openxmlformats.org/presentationml/2006/ole">
              <mc:AlternateContent xmlns:mc="http://schemas.openxmlformats.org/markup-compatibility/2006">
                <mc:Choice xmlns:v="urn:schemas-microsoft-com:vml" Requires="v">
                  <p:oleObj r:id="rId3" imgW="5327650" imgH="6877050" progId="Excel.Chart.8">
                    <p:embed/>
                  </p:oleObj>
                </mc:Choice>
                <mc:Fallback>
                  <p:oleObj r:id="rId3" imgW="5327650" imgH="6877050" progId="Excel.Chart.8">
                    <p:embed/>
                    <p:pic>
                      <p:nvPicPr>
                        <p:cNvPr id="1026" name="Chart 9">
                          <a:extLst>
                            <a:ext uri="{FF2B5EF4-FFF2-40B4-BE49-F238E27FC236}">
                              <a16:creationId xmlns:a16="http://schemas.microsoft.com/office/drawing/2014/main" id="{BD7263C6-A858-46C7-12DD-3688A075A12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604" y="4136671"/>
                          <a:ext cx="5114140" cy="6602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41" name="Picture 10">
              <a:extLst>
                <a:ext uri="{FF2B5EF4-FFF2-40B4-BE49-F238E27FC236}">
                  <a16:creationId xmlns:a16="http://schemas.microsoft.com/office/drawing/2014/main" id="{0F79D8C1-2535-7AE8-6D58-853B50C5A8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2668" y="8148697"/>
              <a:ext cx="967067" cy="45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4" descr="Buy Navy Sports Shoes for Men by Campus Online | Ajio.com">
              <a:extLst>
                <a:ext uri="{FF2B5EF4-FFF2-40B4-BE49-F238E27FC236}">
                  <a16:creationId xmlns:a16="http://schemas.microsoft.com/office/drawing/2014/main" id="{CEC1C88D-5F0C-8286-8FBB-07BCD18448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691" t="-6030" r="9401" b="20123"/>
            <a:stretch>
              <a:fillRect/>
            </a:stretch>
          </p:blipFill>
          <p:spPr bwMode="auto">
            <a:xfrm>
              <a:off x="1345503" y="7995006"/>
              <a:ext cx="765337" cy="104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4">
              <a:extLst>
                <a:ext uri="{FF2B5EF4-FFF2-40B4-BE49-F238E27FC236}">
                  <a16:creationId xmlns:a16="http://schemas.microsoft.com/office/drawing/2014/main" id="{F48802E3-AADB-FBF8-F9DF-E605B30BEB7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1121" y="5240571"/>
              <a:ext cx="708838" cy="76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15">
              <a:extLst>
                <a:ext uri="{FF2B5EF4-FFF2-40B4-BE49-F238E27FC236}">
                  <a16:creationId xmlns:a16="http://schemas.microsoft.com/office/drawing/2014/main" id="{B6BE1FF4-519C-0FC0-7212-02CE9E9804D6}"/>
                </a:ext>
              </a:extLst>
            </p:cNvPr>
            <p:cNvPicPr>
              <a:picLocks noChangeAspect="1"/>
            </p:cNvPicPr>
            <p:nvPr/>
          </p:nvPicPr>
          <p:blipFill>
            <a:blip r:embed="rId8">
              <a:extLst>
                <a:ext uri="{28A0092B-C50C-407E-A947-70E740481C1C}">
                  <a14:useLocalDpi xmlns:a14="http://schemas.microsoft.com/office/drawing/2010/main" val="0"/>
                </a:ext>
              </a:extLst>
            </a:blip>
            <a:srcRect l="6641" t="19815" r="6731" b="21451"/>
            <a:stretch>
              <a:fillRect/>
            </a:stretch>
          </p:blipFill>
          <p:spPr bwMode="auto">
            <a:xfrm>
              <a:off x="1004280" y="6237172"/>
              <a:ext cx="765337" cy="29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17">
              <a:extLst>
                <a:ext uri="{FF2B5EF4-FFF2-40B4-BE49-F238E27FC236}">
                  <a16:creationId xmlns:a16="http://schemas.microsoft.com/office/drawing/2014/main" id="{BD48C53F-9821-C09D-F668-B461653E057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09359" y="4623504"/>
              <a:ext cx="1329715" cy="6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6" name="TextBox 18">
              <a:extLst>
                <a:ext uri="{FF2B5EF4-FFF2-40B4-BE49-F238E27FC236}">
                  <a16:creationId xmlns:a16="http://schemas.microsoft.com/office/drawing/2014/main" id="{523B793F-5D38-8E25-5DE2-1ECA4BCA2519}"/>
                </a:ext>
              </a:extLst>
            </p:cNvPr>
            <p:cNvSpPr txBox="1">
              <a:spLocks noChangeArrowheads="1"/>
            </p:cNvSpPr>
            <p:nvPr/>
          </p:nvSpPr>
          <p:spPr bwMode="auto">
            <a:xfrm>
              <a:off x="4213816" y="8446272"/>
              <a:ext cx="142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400">
                  <a:latin typeface="Amasis MT Pro" panose="02040504050005020304" pitchFamily="18" charset="77"/>
                </a:rPr>
                <a:t>Hawaii</a:t>
              </a:r>
            </a:p>
          </p:txBody>
        </p:sp>
        <p:sp>
          <p:nvSpPr>
            <p:cNvPr id="1047" name="TextBox 20">
              <a:extLst>
                <a:ext uri="{FF2B5EF4-FFF2-40B4-BE49-F238E27FC236}">
                  <a16:creationId xmlns:a16="http://schemas.microsoft.com/office/drawing/2014/main" id="{7944CC90-B03D-0BE0-5EEB-CAE51515494F}"/>
                </a:ext>
              </a:extLst>
            </p:cNvPr>
            <p:cNvSpPr txBox="1">
              <a:spLocks noChangeArrowheads="1"/>
            </p:cNvSpPr>
            <p:nvPr/>
          </p:nvSpPr>
          <p:spPr bwMode="auto">
            <a:xfrm>
              <a:off x="2042171" y="8526343"/>
              <a:ext cx="142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400">
                  <a:latin typeface="Amasis MT Pro" panose="02040504050005020304" pitchFamily="18" charset="77"/>
                </a:rPr>
                <a:t>Sport Shoes</a:t>
              </a:r>
            </a:p>
          </p:txBody>
        </p:sp>
        <p:sp>
          <p:nvSpPr>
            <p:cNvPr id="1048" name="TextBox 21">
              <a:extLst>
                <a:ext uri="{FF2B5EF4-FFF2-40B4-BE49-F238E27FC236}">
                  <a16:creationId xmlns:a16="http://schemas.microsoft.com/office/drawing/2014/main" id="{A3BCEF26-E5E3-492E-07C4-627B923FBB07}"/>
                </a:ext>
              </a:extLst>
            </p:cNvPr>
            <p:cNvSpPr txBox="1">
              <a:spLocks noChangeArrowheads="1"/>
            </p:cNvSpPr>
            <p:nvPr/>
          </p:nvSpPr>
          <p:spPr bwMode="auto">
            <a:xfrm>
              <a:off x="1311565" y="7278910"/>
              <a:ext cx="142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400">
                  <a:latin typeface="Amasis MT Pro" panose="02040504050005020304" pitchFamily="18" charset="77"/>
                </a:rPr>
                <a:t>EVA</a:t>
              </a:r>
            </a:p>
          </p:txBody>
        </p:sp>
        <p:pic>
          <p:nvPicPr>
            <p:cNvPr id="1049" name="Picture 22">
              <a:extLst>
                <a:ext uri="{FF2B5EF4-FFF2-40B4-BE49-F238E27FC236}">
                  <a16:creationId xmlns:a16="http://schemas.microsoft.com/office/drawing/2014/main" id="{F58A0947-BB3C-7FA2-0EBC-91068AD3FEB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81121" y="5238435"/>
              <a:ext cx="708838" cy="76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23">
              <a:extLst>
                <a:ext uri="{FF2B5EF4-FFF2-40B4-BE49-F238E27FC236}">
                  <a16:creationId xmlns:a16="http://schemas.microsoft.com/office/drawing/2014/main" id="{1B6E8CB4-B797-4871-A09D-4C58014CE648}"/>
                </a:ext>
              </a:extLst>
            </p:cNvPr>
            <p:cNvPicPr>
              <a:picLocks noChangeAspect="1"/>
            </p:cNvPicPr>
            <p:nvPr/>
          </p:nvPicPr>
          <p:blipFill>
            <a:blip r:embed="rId10">
              <a:extLst>
                <a:ext uri="{28A0092B-C50C-407E-A947-70E740481C1C}">
                  <a14:useLocalDpi xmlns:a14="http://schemas.microsoft.com/office/drawing/2010/main" val="0"/>
                </a:ext>
              </a:extLst>
            </a:blip>
            <a:srcRect l="5132" t="22742" r="4793" b="17712"/>
            <a:stretch>
              <a:fillRect/>
            </a:stretch>
          </p:blipFill>
          <p:spPr bwMode="auto">
            <a:xfrm>
              <a:off x="2072637" y="5005368"/>
              <a:ext cx="730254" cy="46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TextBox 24">
              <a:extLst>
                <a:ext uri="{FF2B5EF4-FFF2-40B4-BE49-F238E27FC236}">
                  <a16:creationId xmlns:a16="http://schemas.microsoft.com/office/drawing/2014/main" id="{674314D9-E4C7-F571-8B41-1321D5073DEC}"/>
                </a:ext>
              </a:extLst>
            </p:cNvPr>
            <p:cNvSpPr txBox="1">
              <a:spLocks noChangeArrowheads="1"/>
            </p:cNvSpPr>
            <p:nvPr/>
          </p:nvSpPr>
          <p:spPr bwMode="auto">
            <a:xfrm>
              <a:off x="2462732" y="6387281"/>
              <a:ext cx="183165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2000">
                  <a:solidFill>
                    <a:srgbClr val="FF0000"/>
                  </a:solidFill>
                  <a:latin typeface="Calibri" panose="020F0502020204030204" pitchFamily="34" charset="0"/>
                </a:rPr>
                <a:t>Non - Leather Footwear categories &amp;   share of production </a:t>
              </a:r>
            </a:p>
          </p:txBody>
        </p:sp>
        <p:sp>
          <p:nvSpPr>
            <p:cNvPr id="1052" name="TextBox 25">
              <a:extLst>
                <a:ext uri="{FF2B5EF4-FFF2-40B4-BE49-F238E27FC236}">
                  <a16:creationId xmlns:a16="http://schemas.microsoft.com/office/drawing/2014/main" id="{24B66DD5-92A2-27A0-E422-4145C93CA164}"/>
                </a:ext>
              </a:extLst>
            </p:cNvPr>
            <p:cNvSpPr txBox="1">
              <a:spLocks noChangeArrowheads="1"/>
            </p:cNvSpPr>
            <p:nvPr/>
          </p:nvSpPr>
          <p:spPr bwMode="auto">
            <a:xfrm>
              <a:off x="4553725" y="5622928"/>
              <a:ext cx="16004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400">
                  <a:latin typeface="Amasis MT Pro" panose="02040504050005020304" pitchFamily="18" charset="77"/>
                </a:rPr>
                <a:t>PU Footwear</a:t>
              </a:r>
            </a:p>
          </p:txBody>
        </p:sp>
        <p:sp>
          <p:nvSpPr>
            <p:cNvPr id="1053" name="TextBox 48">
              <a:extLst>
                <a:ext uri="{FF2B5EF4-FFF2-40B4-BE49-F238E27FC236}">
                  <a16:creationId xmlns:a16="http://schemas.microsoft.com/office/drawing/2014/main" id="{32D1B260-DC62-9022-EE39-D7B016AA2FAD}"/>
                </a:ext>
              </a:extLst>
            </p:cNvPr>
            <p:cNvSpPr txBox="1">
              <a:spLocks noChangeArrowheads="1"/>
            </p:cNvSpPr>
            <p:nvPr/>
          </p:nvSpPr>
          <p:spPr bwMode="auto">
            <a:xfrm>
              <a:off x="454209" y="6488208"/>
              <a:ext cx="1425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400">
                  <a:latin typeface="Amasis MT Pro" panose="02040504050005020304" pitchFamily="18" charset="77"/>
                </a:rPr>
                <a:t>Sports Sandals</a:t>
              </a:r>
            </a:p>
          </p:txBody>
        </p:sp>
      </p:grpSp>
      <p:sp>
        <p:nvSpPr>
          <p:cNvPr id="1028" name="TextBox 28">
            <a:extLst>
              <a:ext uri="{FF2B5EF4-FFF2-40B4-BE49-F238E27FC236}">
                <a16:creationId xmlns:a16="http://schemas.microsoft.com/office/drawing/2014/main" id="{989DCBCE-1952-28B4-8A31-7B5471BCCDFC}"/>
              </a:ext>
            </a:extLst>
          </p:cNvPr>
          <p:cNvSpPr txBox="1">
            <a:spLocks noChangeArrowheads="1"/>
          </p:cNvSpPr>
          <p:nvPr/>
        </p:nvSpPr>
        <p:spPr bwMode="auto">
          <a:xfrm>
            <a:off x="3897313" y="3294063"/>
            <a:ext cx="248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400" b="1">
                <a:solidFill>
                  <a:srgbClr val="254A65"/>
                </a:solidFill>
                <a:latin typeface="Amasis MT Pro" panose="02040504050005020304" pitchFamily="18" charset="77"/>
              </a:rPr>
              <a:t>Domestic Market Size</a:t>
            </a:r>
          </a:p>
        </p:txBody>
      </p:sp>
      <p:sp>
        <p:nvSpPr>
          <p:cNvPr id="31" name="Rectangle: Rounded Corners 30">
            <a:extLst>
              <a:ext uri="{FF2B5EF4-FFF2-40B4-BE49-F238E27FC236}">
                <a16:creationId xmlns:a16="http://schemas.microsoft.com/office/drawing/2014/main" id="{18123B7A-65AB-79FA-4C56-B4B2CAC65C94}"/>
              </a:ext>
            </a:extLst>
          </p:cNvPr>
          <p:cNvSpPr/>
          <p:nvPr/>
        </p:nvSpPr>
        <p:spPr>
          <a:xfrm>
            <a:off x="4273550" y="925513"/>
            <a:ext cx="1827213" cy="871537"/>
          </a:xfrm>
          <a:prstGeom prst="roundRect">
            <a:avLst/>
          </a:prstGeom>
          <a:solidFill>
            <a:srgbClr val="F6CA07"/>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b="1" dirty="0">
                <a:solidFill>
                  <a:srgbClr val="254A65"/>
                </a:solidFill>
                <a:latin typeface="Amasis MT Pro" panose="02040504050005020304" pitchFamily="18" charset="0"/>
              </a:rPr>
              <a:t>2.6 Billion pairs per annum</a:t>
            </a:r>
          </a:p>
        </p:txBody>
      </p:sp>
      <p:sp>
        <p:nvSpPr>
          <p:cNvPr id="33" name="Rectangle: Rounded Corners 32">
            <a:extLst>
              <a:ext uri="{FF2B5EF4-FFF2-40B4-BE49-F238E27FC236}">
                <a16:creationId xmlns:a16="http://schemas.microsoft.com/office/drawing/2014/main" id="{33C00BFB-A872-C564-BB62-A41683A3C24E}"/>
              </a:ext>
            </a:extLst>
          </p:cNvPr>
          <p:cNvSpPr/>
          <p:nvPr/>
        </p:nvSpPr>
        <p:spPr>
          <a:xfrm>
            <a:off x="4221163" y="2652713"/>
            <a:ext cx="1827212" cy="649287"/>
          </a:xfrm>
          <a:prstGeom prst="roundRect">
            <a:avLst/>
          </a:prstGeom>
          <a:solidFill>
            <a:srgbClr val="F6CA0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b="1" dirty="0">
                <a:solidFill>
                  <a:srgbClr val="254A65"/>
                </a:solidFill>
                <a:latin typeface="Amasis MT Pro" panose="02040504050005020304" pitchFamily="18" charset="0"/>
              </a:rPr>
              <a:t>$17 Billion</a:t>
            </a:r>
          </a:p>
        </p:txBody>
      </p:sp>
      <p:sp>
        <p:nvSpPr>
          <p:cNvPr id="1031" name="TextBox 33">
            <a:extLst>
              <a:ext uri="{FF2B5EF4-FFF2-40B4-BE49-F238E27FC236}">
                <a16:creationId xmlns:a16="http://schemas.microsoft.com/office/drawing/2014/main" id="{6CC6C991-5111-B771-B13F-9A80738CD869}"/>
              </a:ext>
            </a:extLst>
          </p:cNvPr>
          <p:cNvSpPr txBox="1">
            <a:spLocks noChangeArrowheads="1"/>
          </p:cNvSpPr>
          <p:nvPr/>
        </p:nvSpPr>
        <p:spPr bwMode="auto">
          <a:xfrm>
            <a:off x="3946525" y="1843088"/>
            <a:ext cx="24828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400" b="1">
                <a:solidFill>
                  <a:srgbClr val="254A65"/>
                </a:solidFill>
                <a:latin typeface="Amasis MT Pro" panose="02040504050005020304" pitchFamily="18" charset="77"/>
              </a:rPr>
              <a:t>Production </a:t>
            </a:r>
          </a:p>
        </p:txBody>
      </p:sp>
      <p:sp>
        <p:nvSpPr>
          <p:cNvPr id="35" name="Rectangle: Rounded Corners 34">
            <a:extLst>
              <a:ext uri="{FF2B5EF4-FFF2-40B4-BE49-F238E27FC236}">
                <a16:creationId xmlns:a16="http://schemas.microsoft.com/office/drawing/2014/main" id="{C5A5D30D-D162-9701-7E04-09DCAF742B91}"/>
              </a:ext>
            </a:extLst>
          </p:cNvPr>
          <p:cNvSpPr/>
          <p:nvPr/>
        </p:nvSpPr>
        <p:spPr>
          <a:xfrm>
            <a:off x="4202113" y="4291013"/>
            <a:ext cx="1827212" cy="615950"/>
          </a:xfrm>
          <a:prstGeom prst="roundRect">
            <a:avLst/>
          </a:prstGeom>
          <a:solidFill>
            <a:srgbClr val="F6CA07"/>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b="1" dirty="0">
                <a:solidFill>
                  <a:srgbClr val="254A65"/>
                </a:solidFill>
                <a:latin typeface="Amasis MT Pro" panose="02040504050005020304" pitchFamily="18" charset="0"/>
              </a:rPr>
              <a:t>$2.26 Billion</a:t>
            </a:r>
          </a:p>
        </p:txBody>
      </p:sp>
      <p:sp>
        <p:nvSpPr>
          <p:cNvPr id="1033" name="TextBox 36">
            <a:extLst>
              <a:ext uri="{FF2B5EF4-FFF2-40B4-BE49-F238E27FC236}">
                <a16:creationId xmlns:a16="http://schemas.microsoft.com/office/drawing/2014/main" id="{B640277B-8C59-CF5E-1780-29188A974A75}"/>
              </a:ext>
            </a:extLst>
          </p:cNvPr>
          <p:cNvSpPr txBox="1">
            <a:spLocks noChangeArrowheads="1"/>
          </p:cNvSpPr>
          <p:nvPr/>
        </p:nvSpPr>
        <p:spPr bwMode="auto">
          <a:xfrm>
            <a:off x="3878263" y="4899025"/>
            <a:ext cx="2481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400" b="1">
                <a:solidFill>
                  <a:srgbClr val="254A65"/>
                </a:solidFill>
                <a:latin typeface="Amasis MT Pro" panose="02040504050005020304" pitchFamily="18" charset="77"/>
              </a:rPr>
              <a:t>Exports</a:t>
            </a:r>
          </a:p>
        </p:txBody>
      </p:sp>
      <p:sp>
        <p:nvSpPr>
          <p:cNvPr id="2" name="Slide Number Placeholder 1">
            <a:extLst>
              <a:ext uri="{FF2B5EF4-FFF2-40B4-BE49-F238E27FC236}">
                <a16:creationId xmlns:a16="http://schemas.microsoft.com/office/drawing/2014/main" id="{C2EF16BB-5470-F03E-8B51-FBA0B112E89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D4BF37-8530-FE43-A70C-E876514D355A}" type="slidenum">
              <a:rPr lang="en-US" altLang="en-US">
                <a:solidFill>
                  <a:srgbClr val="898989"/>
                </a:solidFill>
                <a:latin typeface="Calibri" panose="020F0502020204030204" pitchFamily="34" charset="0"/>
              </a:rPr>
              <a:pPr eaLnBrk="1" hangingPunct="1"/>
              <a:t>11</a:t>
            </a:fld>
            <a:endParaRPr lang="en-US" altLang="en-US">
              <a:solidFill>
                <a:srgbClr val="898989"/>
              </a:solidFill>
              <a:latin typeface="Calibri" panose="020F0502020204030204" pitchFamily="34" charset="0"/>
            </a:endParaRPr>
          </a:p>
        </p:txBody>
      </p:sp>
      <p:sp>
        <p:nvSpPr>
          <p:cNvPr id="3" name="Rectangle 62">
            <a:extLst>
              <a:ext uri="{FF2B5EF4-FFF2-40B4-BE49-F238E27FC236}">
                <a16:creationId xmlns:a16="http://schemas.microsoft.com/office/drawing/2014/main" id="{3395C070-35B6-8F59-ED65-77BE2C4F432B}"/>
              </a:ext>
            </a:extLst>
          </p:cNvPr>
          <p:cNvSpPr>
            <a:spLocks noChangeArrowheads="1"/>
          </p:cNvSpPr>
          <p:nvPr/>
        </p:nvSpPr>
        <p:spPr bwMode="auto">
          <a:xfrm>
            <a:off x="1684986" y="112554"/>
            <a:ext cx="8229600" cy="480131"/>
          </a:xfrm>
          <a:prstGeom prst="rect">
            <a:avLst/>
          </a:prstGeom>
          <a:noFill/>
          <a:ln>
            <a:noFill/>
          </a:ln>
        </p:spPr>
        <p:txBody>
          <a:bodyPr anchor="ctr"/>
          <a:lstStyle/>
          <a:p>
            <a:pPr algn="ctr" fontAlgn="auto">
              <a:lnSpc>
                <a:spcPct val="90000"/>
              </a:lnSpc>
              <a:spcAft>
                <a:spcPts val="0"/>
              </a:spcAft>
              <a:defRPr/>
            </a:pPr>
            <a:r>
              <a:rPr lang="en-US" altLang="en-US" sz="2800" dirty="0">
                <a:ln w="0">
                  <a:solidFill>
                    <a:srgbClr val="002060"/>
                  </a:solidFill>
                </a:ln>
                <a:solidFill>
                  <a:srgbClr val="002060"/>
                </a:solidFill>
                <a:effectLst>
                  <a:reflection blurRad="6350" stA="53000" endA="300" endPos="35500" dir="5400000" sy="-90000" algn="bl" rotWithShape="0"/>
                </a:effectLst>
                <a:latin typeface="+mn-lt"/>
                <a:cs typeface="+mn-cs"/>
              </a:rPr>
              <a:t>India – Footwear Market Size</a:t>
            </a:r>
          </a:p>
        </p:txBody>
      </p:sp>
      <p:graphicFrame>
        <p:nvGraphicFramePr>
          <p:cNvPr id="6" name="Chart 5">
            <a:extLst>
              <a:ext uri="{FF2B5EF4-FFF2-40B4-BE49-F238E27FC236}">
                <a16:creationId xmlns:a16="http://schemas.microsoft.com/office/drawing/2014/main" id="{152A25EE-483E-EDB8-D4CD-C7AD658C974E}"/>
              </a:ext>
            </a:extLst>
          </p:cNvPr>
          <p:cNvGraphicFramePr>
            <a:graphicFrameLocks/>
          </p:cNvGraphicFramePr>
          <p:nvPr/>
        </p:nvGraphicFramePr>
        <p:xfrm>
          <a:off x="293012" y="639036"/>
          <a:ext cx="3591011" cy="2600553"/>
        </p:xfrm>
        <a:graphic>
          <a:graphicData uri="http://schemas.openxmlformats.org/drawingml/2006/chart">
            <c:chart xmlns:c="http://schemas.openxmlformats.org/drawingml/2006/chart" xmlns:r="http://schemas.openxmlformats.org/officeDocument/2006/relationships" r:id="rId11"/>
          </a:graphicData>
        </a:graphic>
      </p:graphicFrame>
      <p:sp>
        <p:nvSpPr>
          <p:cNvPr id="1038" name="TextBox 7">
            <a:extLst>
              <a:ext uri="{FF2B5EF4-FFF2-40B4-BE49-F238E27FC236}">
                <a16:creationId xmlns:a16="http://schemas.microsoft.com/office/drawing/2014/main" id="{0CDDE05D-CD44-8EE2-ED79-3FD9A3989EA2}"/>
              </a:ext>
            </a:extLst>
          </p:cNvPr>
          <p:cNvSpPr txBox="1">
            <a:spLocks noChangeArrowheads="1"/>
          </p:cNvSpPr>
          <p:nvPr/>
        </p:nvSpPr>
        <p:spPr bwMode="auto">
          <a:xfrm>
            <a:off x="781050" y="261938"/>
            <a:ext cx="2106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Exports - Value</a:t>
            </a:r>
            <a:endParaRPr lang="en-IN" altLang="en-US">
              <a:latin typeface="Calibri" panose="020F0502020204030204" pitchFamily="34" charset="0"/>
            </a:endParaRPr>
          </a:p>
        </p:txBody>
      </p:sp>
      <p:graphicFrame>
        <p:nvGraphicFramePr>
          <p:cNvPr id="9" name="Chart 8">
            <a:extLst>
              <a:ext uri="{FF2B5EF4-FFF2-40B4-BE49-F238E27FC236}">
                <a16:creationId xmlns:a16="http://schemas.microsoft.com/office/drawing/2014/main" id="{8A8FC29A-404A-623A-F97B-E8D03833DC36}"/>
              </a:ext>
            </a:extLst>
          </p:cNvPr>
          <p:cNvGraphicFramePr>
            <a:graphicFrameLocks/>
          </p:cNvGraphicFramePr>
          <p:nvPr/>
        </p:nvGraphicFramePr>
        <p:xfrm>
          <a:off x="327847" y="3738656"/>
          <a:ext cx="3643436" cy="2483465"/>
        </p:xfrm>
        <a:graphic>
          <a:graphicData uri="http://schemas.openxmlformats.org/drawingml/2006/chart">
            <c:chart xmlns:c="http://schemas.openxmlformats.org/drawingml/2006/chart" xmlns:r="http://schemas.openxmlformats.org/officeDocument/2006/relationships" r:id="rId12"/>
          </a:graphicData>
        </a:graphic>
      </p:graphicFrame>
      <p:sp>
        <p:nvSpPr>
          <p:cNvPr id="1040" name="TextBox 11">
            <a:extLst>
              <a:ext uri="{FF2B5EF4-FFF2-40B4-BE49-F238E27FC236}">
                <a16:creationId xmlns:a16="http://schemas.microsoft.com/office/drawing/2014/main" id="{A129941F-6F90-918B-0EFB-3ADADB73C6FA}"/>
              </a:ext>
            </a:extLst>
          </p:cNvPr>
          <p:cNvSpPr txBox="1">
            <a:spLocks noChangeArrowheads="1"/>
          </p:cNvSpPr>
          <p:nvPr/>
        </p:nvSpPr>
        <p:spPr bwMode="auto">
          <a:xfrm>
            <a:off x="550863" y="3251200"/>
            <a:ext cx="2732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Domestic Market  -Value </a:t>
            </a:r>
            <a:endParaRPr lang="en-IN" altLang="en-US">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72C95389-2BE2-9B0F-907A-4E751B2C7540}"/>
              </a:ext>
            </a:extLst>
          </p:cNvPr>
          <p:cNvSpPr>
            <a:spLocks noGrp="1"/>
          </p:cNvSpPr>
          <p:nvPr>
            <p:ph type="sldNum" sz="quarter" idx="12"/>
          </p:nvPr>
        </p:nvSpPr>
        <p:spPr>
          <a:xfrm>
            <a:off x="5221288" y="4221163"/>
            <a:ext cx="1663700" cy="220662"/>
          </a:xfrm>
        </p:spPr>
        <p:txBody>
          <a:bodyPr lIns="55449" tIns="27725" rIns="55449" bIns="27725"/>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9E6AFE-A5E2-6841-9B24-4A19A2964389}" type="slidenum">
              <a:rPr lang="en-IN" altLang="en-US" sz="700">
                <a:solidFill>
                  <a:srgbClr val="898989"/>
                </a:solidFill>
                <a:latin typeface="Calibri" panose="020F0502020204030204" pitchFamily="34" charset="0"/>
              </a:rPr>
              <a:pPr eaLnBrk="1" hangingPunct="1"/>
              <a:t>12</a:t>
            </a:fld>
            <a:endParaRPr lang="en-IN" altLang="en-US" sz="700">
              <a:solidFill>
                <a:srgbClr val="898989"/>
              </a:solidFill>
              <a:latin typeface="Calibri" panose="020F0502020204030204" pitchFamily="34" charset="0"/>
            </a:endParaRPr>
          </a:p>
        </p:txBody>
      </p:sp>
      <p:sp>
        <p:nvSpPr>
          <p:cNvPr id="21507" name="TextBox 54">
            <a:extLst>
              <a:ext uri="{FF2B5EF4-FFF2-40B4-BE49-F238E27FC236}">
                <a16:creationId xmlns:a16="http://schemas.microsoft.com/office/drawing/2014/main" id="{605E2FF8-6933-0ABF-21FA-EB334350F1E3}"/>
              </a:ext>
            </a:extLst>
          </p:cNvPr>
          <p:cNvSpPr txBox="1">
            <a:spLocks noChangeArrowheads="1"/>
          </p:cNvSpPr>
          <p:nvPr/>
        </p:nvSpPr>
        <p:spPr bwMode="auto">
          <a:xfrm>
            <a:off x="2057400" y="6226175"/>
            <a:ext cx="45037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100">
                <a:solidFill>
                  <a:srgbClr val="000000"/>
                </a:solidFill>
                <a:latin typeface="Calibri" panose="020F0502020204030204" pitchFamily="34" charset="0"/>
              </a:rPr>
              <a:t>* Price is ASP for footwear for different brands</a:t>
            </a:r>
          </a:p>
        </p:txBody>
      </p:sp>
      <p:sp>
        <p:nvSpPr>
          <p:cNvPr id="56" name="Isosceles Triangle 55">
            <a:extLst>
              <a:ext uri="{FF2B5EF4-FFF2-40B4-BE49-F238E27FC236}">
                <a16:creationId xmlns:a16="http://schemas.microsoft.com/office/drawing/2014/main" id="{E600531B-A969-5EEB-3A30-6D567AB97BEE}"/>
              </a:ext>
            </a:extLst>
          </p:cNvPr>
          <p:cNvSpPr/>
          <p:nvPr/>
        </p:nvSpPr>
        <p:spPr>
          <a:xfrm>
            <a:off x="1806575" y="1824038"/>
            <a:ext cx="5302250" cy="4784725"/>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54492">
              <a:defRPr/>
            </a:pPr>
            <a:endParaRPr lang="en-US" sz="1500" dirty="0">
              <a:solidFill>
                <a:prstClr val="white"/>
              </a:solidFill>
            </a:endParaRPr>
          </a:p>
        </p:txBody>
      </p:sp>
      <p:cxnSp>
        <p:nvCxnSpPr>
          <p:cNvPr id="57" name="Straight Connector 56">
            <a:extLst>
              <a:ext uri="{FF2B5EF4-FFF2-40B4-BE49-F238E27FC236}">
                <a16:creationId xmlns:a16="http://schemas.microsoft.com/office/drawing/2014/main" id="{059D1143-40B6-01C9-1334-7950FEA6D13B}"/>
              </a:ext>
            </a:extLst>
          </p:cNvPr>
          <p:cNvCxnSpPr/>
          <p:nvPr/>
        </p:nvCxnSpPr>
        <p:spPr>
          <a:xfrm>
            <a:off x="1395413" y="4941888"/>
            <a:ext cx="9504362" cy="0"/>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510" name="TextBox 57">
            <a:extLst>
              <a:ext uri="{FF2B5EF4-FFF2-40B4-BE49-F238E27FC236}">
                <a16:creationId xmlns:a16="http://schemas.microsoft.com/office/drawing/2014/main" id="{739F8B1F-84DC-482B-7AEF-50038A058AC8}"/>
              </a:ext>
            </a:extLst>
          </p:cNvPr>
          <p:cNvSpPr txBox="1">
            <a:spLocks noChangeArrowheads="1"/>
          </p:cNvSpPr>
          <p:nvPr/>
        </p:nvSpPr>
        <p:spPr bwMode="auto">
          <a:xfrm>
            <a:off x="4017963" y="5918200"/>
            <a:ext cx="8223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1600" b="1">
                <a:solidFill>
                  <a:srgbClr val="000000"/>
                </a:solidFill>
                <a:latin typeface="Calibri" panose="020F0502020204030204" pitchFamily="34" charset="0"/>
              </a:rPr>
              <a:t>Mass</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&lt;Rs.500</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(&lt;6 USD)</a:t>
            </a:r>
          </a:p>
        </p:txBody>
      </p:sp>
      <p:cxnSp>
        <p:nvCxnSpPr>
          <p:cNvPr id="59" name="Straight Connector 58">
            <a:extLst>
              <a:ext uri="{FF2B5EF4-FFF2-40B4-BE49-F238E27FC236}">
                <a16:creationId xmlns:a16="http://schemas.microsoft.com/office/drawing/2014/main" id="{43921523-8107-EBF2-975B-6EE95098D4A9}"/>
              </a:ext>
            </a:extLst>
          </p:cNvPr>
          <p:cNvCxnSpPr/>
          <p:nvPr/>
        </p:nvCxnSpPr>
        <p:spPr>
          <a:xfrm>
            <a:off x="1395413" y="3941763"/>
            <a:ext cx="9504362" cy="0"/>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512" name="TextBox 59">
            <a:extLst>
              <a:ext uri="{FF2B5EF4-FFF2-40B4-BE49-F238E27FC236}">
                <a16:creationId xmlns:a16="http://schemas.microsoft.com/office/drawing/2014/main" id="{D16CC0BE-2974-DC3A-72CE-14AD83000C05}"/>
              </a:ext>
            </a:extLst>
          </p:cNvPr>
          <p:cNvSpPr txBox="1">
            <a:spLocks noChangeArrowheads="1"/>
          </p:cNvSpPr>
          <p:nvPr/>
        </p:nvSpPr>
        <p:spPr bwMode="auto">
          <a:xfrm>
            <a:off x="3783013" y="5100638"/>
            <a:ext cx="125253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1600" b="1">
                <a:solidFill>
                  <a:srgbClr val="000000"/>
                </a:solidFill>
                <a:latin typeface="Calibri" panose="020F0502020204030204" pitchFamily="34" charset="0"/>
              </a:rPr>
              <a:t>Economy</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Rs.500 – 1,400</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(6-16 USD)</a:t>
            </a:r>
          </a:p>
        </p:txBody>
      </p:sp>
      <p:cxnSp>
        <p:nvCxnSpPr>
          <p:cNvPr id="61" name="Straight Connector 60">
            <a:extLst>
              <a:ext uri="{FF2B5EF4-FFF2-40B4-BE49-F238E27FC236}">
                <a16:creationId xmlns:a16="http://schemas.microsoft.com/office/drawing/2014/main" id="{CFC7D743-5C94-A276-73BD-1D332993A43B}"/>
              </a:ext>
            </a:extLst>
          </p:cNvPr>
          <p:cNvCxnSpPr/>
          <p:nvPr/>
        </p:nvCxnSpPr>
        <p:spPr>
          <a:xfrm>
            <a:off x="1395413" y="2693988"/>
            <a:ext cx="9504362" cy="0"/>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514" name="TextBox 61">
            <a:extLst>
              <a:ext uri="{FF2B5EF4-FFF2-40B4-BE49-F238E27FC236}">
                <a16:creationId xmlns:a16="http://schemas.microsoft.com/office/drawing/2014/main" id="{8D13C33D-79B4-18FA-7AD8-0FE5618A484A}"/>
              </a:ext>
            </a:extLst>
          </p:cNvPr>
          <p:cNvSpPr txBox="1">
            <a:spLocks noChangeArrowheads="1"/>
          </p:cNvSpPr>
          <p:nvPr/>
        </p:nvSpPr>
        <p:spPr bwMode="auto">
          <a:xfrm>
            <a:off x="3752850" y="4138613"/>
            <a:ext cx="13541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1600" b="1">
                <a:solidFill>
                  <a:srgbClr val="000000"/>
                </a:solidFill>
                <a:latin typeface="Calibri" panose="020F0502020204030204" pitchFamily="34" charset="0"/>
              </a:rPr>
              <a:t>Mid</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Rs.1,000 - 3,000</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(12-36 USD)</a:t>
            </a:r>
          </a:p>
        </p:txBody>
      </p:sp>
      <p:sp>
        <p:nvSpPr>
          <p:cNvPr id="21515" name="TextBox 62">
            <a:extLst>
              <a:ext uri="{FF2B5EF4-FFF2-40B4-BE49-F238E27FC236}">
                <a16:creationId xmlns:a16="http://schemas.microsoft.com/office/drawing/2014/main" id="{8D4EFC02-6311-4842-82B4-A1B3F2AA0E08}"/>
              </a:ext>
            </a:extLst>
          </p:cNvPr>
          <p:cNvSpPr txBox="1">
            <a:spLocks noChangeArrowheads="1"/>
          </p:cNvSpPr>
          <p:nvPr/>
        </p:nvSpPr>
        <p:spPr bwMode="auto">
          <a:xfrm>
            <a:off x="3600450" y="3051175"/>
            <a:ext cx="16192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Arial" panose="020B0604020202020204" pitchFamily="34" charset="0"/>
              <a:buNone/>
            </a:pPr>
            <a:r>
              <a:rPr lang="en-US" altLang="en-US" sz="1600" b="1">
                <a:solidFill>
                  <a:srgbClr val="000000"/>
                </a:solidFill>
                <a:latin typeface="Calibri" panose="020F0502020204030204" pitchFamily="34" charset="0"/>
              </a:rPr>
              <a:t>Premium</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Rs.3,000 – 10,000</a:t>
            </a:r>
          </a:p>
          <a:p>
            <a:pPr algn="ctr" eaLnBrk="1" hangingPunct="1">
              <a:buFont typeface="Arial" panose="020B0604020202020204" pitchFamily="34" charset="0"/>
              <a:buNone/>
            </a:pPr>
            <a:r>
              <a:rPr lang="en-US" altLang="en-US" sz="1400">
                <a:solidFill>
                  <a:srgbClr val="000000"/>
                </a:solidFill>
                <a:latin typeface="Calibri" panose="020F0502020204030204" pitchFamily="34" charset="0"/>
              </a:rPr>
              <a:t>(36-120 USD)</a:t>
            </a:r>
            <a:endParaRPr lang="en-US" altLang="en-US" sz="1600">
              <a:solidFill>
                <a:srgbClr val="000000"/>
              </a:solidFill>
              <a:latin typeface="Calibri" panose="020F0502020204030204" pitchFamily="34" charset="0"/>
            </a:endParaRPr>
          </a:p>
        </p:txBody>
      </p:sp>
      <p:cxnSp>
        <p:nvCxnSpPr>
          <p:cNvPr id="64" name="Straight Connector 63">
            <a:extLst>
              <a:ext uri="{FF2B5EF4-FFF2-40B4-BE49-F238E27FC236}">
                <a16:creationId xmlns:a16="http://schemas.microsoft.com/office/drawing/2014/main" id="{A4874935-11B7-D408-1250-63397128C567}"/>
              </a:ext>
            </a:extLst>
          </p:cNvPr>
          <p:cNvCxnSpPr/>
          <p:nvPr/>
        </p:nvCxnSpPr>
        <p:spPr>
          <a:xfrm>
            <a:off x="1395413" y="1868488"/>
            <a:ext cx="9504362" cy="0"/>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a:extLst>
              <a:ext uri="{FF2B5EF4-FFF2-40B4-BE49-F238E27FC236}">
                <a16:creationId xmlns:a16="http://schemas.microsoft.com/office/drawing/2014/main" id="{E1347FA7-FE64-1BF3-31F8-272D69D52589}"/>
              </a:ext>
            </a:extLst>
          </p:cNvPr>
          <p:cNvCxnSpPr>
            <a:cxnSpLocks/>
          </p:cNvCxnSpPr>
          <p:nvPr/>
        </p:nvCxnSpPr>
        <p:spPr>
          <a:xfrm>
            <a:off x="7531100" y="2765425"/>
            <a:ext cx="1619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40A1901-3C14-E52A-5539-66DC9B4326BD}"/>
              </a:ext>
            </a:extLst>
          </p:cNvPr>
          <p:cNvCxnSpPr>
            <a:cxnSpLocks/>
          </p:cNvCxnSpPr>
          <p:nvPr/>
        </p:nvCxnSpPr>
        <p:spPr>
          <a:xfrm>
            <a:off x="7529513" y="2740025"/>
            <a:ext cx="161925"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1519" name="TextBox 66">
            <a:extLst>
              <a:ext uri="{FF2B5EF4-FFF2-40B4-BE49-F238E27FC236}">
                <a16:creationId xmlns:a16="http://schemas.microsoft.com/office/drawing/2014/main" id="{8346F63A-CEB9-D115-087C-82CF8A977015}"/>
              </a:ext>
            </a:extLst>
          </p:cNvPr>
          <p:cNvSpPr txBox="1">
            <a:spLocks noChangeArrowheads="1"/>
          </p:cNvSpPr>
          <p:nvPr/>
        </p:nvSpPr>
        <p:spPr bwMode="auto">
          <a:xfrm>
            <a:off x="3251200" y="1376363"/>
            <a:ext cx="25161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u="sng">
                <a:solidFill>
                  <a:srgbClr val="000000"/>
                </a:solidFill>
                <a:latin typeface="Calibri" panose="020F0502020204030204" pitchFamily="34" charset="0"/>
              </a:rPr>
              <a:t>Price Segments</a:t>
            </a:r>
          </a:p>
        </p:txBody>
      </p:sp>
      <p:sp>
        <p:nvSpPr>
          <p:cNvPr id="21520" name="TextBox 67">
            <a:extLst>
              <a:ext uri="{FF2B5EF4-FFF2-40B4-BE49-F238E27FC236}">
                <a16:creationId xmlns:a16="http://schemas.microsoft.com/office/drawing/2014/main" id="{0F04A17A-6629-7A6D-23FB-51071C39A68D}"/>
              </a:ext>
            </a:extLst>
          </p:cNvPr>
          <p:cNvSpPr txBox="1">
            <a:spLocks noChangeArrowheads="1"/>
          </p:cNvSpPr>
          <p:nvPr/>
        </p:nvSpPr>
        <p:spPr bwMode="auto">
          <a:xfrm>
            <a:off x="7807325" y="1393825"/>
            <a:ext cx="982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u="sng">
                <a:solidFill>
                  <a:srgbClr val="000000"/>
                </a:solidFill>
                <a:latin typeface="Calibri" panose="020F0502020204030204" pitchFamily="34" charset="0"/>
              </a:rPr>
              <a:t>Brands</a:t>
            </a:r>
          </a:p>
        </p:txBody>
      </p:sp>
      <p:grpSp>
        <p:nvGrpSpPr>
          <p:cNvPr id="21521" name="Group 70">
            <a:extLst>
              <a:ext uri="{FF2B5EF4-FFF2-40B4-BE49-F238E27FC236}">
                <a16:creationId xmlns:a16="http://schemas.microsoft.com/office/drawing/2014/main" id="{049F0930-EB28-0F1C-3706-DEB7548B4731}"/>
              </a:ext>
            </a:extLst>
          </p:cNvPr>
          <p:cNvGrpSpPr>
            <a:grpSpLocks/>
          </p:cNvGrpSpPr>
          <p:nvPr/>
        </p:nvGrpSpPr>
        <p:grpSpPr bwMode="auto">
          <a:xfrm>
            <a:off x="6324600" y="2865438"/>
            <a:ext cx="388938" cy="46037"/>
            <a:chOff x="4367012" y="1690914"/>
            <a:chExt cx="432000" cy="18144"/>
          </a:xfrm>
        </p:grpSpPr>
        <p:cxnSp>
          <p:nvCxnSpPr>
            <p:cNvPr id="70" name="Straight Connector 69">
              <a:extLst>
                <a:ext uri="{FF2B5EF4-FFF2-40B4-BE49-F238E27FC236}">
                  <a16:creationId xmlns:a16="http://schemas.microsoft.com/office/drawing/2014/main" id="{5D485AA7-80C8-DD86-053E-48379C67D73F}"/>
                </a:ext>
              </a:extLst>
            </p:cNvPr>
            <p:cNvCxnSpPr/>
            <p:nvPr/>
          </p:nvCxnSpPr>
          <p:spPr>
            <a:xfrm>
              <a:off x="4367012" y="1709058"/>
              <a:ext cx="43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B2C4996-471C-B324-CE94-1A7B1F48CFE2}"/>
                </a:ext>
              </a:extLst>
            </p:cNvPr>
            <p:cNvCxnSpPr/>
            <p:nvPr/>
          </p:nvCxnSpPr>
          <p:spPr>
            <a:xfrm>
              <a:off x="4367012" y="1690914"/>
              <a:ext cx="43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522" name="TextBox 71">
            <a:extLst>
              <a:ext uri="{FF2B5EF4-FFF2-40B4-BE49-F238E27FC236}">
                <a16:creationId xmlns:a16="http://schemas.microsoft.com/office/drawing/2014/main" id="{8F82F717-9931-3056-B331-CC3951BF0880}"/>
              </a:ext>
            </a:extLst>
          </p:cNvPr>
          <p:cNvSpPr txBox="1">
            <a:spLocks noChangeArrowheads="1"/>
          </p:cNvSpPr>
          <p:nvPr/>
        </p:nvSpPr>
        <p:spPr bwMode="auto">
          <a:xfrm>
            <a:off x="1333500" y="3211513"/>
            <a:ext cx="681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6%</a:t>
            </a:r>
          </a:p>
        </p:txBody>
      </p:sp>
      <p:sp>
        <p:nvSpPr>
          <p:cNvPr id="21523" name="TextBox 72">
            <a:extLst>
              <a:ext uri="{FF2B5EF4-FFF2-40B4-BE49-F238E27FC236}">
                <a16:creationId xmlns:a16="http://schemas.microsoft.com/office/drawing/2014/main" id="{606FB5A3-5F82-1FA5-C83C-DC0A83A9916E}"/>
              </a:ext>
            </a:extLst>
          </p:cNvPr>
          <p:cNvSpPr txBox="1">
            <a:spLocks noChangeArrowheads="1"/>
          </p:cNvSpPr>
          <p:nvPr/>
        </p:nvSpPr>
        <p:spPr bwMode="auto">
          <a:xfrm>
            <a:off x="1333500" y="4357688"/>
            <a:ext cx="681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10%</a:t>
            </a:r>
          </a:p>
        </p:txBody>
      </p:sp>
      <p:sp>
        <p:nvSpPr>
          <p:cNvPr id="21524" name="TextBox 73">
            <a:extLst>
              <a:ext uri="{FF2B5EF4-FFF2-40B4-BE49-F238E27FC236}">
                <a16:creationId xmlns:a16="http://schemas.microsoft.com/office/drawing/2014/main" id="{47EBCE05-EC23-11A4-992A-5DE0DEF102F5}"/>
              </a:ext>
            </a:extLst>
          </p:cNvPr>
          <p:cNvSpPr txBox="1">
            <a:spLocks noChangeArrowheads="1"/>
          </p:cNvSpPr>
          <p:nvPr/>
        </p:nvSpPr>
        <p:spPr bwMode="auto">
          <a:xfrm>
            <a:off x="1333500" y="5195888"/>
            <a:ext cx="681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30%</a:t>
            </a:r>
          </a:p>
        </p:txBody>
      </p:sp>
      <p:sp>
        <p:nvSpPr>
          <p:cNvPr id="21525" name="TextBox 74">
            <a:extLst>
              <a:ext uri="{FF2B5EF4-FFF2-40B4-BE49-F238E27FC236}">
                <a16:creationId xmlns:a16="http://schemas.microsoft.com/office/drawing/2014/main" id="{3B0A3068-F97F-275B-EDFF-BB898958AE87}"/>
              </a:ext>
            </a:extLst>
          </p:cNvPr>
          <p:cNvSpPr txBox="1">
            <a:spLocks noChangeArrowheads="1"/>
          </p:cNvSpPr>
          <p:nvPr/>
        </p:nvSpPr>
        <p:spPr bwMode="auto">
          <a:xfrm>
            <a:off x="1333500" y="5999163"/>
            <a:ext cx="6810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53%</a:t>
            </a:r>
          </a:p>
        </p:txBody>
      </p:sp>
      <p:sp>
        <p:nvSpPr>
          <p:cNvPr id="21526" name="TextBox 75">
            <a:extLst>
              <a:ext uri="{FF2B5EF4-FFF2-40B4-BE49-F238E27FC236}">
                <a16:creationId xmlns:a16="http://schemas.microsoft.com/office/drawing/2014/main" id="{63074736-76D1-F878-718F-36C433BB9A4F}"/>
              </a:ext>
            </a:extLst>
          </p:cNvPr>
          <p:cNvSpPr txBox="1">
            <a:spLocks noChangeArrowheads="1"/>
          </p:cNvSpPr>
          <p:nvPr/>
        </p:nvSpPr>
        <p:spPr bwMode="auto">
          <a:xfrm>
            <a:off x="1231900" y="1349375"/>
            <a:ext cx="1706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u="sng">
                <a:solidFill>
                  <a:srgbClr val="000000"/>
                </a:solidFill>
                <a:latin typeface="Calibri" panose="020F0502020204030204" pitchFamily="34" charset="0"/>
              </a:rPr>
              <a:t>% Share, Value</a:t>
            </a:r>
            <a:endParaRPr lang="en-IN" altLang="en-US" sz="1600" u="sng">
              <a:solidFill>
                <a:srgbClr val="000000"/>
              </a:solidFill>
              <a:latin typeface="Calibri" panose="020F0502020204030204" pitchFamily="34" charset="0"/>
            </a:endParaRPr>
          </a:p>
        </p:txBody>
      </p:sp>
      <p:grpSp>
        <p:nvGrpSpPr>
          <p:cNvPr id="21527" name="Group 67">
            <a:extLst>
              <a:ext uri="{FF2B5EF4-FFF2-40B4-BE49-F238E27FC236}">
                <a16:creationId xmlns:a16="http://schemas.microsoft.com/office/drawing/2014/main" id="{0A633AA0-4257-9E42-F58E-961AD0A96279}"/>
              </a:ext>
            </a:extLst>
          </p:cNvPr>
          <p:cNvGrpSpPr>
            <a:grpSpLocks/>
          </p:cNvGrpSpPr>
          <p:nvPr/>
        </p:nvGrpSpPr>
        <p:grpSpPr bwMode="auto">
          <a:xfrm>
            <a:off x="2903538" y="1828800"/>
            <a:ext cx="398462" cy="17463"/>
            <a:chOff x="4367012" y="1690914"/>
            <a:chExt cx="432000" cy="18144"/>
          </a:xfrm>
        </p:grpSpPr>
        <p:cxnSp>
          <p:nvCxnSpPr>
            <p:cNvPr id="78" name="Straight Connector 77">
              <a:extLst>
                <a:ext uri="{FF2B5EF4-FFF2-40B4-BE49-F238E27FC236}">
                  <a16:creationId xmlns:a16="http://schemas.microsoft.com/office/drawing/2014/main" id="{ACF0A196-EF73-0814-7A45-4E47BEABD68D}"/>
                </a:ext>
              </a:extLst>
            </p:cNvPr>
            <p:cNvCxnSpPr/>
            <p:nvPr/>
          </p:nvCxnSpPr>
          <p:spPr>
            <a:xfrm>
              <a:off x="4367012" y="1709058"/>
              <a:ext cx="43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ADAC8AD-441D-DC30-A4FB-79E5DCCC51B3}"/>
                </a:ext>
              </a:extLst>
            </p:cNvPr>
            <p:cNvCxnSpPr/>
            <p:nvPr/>
          </p:nvCxnSpPr>
          <p:spPr>
            <a:xfrm>
              <a:off x="4367012" y="1690914"/>
              <a:ext cx="4320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1528" name="Picture 2">
            <a:extLst>
              <a:ext uri="{FF2B5EF4-FFF2-40B4-BE49-F238E27FC236}">
                <a16:creationId xmlns:a16="http://schemas.microsoft.com/office/drawing/2014/main" id="{BBDE96E8-88DA-FBB2-0757-22A75BF9B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288" y="3240088"/>
            <a:ext cx="5445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4">
            <a:extLst>
              <a:ext uri="{FF2B5EF4-FFF2-40B4-BE49-F238E27FC236}">
                <a16:creationId xmlns:a16="http://schemas.microsoft.com/office/drawing/2014/main" id="{66ADAC6A-99E1-F10A-D99D-6784759698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75" y="3663950"/>
            <a:ext cx="97155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5">
            <a:extLst>
              <a:ext uri="{FF2B5EF4-FFF2-40B4-BE49-F238E27FC236}">
                <a16:creationId xmlns:a16="http://schemas.microsoft.com/office/drawing/2014/main" id="{A781F434-95FE-1F9F-51A5-8219496B73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7625" y="2824163"/>
            <a:ext cx="9080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10" descr="http://upload.wikimedia.org/wikipedia/en/f/fa/Charles_%26_Keith.jpg">
            <a:extLst>
              <a:ext uri="{FF2B5EF4-FFF2-40B4-BE49-F238E27FC236}">
                <a16:creationId xmlns:a16="http://schemas.microsoft.com/office/drawing/2014/main" id="{39CB0313-8334-FFD6-21F3-4AACAE9999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0163" y="3187700"/>
            <a:ext cx="649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2" name="Picture 2" descr="http://s2.onlineshoes.com/images/bl_logo_hushpuppies.gif">
            <a:extLst>
              <a:ext uri="{FF2B5EF4-FFF2-40B4-BE49-F238E27FC236}">
                <a16:creationId xmlns:a16="http://schemas.microsoft.com/office/drawing/2014/main" id="{F1844CE0-6A25-5564-3A3F-D58CE8F4423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863" y="3135313"/>
            <a:ext cx="68421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2">
            <a:extLst>
              <a:ext uri="{FF2B5EF4-FFF2-40B4-BE49-F238E27FC236}">
                <a16:creationId xmlns:a16="http://schemas.microsoft.com/office/drawing/2014/main" id="{0E4C6A54-0F46-CA45-EA6B-49963422F4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7875" y="3557588"/>
            <a:ext cx="6223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6">
            <a:extLst>
              <a:ext uri="{FF2B5EF4-FFF2-40B4-BE49-F238E27FC236}">
                <a16:creationId xmlns:a16="http://schemas.microsoft.com/office/drawing/2014/main" id="{C800249E-763A-B191-FCF2-6EEBE1B926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64625" y="3244850"/>
            <a:ext cx="9223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Picture 6" descr="http://www.dealstree.in/wp-content/themes/couponpress/thumbs/M-metro-New-Logo.jpg">
            <a:extLst>
              <a:ext uri="{FF2B5EF4-FFF2-40B4-BE49-F238E27FC236}">
                <a16:creationId xmlns:a16="http://schemas.microsoft.com/office/drawing/2014/main" id="{2D856E1D-29D2-C874-938D-3114C4551E6C}"/>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8213" y="4038600"/>
            <a:ext cx="7000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Picture 3" descr="C:\Users\saurav.chachan\Desktop\Metro Shoes\Mochi.jpg">
            <a:extLst>
              <a:ext uri="{FF2B5EF4-FFF2-40B4-BE49-F238E27FC236}">
                <a16:creationId xmlns:a16="http://schemas.microsoft.com/office/drawing/2014/main" id="{61F6391D-DB78-696E-0008-FDE68FB693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50313" y="4078288"/>
            <a:ext cx="80486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7" name="Picture 46" descr="http://www.inc5.co.in/final_html/images/logo_2.jpg">
            <a:extLst>
              <a:ext uri="{FF2B5EF4-FFF2-40B4-BE49-F238E27FC236}">
                <a16:creationId xmlns:a16="http://schemas.microsoft.com/office/drawing/2014/main" id="{3955A49D-D73F-002B-57E8-9B0A5F80DFC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32975" y="4021138"/>
            <a:ext cx="730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8" name="Picture 10">
            <a:extLst>
              <a:ext uri="{FF2B5EF4-FFF2-40B4-BE49-F238E27FC236}">
                <a16:creationId xmlns:a16="http://schemas.microsoft.com/office/drawing/2014/main" id="{9AB9C4F5-5769-EDB2-5EF9-768171FF80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29825" y="3484563"/>
            <a:ext cx="6492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9" name="Picture 7">
            <a:extLst>
              <a:ext uri="{FF2B5EF4-FFF2-40B4-BE49-F238E27FC236}">
                <a16:creationId xmlns:a16="http://schemas.microsoft.com/office/drawing/2014/main" id="{05763449-B89F-91D0-9B74-F58271922AE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28138" y="2786063"/>
            <a:ext cx="525462"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Picture 7">
            <a:extLst>
              <a:ext uri="{FF2B5EF4-FFF2-40B4-BE49-F238E27FC236}">
                <a16:creationId xmlns:a16="http://schemas.microsoft.com/office/drawing/2014/main" id="{77DE35BF-37EC-AC19-792A-94275E583E1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52013" y="2817813"/>
            <a:ext cx="10223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Picture 3">
            <a:extLst>
              <a:ext uri="{FF2B5EF4-FFF2-40B4-BE49-F238E27FC236}">
                <a16:creationId xmlns:a16="http://schemas.microsoft.com/office/drawing/2014/main" id="{08FB7ED3-7B46-4199-034D-6F79D50FDF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96275" y="4546600"/>
            <a:ext cx="91122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2" name="Picture 11">
            <a:extLst>
              <a:ext uri="{FF2B5EF4-FFF2-40B4-BE49-F238E27FC236}">
                <a16:creationId xmlns:a16="http://schemas.microsoft.com/office/drawing/2014/main" id="{BAC2A769-528C-B357-AD2A-5FF9B3267A7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9513" y="4475163"/>
            <a:ext cx="6731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3" name="Picture 9">
            <a:extLst>
              <a:ext uri="{FF2B5EF4-FFF2-40B4-BE49-F238E27FC236}">
                <a16:creationId xmlns:a16="http://schemas.microsoft.com/office/drawing/2014/main" id="{C8EE1BA1-4CA8-90A4-8DBD-638670BAE58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31275" y="5338763"/>
            <a:ext cx="12128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4" name="Picture 8">
            <a:extLst>
              <a:ext uri="{FF2B5EF4-FFF2-40B4-BE49-F238E27FC236}">
                <a16:creationId xmlns:a16="http://schemas.microsoft.com/office/drawing/2014/main" id="{D7B191A3-C96C-FDB6-5AAE-875F430B87E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401175" y="5829300"/>
            <a:ext cx="476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8">
            <a:extLst>
              <a:ext uri="{FF2B5EF4-FFF2-40B4-BE49-F238E27FC236}">
                <a16:creationId xmlns:a16="http://schemas.microsoft.com/office/drawing/2014/main" id="{8A4C7610-8940-20A2-5B32-F62CF7D9661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07175" y="3592513"/>
            <a:ext cx="6826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2">
            <a:extLst>
              <a:ext uri="{FF2B5EF4-FFF2-40B4-BE49-F238E27FC236}">
                <a16:creationId xmlns:a16="http://schemas.microsoft.com/office/drawing/2014/main" id="{7B79716E-613F-208F-CEE7-609778794CE6}"/>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220325" y="5280025"/>
            <a:ext cx="657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4">
            <a:extLst>
              <a:ext uri="{FF2B5EF4-FFF2-40B4-BE49-F238E27FC236}">
                <a16:creationId xmlns:a16="http://schemas.microsoft.com/office/drawing/2014/main" id="{1FBD5F74-E9AF-0623-DB99-2BD38C01C9C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709025" y="5883275"/>
            <a:ext cx="623888"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5">
            <a:extLst>
              <a:ext uri="{FF2B5EF4-FFF2-40B4-BE49-F238E27FC236}">
                <a16:creationId xmlns:a16="http://schemas.microsoft.com/office/drawing/2014/main" id="{0ADBCABC-61F7-FDC8-0167-A820EAB1FE7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12350" y="5846763"/>
            <a:ext cx="8636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9">
            <a:extLst>
              <a:ext uri="{FF2B5EF4-FFF2-40B4-BE49-F238E27FC236}">
                <a16:creationId xmlns:a16="http://schemas.microsoft.com/office/drawing/2014/main" id="{DF954E5D-8662-8CDF-E8FA-95CC2125F29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810750" y="6246813"/>
            <a:ext cx="6921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10">
            <a:extLst>
              <a:ext uri="{FF2B5EF4-FFF2-40B4-BE49-F238E27FC236}">
                <a16:creationId xmlns:a16="http://schemas.microsoft.com/office/drawing/2014/main" id="{61AA7020-9B20-6BDA-E14B-324C876E9AF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510463" y="5072063"/>
            <a:ext cx="6048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11">
            <a:extLst>
              <a:ext uri="{FF2B5EF4-FFF2-40B4-BE49-F238E27FC236}">
                <a16:creationId xmlns:a16="http://schemas.microsoft.com/office/drawing/2014/main" id="{DC88F4DB-FC3D-7654-84F5-F7015FFAA60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8185150" y="5432425"/>
            <a:ext cx="739775"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12">
            <a:extLst>
              <a:ext uri="{FF2B5EF4-FFF2-40B4-BE49-F238E27FC236}">
                <a16:creationId xmlns:a16="http://schemas.microsoft.com/office/drawing/2014/main" id="{C42B2165-FFCA-9FDA-72A1-5EB7FAF8A77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975725" y="6251575"/>
            <a:ext cx="6127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13">
            <a:extLst>
              <a:ext uri="{FF2B5EF4-FFF2-40B4-BE49-F238E27FC236}">
                <a16:creationId xmlns:a16="http://schemas.microsoft.com/office/drawing/2014/main" id="{8FCF195D-665B-465E-F787-6EE90C816C9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140700" y="6224588"/>
            <a:ext cx="768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4" name="Picture 14">
            <a:extLst>
              <a:ext uri="{FF2B5EF4-FFF2-40B4-BE49-F238E27FC236}">
                <a16:creationId xmlns:a16="http://schemas.microsoft.com/office/drawing/2014/main" id="{4E8201CB-FC66-E84D-113A-F4D0ECF151D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112250" y="5067300"/>
            <a:ext cx="1141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5" name="Picture 15">
            <a:extLst>
              <a:ext uri="{FF2B5EF4-FFF2-40B4-BE49-F238E27FC236}">
                <a16:creationId xmlns:a16="http://schemas.microsoft.com/office/drawing/2014/main" id="{D462875F-502E-C943-58DD-BC821F3C4CE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18450" y="5948363"/>
            <a:ext cx="7302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6" name="TextBox 107">
            <a:extLst>
              <a:ext uri="{FF2B5EF4-FFF2-40B4-BE49-F238E27FC236}">
                <a16:creationId xmlns:a16="http://schemas.microsoft.com/office/drawing/2014/main" id="{BBF60E27-CD3E-6870-2A01-9300ECD31BBB}"/>
              </a:ext>
            </a:extLst>
          </p:cNvPr>
          <p:cNvSpPr txBox="1">
            <a:spLocks noChangeArrowheads="1"/>
          </p:cNvSpPr>
          <p:nvPr/>
        </p:nvSpPr>
        <p:spPr bwMode="auto">
          <a:xfrm>
            <a:off x="3556000" y="2144713"/>
            <a:ext cx="18113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Luxury</a:t>
            </a:r>
          </a:p>
          <a:p>
            <a:pPr algn="ctr" eaLnBrk="1" hangingPunct="1"/>
            <a:r>
              <a:rPr lang="en-US" altLang="en-US" sz="1400">
                <a:solidFill>
                  <a:srgbClr val="000000"/>
                </a:solidFill>
                <a:latin typeface="Calibri" panose="020F0502020204030204" pitchFamily="34" charset="0"/>
              </a:rPr>
              <a:t>Rs. 12,000+(&gt;140USD)</a:t>
            </a:r>
            <a:endParaRPr lang="en-IN" altLang="en-US" sz="1400">
              <a:solidFill>
                <a:srgbClr val="000000"/>
              </a:solidFill>
              <a:latin typeface="Calibri" panose="020F0502020204030204" pitchFamily="34" charset="0"/>
            </a:endParaRPr>
          </a:p>
        </p:txBody>
      </p:sp>
      <p:pic>
        <p:nvPicPr>
          <p:cNvPr id="21557" name="Picture 109">
            <a:extLst>
              <a:ext uri="{FF2B5EF4-FFF2-40B4-BE49-F238E27FC236}">
                <a16:creationId xmlns:a16="http://schemas.microsoft.com/office/drawing/2014/main" id="{55DAEFFD-B448-B958-9EF8-5581950569EC}"/>
              </a:ext>
            </a:extLst>
          </p:cNvPr>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7378700" y="2852738"/>
            <a:ext cx="8636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8" name="Picture 111">
            <a:extLst>
              <a:ext uri="{FF2B5EF4-FFF2-40B4-BE49-F238E27FC236}">
                <a16:creationId xmlns:a16="http://schemas.microsoft.com/office/drawing/2014/main" id="{7D73D36B-DC78-C064-C4D5-C844446598E2}"/>
              </a:ext>
            </a:extLst>
          </p:cNvPr>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7483475" y="1935163"/>
            <a:ext cx="754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9" name="Picture 112">
            <a:extLst>
              <a:ext uri="{FF2B5EF4-FFF2-40B4-BE49-F238E27FC236}">
                <a16:creationId xmlns:a16="http://schemas.microsoft.com/office/drawing/2014/main" id="{580C9B0D-36D7-B87A-B97B-DC2E8D3CF5D9}"/>
              </a:ext>
            </a:extLst>
          </p:cNvPr>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6491288" y="1890713"/>
            <a:ext cx="10652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0" name="Picture 113">
            <a:extLst>
              <a:ext uri="{FF2B5EF4-FFF2-40B4-BE49-F238E27FC236}">
                <a16:creationId xmlns:a16="http://schemas.microsoft.com/office/drawing/2014/main" id="{D0268CCE-FB5B-8158-2CD9-E8CD78EA6B0D}"/>
              </a:ext>
            </a:extLst>
          </p:cNvPr>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7342188" y="3611563"/>
            <a:ext cx="595312"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1" name="Picture 114">
            <a:extLst>
              <a:ext uri="{FF2B5EF4-FFF2-40B4-BE49-F238E27FC236}">
                <a16:creationId xmlns:a16="http://schemas.microsoft.com/office/drawing/2014/main" id="{8129BEC5-DBD2-70BB-8784-109DF8E39C8B}"/>
              </a:ext>
            </a:extLst>
          </p:cNvPr>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8147050" y="5091113"/>
            <a:ext cx="9144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2" name="Picture 115">
            <a:extLst>
              <a:ext uri="{FF2B5EF4-FFF2-40B4-BE49-F238E27FC236}">
                <a16:creationId xmlns:a16="http://schemas.microsoft.com/office/drawing/2014/main" id="{EC2E708C-6831-1FD1-8E29-E1B8BA60F4FF}"/>
              </a:ext>
            </a:extLst>
          </p:cNvPr>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6875463" y="3189288"/>
            <a:ext cx="7874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3" name="Picture 116">
            <a:extLst>
              <a:ext uri="{FF2B5EF4-FFF2-40B4-BE49-F238E27FC236}">
                <a16:creationId xmlns:a16="http://schemas.microsoft.com/office/drawing/2014/main" id="{7D62E1A7-47EA-1120-251B-82ED0B7CF644}"/>
              </a:ext>
            </a:extLst>
          </p:cNvPr>
          <p:cNvPicPr>
            <a:picLocks noChangeAspect="1"/>
          </p:cNvPicPr>
          <p:nvPr/>
        </p:nvPicPr>
        <p:blipFill>
          <a:blip r:embed="rId37">
            <a:extLst>
              <a:ext uri="{28A0092B-C50C-407E-A947-70E740481C1C}">
                <a14:useLocalDpi xmlns:a14="http://schemas.microsoft.com/office/drawing/2010/main" val="0"/>
              </a:ext>
            </a:extLst>
          </a:blip>
          <a:srcRect t="38660" r="861" b="42439"/>
          <a:stretch>
            <a:fillRect/>
          </a:stretch>
        </p:blipFill>
        <p:spPr bwMode="auto">
          <a:xfrm>
            <a:off x="9928225" y="3138488"/>
            <a:ext cx="8905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4" name="Picture 117">
            <a:extLst>
              <a:ext uri="{FF2B5EF4-FFF2-40B4-BE49-F238E27FC236}">
                <a16:creationId xmlns:a16="http://schemas.microsoft.com/office/drawing/2014/main" id="{2E90C362-E48C-5770-769E-9AFB2649225D}"/>
              </a:ext>
            </a:extLst>
          </p:cNvPr>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9202738" y="3584575"/>
            <a:ext cx="58261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9" name="Straight Connector 118">
            <a:extLst>
              <a:ext uri="{FF2B5EF4-FFF2-40B4-BE49-F238E27FC236}">
                <a16:creationId xmlns:a16="http://schemas.microsoft.com/office/drawing/2014/main" id="{0DC738F8-02BB-E53F-F687-060347ACDFB7}"/>
              </a:ext>
            </a:extLst>
          </p:cNvPr>
          <p:cNvCxnSpPr/>
          <p:nvPr/>
        </p:nvCxnSpPr>
        <p:spPr>
          <a:xfrm>
            <a:off x="1395413" y="5775325"/>
            <a:ext cx="9504362" cy="0"/>
          </a:xfrm>
          <a:prstGeom prst="line">
            <a:avLst/>
          </a:prstGeom>
          <a:ln w="9525" cap="flat" cmpd="sng" algn="ctr">
            <a:solidFill>
              <a:schemeClr val="accent1">
                <a:lumMod val="5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566" name="Picture 119">
            <a:extLst>
              <a:ext uri="{FF2B5EF4-FFF2-40B4-BE49-F238E27FC236}">
                <a16:creationId xmlns:a16="http://schemas.microsoft.com/office/drawing/2014/main" id="{50FCA25B-AD2F-1A8B-44A0-2DF5709BF9A5}"/>
              </a:ext>
            </a:extLst>
          </p:cNvPr>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050213" y="4065588"/>
            <a:ext cx="7381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7" name="Picture 120" descr="A picture containing clipart&#10;&#10;Description generated with high confidence">
            <a:extLst>
              <a:ext uri="{FF2B5EF4-FFF2-40B4-BE49-F238E27FC236}">
                <a16:creationId xmlns:a16="http://schemas.microsoft.com/office/drawing/2014/main" id="{64050BA3-186F-5C9D-E7F4-6B3349470037}"/>
              </a:ext>
            </a:extLst>
          </p:cNvPr>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415338" y="2800350"/>
            <a:ext cx="6826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68" name="Picture 121" descr="A stop sign&#10;&#10;Description generated with very high confidence">
            <a:extLst>
              <a:ext uri="{FF2B5EF4-FFF2-40B4-BE49-F238E27FC236}">
                <a16:creationId xmlns:a16="http://schemas.microsoft.com/office/drawing/2014/main" id="{BFB06996-5341-90B0-99C7-204A45C6DF05}"/>
              </a:ext>
            </a:extLst>
          </p:cNvPr>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9288463" y="4502150"/>
            <a:ext cx="90805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3" name="Straight Connector 122">
            <a:extLst>
              <a:ext uri="{FF2B5EF4-FFF2-40B4-BE49-F238E27FC236}">
                <a16:creationId xmlns:a16="http://schemas.microsoft.com/office/drawing/2014/main" id="{5DFBF376-71C0-D5DD-8B00-B010CFAF5373}"/>
              </a:ext>
            </a:extLst>
          </p:cNvPr>
          <p:cNvCxnSpPr>
            <a:cxnSpLocks/>
          </p:cNvCxnSpPr>
          <p:nvPr/>
        </p:nvCxnSpPr>
        <p:spPr>
          <a:xfrm flipH="1">
            <a:off x="9085263" y="2755900"/>
            <a:ext cx="9525" cy="1182688"/>
          </a:xfrm>
          <a:prstGeom prst="line">
            <a:avLst/>
          </a:prstGeom>
          <a:ln w="28575"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570" name="TextBox 123">
            <a:extLst>
              <a:ext uri="{FF2B5EF4-FFF2-40B4-BE49-F238E27FC236}">
                <a16:creationId xmlns:a16="http://schemas.microsoft.com/office/drawing/2014/main" id="{A53F14E4-13DC-354D-F0F2-B3020E242D94}"/>
              </a:ext>
            </a:extLst>
          </p:cNvPr>
          <p:cNvSpPr txBox="1">
            <a:spLocks noChangeArrowheads="1"/>
          </p:cNvSpPr>
          <p:nvPr/>
        </p:nvSpPr>
        <p:spPr bwMode="auto">
          <a:xfrm>
            <a:off x="1377950" y="2187575"/>
            <a:ext cx="679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600" b="1">
                <a:solidFill>
                  <a:srgbClr val="000000"/>
                </a:solidFill>
                <a:latin typeface="Calibri" panose="020F0502020204030204" pitchFamily="34" charset="0"/>
              </a:rPr>
              <a:t>1%</a:t>
            </a:r>
          </a:p>
        </p:txBody>
      </p:sp>
      <p:sp>
        <p:nvSpPr>
          <p:cNvPr id="128" name="object 2">
            <a:extLst>
              <a:ext uri="{FF2B5EF4-FFF2-40B4-BE49-F238E27FC236}">
                <a16:creationId xmlns:a16="http://schemas.microsoft.com/office/drawing/2014/main" id="{FBAD14A2-8585-F05F-7FEC-6D623CE2F6A7}"/>
              </a:ext>
            </a:extLst>
          </p:cNvPr>
          <p:cNvSpPr txBox="1"/>
          <p:nvPr/>
        </p:nvSpPr>
        <p:spPr>
          <a:xfrm>
            <a:off x="579438" y="992188"/>
            <a:ext cx="10194925" cy="314325"/>
          </a:xfrm>
          <a:prstGeom prst="rect">
            <a:avLst/>
          </a:prstGeom>
        </p:spPr>
        <p:txBody>
          <a:bodyPr lIns="0" tIns="6931" rIns="0" bIns="0">
            <a:spAutoFit/>
          </a:bodyPr>
          <a:lstStyle/>
          <a:p>
            <a:pPr marL="7701" defTabSz="554492">
              <a:spcBef>
                <a:spcPts val="55"/>
              </a:spcBef>
              <a:defRPr/>
            </a:pPr>
            <a:r>
              <a:rPr lang="en-US" sz="2000" b="1" spc="-3" dirty="0">
                <a:solidFill>
                  <a:srgbClr val="0000FF"/>
                </a:solidFill>
                <a:latin typeface="Calibri"/>
                <a:cs typeface="Calibri"/>
              </a:rPr>
              <a:t>India being price conscious market, Brands mainly catering to the mass market</a:t>
            </a:r>
            <a:endParaRPr sz="2000" dirty="0">
              <a:solidFill>
                <a:srgbClr val="0000FF"/>
              </a:solidFill>
              <a:latin typeface="Calibri"/>
              <a:cs typeface="Calibri"/>
            </a:endParaRPr>
          </a:p>
        </p:txBody>
      </p:sp>
      <p:sp>
        <p:nvSpPr>
          <p:cNvPr id="21572" name="TextBox 1">
            <a:extLst>
              <a:ext uri="{FF2B5EF4-FFF2-40B4-BE49-F238E27FC236}">
                <a16:creationId xmlns:a16="http://schemas.microsoft.com/office/drawing/2014/main" id="{AEB2D10A-738C-4742-A281-3C1F05646BAC}"/>
              </a:ext>
            </a:extLst>
          </p:cNvPr>
          <p:cNvSpPr txBox="1">
            <a:spLocks noChangeArrowheads="1"/>
          </p:cNvSpPr>
          <p:nvPr/>
        </p:nvSpPr>
        <p:spPr bwMode="auto">
          <a:xfrm>
            <a:off x="11293475" y="6488113"/>
            <a:ext cx="693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10</a:t>
            </a:r>
            <a:endParaRPr lang="en-IN" altLang="en-US" sz="1200"/>
          </a:p>
        </p:txBody>
      </p:sp>
      <p:cxnSp>
        <p:nvCxnSpPr>
          <p:cNvPr id="111" name="Straight Connector 110">
            <a:extLst>
              <a:ext uri="{FF2B5EF4-FFF2-40B4-BE49-F238E27FC236}">
                <a16:creationId xmlns:a16="http://schemas.microsoft.com/office/drawing/2014/main" id="{61FCE02A-D767-8545-D0D3-7D84598E16FF}"/>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574" name="Slide Number Placeholder 1">
            <a:extLst>
              <a:ext uri="{FF2B5EF4-FFF2-40B4-BE49-F238E27FC236}">
                <a16:creationId xmlns:a16="http://schemas.microsoft.com/office/drawing/2014/main" id="{73B7435E-E825-8249-AAA4-0407C88B1390}"/>
              </a:ext>
            </a:extLst>
          </p:cNvPr>
          <p:cNvSpPr txBox="1">
            <a:spLocks/>
          </p:cNvSpPr>
          <p:nvPr/>
        </p:nvSpPr>
        <p:spPr bwMode="auto">
          <a:xfrm>
            <a:off x="9448800" y="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6F12FC72-B15D-BF45-86CC-06D1A226E87B}" type="slidenum">
              <a:rPr lang="en-US" altLang="en-US" sz="1200">
                <a:solidFill>
                  <a:srgbClr val="898989"/>
                </a:solidFill>
                <a:latin typeface="Calibri" panose="020F0502020204030204" pitchFamily="34" charset="0"/>
              </a:rPr>
              <a:pPr algn="r" eaLnBrk="1" hangingPunct="1"/>
              <a:t>12</a:t>
            </a:fld>
            <a:endParaRPr lang="en-US" altLang="en-US" sz="1200">
              <a:solidFill>
                <a:srgbClr val="898989"/>
              </a:solidFill>
              <a:latin typeface="Calibri" panose="020F0502020204030204" pitchFamily="34" charset="0"/>
            </a:endParaRPr>
          </a:p>
        </p:txBody>
      </p:sp>
      <p:sp>
        <p:nvSpPr>
          <p:cNvPr id="76" name="TextBox 4">
            <a:extLst>
              <a:ext uri="{FF2B5EF4-FFF2-40B4-BE49-F238E27FC236}">
                <a16:creationId xmlns:a16="http://schemas.microsoft.com/office/drawing/2014/main" id="{906FD66C-93C4-7A1A-7E4D-3C3EB8F6CD26}"/>
              </a:ext>
            </a:extLst>
          </p:cNvPr>
          <p:cNvSpPr txBox="1">
            <a:spLocks noChangeArrowheads="1"/>
          </p:cNvSpPr>
          <p:nvPr/>
        </p:nvSpPr>
        <p:spPr bwMode="auto">
          <a:xfrm>
            <a:off x="745807" y="261258"/>
            <a:ext cx="11568113" cy="480131"/>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algn="l" fontAlgn="auto">
              <a:spcAft>
                <a:spcPts val="0"/>
              </a:spcAft>
              <a:defRPr/>
            </a:pPr>
            <a:r>
              <a:rPr lang="en-US" dirty="0">
                <a:latin typeface="+mn-lt"/>
                <a:cs typeface="+mn-cs"/>
              </a:rPr>
              <a:t>Indian Footwear Market – Market Segmentation &amp; Pricing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a:extLst>
              <a:ext uri="{FF2B5EF4-FFF2-40B4-BE49-F238E27FC236}">
                <a16:creationId xmlns:a16="http://schemas.microsoft.com/office/drawing/2014/main" id="{DFB0A685-DEAE-F903-2A75-FD698CA076A7}"/>
              </a:ext>
            </a:extLst>
          </p:cNvPr>
          <p:cNvSpPr>
            <a:spLocks noGrp="1"/>
          </p:cNvSpPr>
          <p:nvPr>
            <p:ph type="sldNum" sz="quarter" idx="12"/>
          </p:nvPr>
        </p:nvSpPr>
        <p:spPr>
          <a:xfrm>
            <a:off x="5221288" y="4073525"/>
            <a:ext cx="1663700" cy="220663"/>
          </a:xfrm>
        </p:spPr>
        <p:txBody>
          <a:bodyPr lIns="55449" tIns="27725" rIns="55449" bIns="27725"/>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51EA88-CB2C-2044-833C-6FE48757D851}" type="slidenum">
              <a:rPr lang="en-IN" altLang="en-US" sz="700">
                <a:solidFill>
                  <a:srgbClr val="898989"/>
                </a:solidFill>
                <a:latin typeface="Calibri" panose="020F0502020204030204" pitchFamily="34" charset="0"/>
              </a:rPr>
              <a:pPr eaLnBrk="1" hangingPunct="1"/>
              <a:t>13</a:t>
            </a:fld>
            <a:endParaRPr lang="en-IN" altLang="en-US" sz="700">
              <a:solidFill>
                <a:srgbClr val="898989"/>
              </a:solidFill>
              <a:latin typeface="Calibri" panose="020F0502020204030204" pitchFamily="34" charset="0"/>
            </a:endParaRPr>
          </a:p>
        </p:txBody>
      </p:sp>
      <p:graphicFrame>
        <p:nvGraphicFramePr>
          <p:cNvPr id="2050" name="Chart 9">
            <a:extLst>
              <a:ext uri="{FF2B5EF4-FFF2-40B4-BE49-F238E27FC236}">
                <a16:creationId xmlns:a16="http://schemas.microsoft.com/office/drawing/2014/main" id="{472EA5C5-1C05-941F-FE78-6FF4C114BA84}"/>
              </a:ext>
            </a:extLst>
          </p:cNvPr>
          <p:cNvGraphicFramePr>
            <a:graphicFrameLocks/>
          </p:cNvGraphicFramePr>
          <p:nvPr>
            <p:extLst>
              <p:ext uri="{D42A27DB-BD31-4B8C-83A1-F6EECF244321}">
                <p14:modId xmlns:p14="http://schemas.microsoft.com/office/powerpoint/2010/main" val="2883018879"/>
              </p:ext>
            </p:extLst>
          </p:nvPr>
        </p:nvGraphicFramePr>
        <p:xfrm>
          <a:off x="723900" y="1308101"/>
          <a:ext cx="10690225" cy="3636878"/>
        </p:xfrm>
        <a:graphic>
          <a:graphicData uri="http://schemas.openxmlformats.org/presentationml/2006/ole">
            <mc:AlternateContent xmlns:mc="http://schemas.openxmlformats.org/markup-compatibility/2006">
              <mc:Choice xmlns:v="urn:schemas-microsoft-com:vml" Requires="v">
                <p:oleObj r:id="rId3" imgW="7416800" imgH="3124200" progId="Excel.Chart.8">
                  <p:embed/>
                </p:oleObj>
              </mc:Choice>
              <mc:Fallback>
                <p:oleObj r:id="rId3" imgW="7416800" imgH="3124200" progId="Excel.Chart.8">
                  <p:embed/>
                  <p:pic>
                    <p:nvPicPr>
                      <p:cNvPr id="2050" name="Chart 9">
                        <a:extLst>
                          <a:ext uri="{FF2B5EF4-FFF2-40B4-BE49-F238E27FC236}">
                            <a16:creationId xmlns:a16="http://schemas.microsoft.com/office/drawing/2014/main" id="{472EA5C5-1C05-941F-FE78-6FF4C114BA8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308101"/>
                        <a:ext cx="10690225" cy="3636878"/>
                      </a:xfrm>
                      <a:prstGeom prst="rect">
                        <a:avLst/>
                      </a:prstGeom>
                      <a:noFill/>
                    </p:spPr>
                  </p:pic>
                </p:oleObj>
              </mc:Fallback>
            </mc:AlternateContent>
          </a:graphicData>
        </a:graphic>
      </p:graphicFrame>
      <p:sp>
        <p:nvSpPr>
          <p:cNvPr id="2052" name="TextBox 10">
            <a:extLst>
              <a:ext uri="{FF2B5EF4-FFF2-40B4-BE49-F238E27FC236}">
                <a16:creationId xmlns:a16="http://schemas.microsoft.com/office/drawing/2014/main" id="{29F37071-09CE-0FEF-31A3-1364F10CBAC0}"/>
              </a:ext>
            </a:extLst>
          </p:cNvPr>
          <p:cNvSpPr txBox="1">
            <a:spLocks noChangeArrowheads="1"/>
          </p:cNvSpPr>
          <p:nvPr/>
        </p:nvSpPr>
        <p:spPr bwMode="auto">
          <a:xfrm>
            <a:off x="2230438" y="785813"/>
            <a:ext cx="6578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500" b="1">
                <a:solidFill>
                  <a:srgbClr val="000000"/>
                </a:solidFill>
                <a:latin typeface="Calibri" panose="020F0502020204030204" pitchFamily="34" charset="0"/>
              </a:rPr>
              <a:t>Footwear Sold per Person – Year : 2023</a:t>
            </a:r>
          </a:p>
          <a:p>
            <a:pPr algn="ctr" eaLnBrk="1" hangingPunct="1"/>
            <a:r>
              <a:rPr lang="en-IN" altLang="en-US" sz="1300">
                <a:solidFill>
                  <a:srgbClr val="000000"/>
                </a:solidFill>
                <a:latin typeface="Calibri" panose="020F0502020204030204" pitchFamily="34" charset="0"/>
              </a:rPr>
              <a:t>Top 10 Countries based on Pairs Consumed</a:t>
            </a:r>
          </a:p>
        </p:txBody>
      </p:sp>
      <p:sp>
        <p:nvSpPr>
          <p:cNvPr id="13" name="TextBox 12">
            <a:extLst>
              <a:ext uri="{FF2B5EF4-FFF2-40B4-BE49-F238E27FC236}">
                <a16:creationId xmlns:a16="http://schemas.microsoft.com/office/drawing/2014/main" id="{5801B3C1-ADE8-C027-76A0-D412FDE2399F}"/>
              </a:ext>
            </a:extLst>
          </p:cNvPr>
          <p:cNvSpPr txBox="1"/>
          <p:nvPr/>
        </p:nvSpPr>
        <p:spPr>
          <a:xfrm>
            <a:off x="323644" y="1665323"/>
            <a:ext cx="400110" cy="3178589"/>
          </a:xfrm>
          <a:prstGeom prst="rect">
            <a:avLst/>
          </a:prstGeom>
          <a:noFill/>
        </p:spPr>
        <p:txBody>
          <a:bodyPr vert="vert270">
            <a:spAutoFit/>
          </a:bodyPr>
          <a:lstStyle/>
          <a:p>
            <a:pPr algn="ctr" defTabSz="554492" fontAlgn="auto">
              <a:spcBef>
                <a:spcPts val="0"/>
              </a:spcBef>
              <a:spcAft>
                <a:spcPts val="0"/>
              </a:spcAft>
              <a:defRPr/>
            </a:pPr>
            <a:r>
              <a:rPr lang="en-US" sz="1400" dirty="0">
                <a:solidFill>
                  <a:prstClr val="black"/>
                </a:solidFill>
                <a:latin typeface="Calibri"/>
                <a:cs typeface="+mn-cs"/>
              </a:rPr>
              <a:t>Footwear sold per Person (Per Annum)</a:t>
            </a:r>
          </a:p>
        </p:txBody>
      </p:sp>
      <p:sp>
        <p:nvSpPr>
          <p:cNvPr id="2054" name="TextBox 16">
            <a:extLst>
              <a:ext uri="{FF2B5EF4-FFF2-40B4-BE49-F238E27FC236}">
                <a16:creationId xmlns:a16="http://schemas.microsoft.com/office/drawing/2014/main" id="{47838863-8024-70F3-2E24-97EFBFB2765A}"/>
              </a:ext>
            </a:extLst>
          </p:cNvPr>
          <p:cNvSpPr txBox="1">
            <a:spLocks noChangeArrowheads="1"/>
          </p:cNvSpPr>
          <p:nvPr/>
        </p:nvSpPr>
        <p:spPr bwMode="auto">
          <a:xfrm>
            <a:off x="1930400" y="2974975"/>
            <a:ext cx="86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USA</a:t>
            </a:r>
          </a:p>
        </p:txBody>
      </p:sp>
      <p:sp>
        <p:nvSpPr>
          <p:cNvPr id="2055" name="TextBox 17">
            <a:extLst>
              <a:ext uri="{FF2B5EF4-FFF2-40B4-BE49-F238E27FC236}">
                <a16:creationId xmlns:a16="http://schemas.microsoft.com/office/drawing/2014/main" id="{94FE12A7-3427-CB78-CF90-63FEA17F5DE3}"/>
              </a:ext>
            </a:extLst>
          </p:cNvPr>
          <p:cNvSpPr txBox="1">
            <a:spLocks noChangeArrowheads="1"/>
          </p:cNvSpPr>
          <p:nvPr/>
        </p:nvSpPr>
        <p:spPr bwMode="auto">
          <a:xfrm>
            <a:off x="2905125" y="3370263"/>
            <a:ext cx="86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Japan </a:t>
            </a:r>
          </a:p>
        </p:txBody>
      </p:sp>
      <p:sp>
        <p:nvSpPr>
          <p:cNvPr id="2056" name="TextBox 20">
            <a:extLst>
              <a:ext uri="{FF2B5EF4-FFF2-40B4-BE49-F238E27FC236}">
                <a16:creationId xmlns:a16="http://schemas.microsoft.com/office/drawing/2014/main" id="{C3BDF6D5-04A0-6E67-0677-9E5DC4FC7C64}"/>
              </a:ext>
            </a:extLst>
          </p:cNvPr>
          <p:cNvSpPr txBox="1">
            <a:spLocks noChangeArrowheads="1"/>
          </p:cNvSpPr>
          <p:nvPr/>
        </p:nvSpPr>
        <p:spPr bwMode="auto">
          <a:xfrm>
            <a:off x="3862388" y="1685925"/>
            <a:ext cx="6842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Brazil </a:t>
            </a:r>
          </a:p>
        </p:txBody>
      </p:sp>
      <p:sp>
        <p:nvSpPr>
          <p:cNvPr id="2057" name="TextBox 21">
            <a:extLst>
              <a:ext uri="{FF2B5EF4-FFF2-40B4-BE49-F238E27FC236}">
                <a16:creationId xmlns:a16="http://schemas.microsoft.com/office/drawing/2014/main" id="{87AC391F-72B1-3380-08BC-FDCE7330AA23}"/>
              </a:ext>
            </a:extLst>
          </p:cNvPr>
          <p:cNvSpPr txBox="1">
            <a:spLocks noChangeArrowheads="1"/>
          </p:cNvSpPr>
          <p:nvPr/>
        </p:nvSpPr>
        <p:spPr bwMode="auto">
          <a:xfrm>
            <a:off x="4473575" y="2909888"/>
            <a:ext cx="9715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Russia</a:t>
            </a:r>
          </a:p>
        </p:txBody>
      </p:sp>
      <p:sp>
        <p:nvSpPr>
          <p:cNvPr id="2058" name="TextBox 22">
            <a:extLst>
              <a:ext uri="{FF2B5EF4-FFF2-40B4-BE49-F238E27FC236}">
                <a16:creationId xmlns:a16="http://schemas.microsoft.com/office/drawing/2014/main" id="{5599AF00-63AD-886D-2337-ED04C978F0D0}"/>
              </a:ext>
            </a:extLst>
          </p:cNvPr>
          <p:cNvSpPr txBox="1">
            <a:spLocks noChangeArrowheads="1"/>
          </p:cNvSpPr>
          <p:nvPr/>
        </p:nvSpPr>
        <p:spPr bwMode="auto">
          <a:xfrm>
            <a:off x="5576888" y="2825750"/>
            <a:ext cx="7191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Mexico</a:t>
            </a:r>
          </a:p>
        </p:txBody>
      </p:sp>
      <p:sp>
        <p:nvSpPr>
          <p:cNvPr id="2059" name="TextBox 23">
            <a:extLst>
              <a:ext uri="{FF2B5EF4-FFF2-40B4-BE49-F238E27FC236}">
                <a16:creationId xmlns:a16="http://schemas.microsoft.com/office/drawing/2014/main" id="{03F53D8E-464A-9132-F670-9E8CDD8F8A2C}"/>
              </a:ext>
            </a:extLst>
          </p:cNvPr>
          <p:cNvSpPr txBox="1">
            <a:spLocks noChangeArrowheads="1"/>
          </p:cNvSpPr>
          <p:nvPr/>
        </p:nvSpPr>
        <p:spPr bwMode="auto">
          <a:xfrm>
            <a:off x="6497638" y="2325688"/>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China</a:t>
            </a:r>
          </a:p>
        </p:txBody>
      </p:sp>
      <p:sp>
        <p:nvSpPr>
          <p:cNvPr id="2060" name="TextBox 24">
            <a:extLst>
              <a:ext uri="{FF2B5EF4-FFF2-40B4-BE49-F238E27FC236}">
                <a16:creationId xmlns:a16="http://schemas.microsoft.com/office/drawing/2014/main" id="{47AE01E3-D6AC-7F4B-9371-161BED81019C}"/>
              </a:ext>
            </a:extLst>
          </p:cNvPr>
          <p:cNvSpPr txBox="1">
            <a:spLocks noChangeArrowheads="1"/>
          </p:cNvSpPr>
          <p:nvPr/>
        </p:nvSpPr>
        <p:spPr bwMode="auto">
          <a:xfrm>
            <a:off x="7264400" y="2379663"/>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Pakistan</a:t>
            </a:r>
          </a:p>
        </p:txBody>
      </p:sp>
      <p:sp>
        <p:nvSpPr>
          <p:cNvPr id="2061" name="TextBox 25">
            <a:extLst>
              <a:ext uri="{FF2B5EF4-FFF2-40B4-BE49-F238E27FC236}">
                <a16:creationId xmlns:a16="http://schemas.microsoft.com/office/drawing/2014/main" id="{3B1320EE-F8C8-766A-49B7-FDE896671409}"/>
              </a:ext>
            </a:extLst>
          </p:cNvPr>
          <p:cNvSpPr txBox="1">
            <a:spLocks noChangeArrowheads="1"/>
          </p:cNvSpPr>
          <p:nvPr/>
        </p:nvSpPr>
        <p:spPr bwMode="auto">
          <a:xfrm>
            <a:off x="8101013" y="2308225"/>
            <a:ext cx="962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Bangladesh</a:t>
            </a:r>
          </a:p>
        </p:txBody>
      </p:sp>
      <p:sp>
        <p:nvSpPr>
          <p:cNvPr id="2062" name="TextBox 26">
            <a:extLst>
              <a:ext uri="{FF2B5EF4-FFF2-40B4-BE49-F238E27FC236}">
                <a16:creationId xmlns:a16="http://schemas.microsoft.com/office/drawing/2014/main" id="{B15AAE58-3E31-BB76-7946-5AAD6CAF4D5B}"/>
              </a:ext>
            </a:extLst>
          </p:cNvPr>
          <p:cNvSpPr txBox="1">
            <a:spLocks noChangeArrowheads="1"/>
          </p:cNvSpPr>
          <p:nvPr/>
        </p:nvSpPr>
        <p:spPr bwMode="auto">
          <a:xfrm>
            <a:off x="9128125" y="2279650"/>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Indonesia</a:t>
            </a:r>
          </a:p>
        </p:txBody>
      </p:sp>
      <p:sp>
        <p:nvSpPr>
          <p:cNvPr id="2063" name="TextBox 27">
            <a:extLst>
              <a:ext uri="{FF2B5EF4-FFF2-40B4-BE49-F238E27FC236}">
                <a16:creationId xmlns:a16="http://schemas.microsoft.com/office/drawing/2014/main" id="{A8386385-8F88-B7F3-3EEA-C30607079747}"/>
              </a:ext>
            </a:extLst>
          </p:cNvPr>
          <p:cNvSpPr txBox="1">
            <a:spLocks noChangeArrowheads="1"/>
          </p:cNvSpPr>
          <p:nvPr/>
        </p:nvSpPr>
        <p:spPr bwMode="auto">
          <a:xfrm>
            <a:off x="10042525" y="3414713"/>
            <a:ext cx="792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54038" eaLnBrk="0" hangingPunct="0">
              <a:defRPr>
                <a:solidFill>
                  <a:schemeClr val="tx1"/>
                </a:solidFill>
                <a:latin typeface="Arial" panose="020B0604020202020204" pitchFamily="34" charset="0"/>
                <a:cs typeface="Arial" panose="020B0604020202020204" pitchFamily="34" charset="0"/>
              </a:defRPr>
            </a:lvl1pPr>
            <a:lvl2pPr marL="742950" indent="-285750" defTabSz="554038" eaLnBrk="0" hangingPunct="0">
              <a:defRPr>
                <a:solidFill>
                  <a:schemeClr val="tx1"/>
                </a:solidFill>
                <a:latin typeface="Arial" panose="020B0604020202020204" pitchFamily="34" charset="0"/>
                <a:cs typeface="Arial" panose="020B0604020202020204" pitchFamily="34" charset="0"/>
              </a:defRPr>
            </a:lvl2pPr>
            <a:lvl3pPr marL="1143000" indent="-228600" defTabSz="554038" eaLnBrk="0" hangingPunct="0">
              <a:defRPr>
                <a:solidFill>
                  <a:schemeClr val="tx1"/>
                </a:solidFill>
                <a:latin typeface="Arial" panose="020B0604020202020204" pitchFamily="34" charset="0"/>
                <a:cs typeface="Arial" panose="020B0604020202020204" pitchFamily="34" charset="0"/>
              </a:defRPr>
            </a:lvl3pPr>
            <a:lvl4pPr marL="1600200" indent="-228600" defTabSz="554038" eaLnBrk="0" hangingPunct="0">
              <a:defRPr>
                <a:solidFill>
                  <a:schemeClr val="tx1"/>
                </a:solidFill>
                <a:latin typeface="Arial" panose="020B0604020202020204" pitchFamily="34" charset="0"/>
                <a:cs typeface="Arial" panose="020B0604020202020204" pitchFamily="34" charset="0"/>
              </a:defRPr>
            </a:lvl4pPr>
            <a:lvl5pPr marL="2057400" indent="-228600" defTabSz="554038" eaLnBrk="0" hangingPunct="0">
              <a:defRPr>
                <a:solidFill>
                  <a:schemeClr val="tx1"/>
                </a:solidFill>
                <a:latin typeface="Arial" panose="020B0604020202020204" pitchFamily="34" charset="0"/>
                <a:cs typeface="Arial" panose="020B0604020202020204" pitchFamily="34" charset="0"/>
              </a:defRPr>
            </a:lvl5pPr>
            <a:lvl6pPr marL="25146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5540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a:solidFill>
                  <a:srgbClr val="000000"/>
                </a:solidFill>
                <a:latin typeface="Calibri" panose="020F0502020204030204" pitchFamily="34" charset="0"/>
              </a:rPr>
              <a:t>India</a:t>
            </a:r>
          </a:p>
        </p:txBody>
      </p:sp>
      <p:sp>
        <p:nvSpPr>
          <p:cNvPr id="37" name="Title 3">
            <a:extLst>
              <a:ext uri="{FF2B5EF4-FFF2-40B4-BE49-F238E27FC236}">
                <a16:creationId xmlns:a16="http://schemas.microsoft.com/office/drawing/2014/main" id="{7CA06EC8-4621-025E-8B79-A9232C7205E5}"/>
              </a:ext>
            </a:extLst>
          </p:cNvPr>
          <p:cNvSpPr txBox="1">
            <a:spLocks/>
          </p:cNvSpPr>
          <p:nvPr/>
        </p:nvSpPr>
        <p:spPr>
          <a:xfrm>
            <a:off x="-1307842" y="175836"/>
            <a:ext cx="10194484" cy="533362"/>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fontAlgn="auto">
              <a:spcAft>
                <a:spcPts val="0"/>
              </a:spcAft>
              <a:defRPr/>
            </a:pPr>
            <a:r>
              <a:rPr lang="en-US" dirty="0">
                <a:latin typeface="+mn-lt"/>
                <a:cs typeface="+mn-cs"/>
              </a:rPr>
              <a:t>Opportunity India| Growth Potential</a:t>
            </a:r>
          </a:p>
        </p:txBody>
      </p:sp>
      <p:sp>
        <p:nvSpPr>
          <p:cNvPr id="5" name="Rounded Rectangle 14">
            <a:extLst>
              <a:ext uri="{FF2B5EF4-FFF2-40B4-BE49-F238E27FC236}">
                <a16:creationId xmlns:a16="http://schemas.microsoft.com/office/drawing/2014/main" id="{DB77A16B-4063-D110-AE03-424410967A58}"/>
              </a:ext>
            </a:extLst>
          </p:cNvPr>
          <p:cNvSpPr/>
          <p:nvPr/>
        </p:nvSpPr>
        <p:spPr>
          <a:xfrm>
            <a:off x="777875" y="4918074"/>
            <a:ext cx="11101388" cy="180340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defTabSz="554492" fontAlgn="auto">
              <a:spcBef>
                <a:spcPts val="600"/>
              </a:spcBef>
              <a:spcAft>
                <a:spcPts val="0"/>
              </a:spcAft>
              <a:buFont typeface="Wingdings" pitchFamily="2" charset="2"/>
              <a:buChar char="Ø"/>
              <a:defRPr/>
            </a:pPr>
            <a:r>
              <a:rPr lang="en-IN" sz="1400" b="1" dirty="0">
                <a:solidFill>
                  <a:prstClr val="black"/>
                </a:solidFill>
              </a:rPr>
              <a:t> </a:t>
            </a:r>
            <a:r>
              <a:rPr lang="en-IN" sz="1600" b="1" dirty="0">
                <a:solidFill>
                  <a:prstClr val="black"/>
                </a:solidFill>
              </a:rPr>
              <a:t>India’s per capita consumption is only 1.8, lowest amongst the top 10 countries. While China’s per capita consumption is 2.5</a:t>
            </a:r>
          </a:p>
          <a:p>
            <a:pPr marL="285750" indent="-285750" defTabSz="554492" fontAlgn="auto">
              <a:spcBef>
                <a:spcPts val="600"/>
              </a:spcBef>
              <a:spcAft>
                <a:spcPts val="0"/>
              </a:spcAft>
              <a:buFont typeface="Wingdings" pitchFamily="2" charset="2"/>
              <a:buChar char="Ø"/>
              <a:defRPr/>
            </a:pPr>
            <a:r>
              <a:rPr lang="en-IN" sz="1600" b="1" dirty="0">
                <a:solidFill>
                  <a:srgbClr val="C0504D">
                    <a:lumMod val="75000"/>
                  </a:srgbClr>
                </a:solidFill>
              </a:rPr>
              <a:t>India`s per capita consumption is projected to grow to 4 pairs  (2030) with consumption reaching 6 Bn Pairs.</a:t>
            </a:r>
          </a:p>
          <a:p>
            <a:pPr marL="285750" indent="-285750" defTabSz="554492" fontAlgn="auto">
              <a:spcBef>
                <a:spcPts val="600"/>
              </a:spcBef>
              <a:spcAft>
                <a:spcPts val="0"/>
              </a:spcAft>
              <a:buFont typeface="Wingdings" pitchFamily="2" charset="2"/>
              <a:buChar char="Ø"/>
              <a:defRPr/>
            </a:pPr>
            <a:r>
              <a:rPr lang="en-IN" sz="1600" b="1" dirty="0">
                <a:solidFill>
                  <a:srgbClr val="C0504D">
                    <a:lumMod val="75000"/>
                  </a:srgbClr>
                </a:solidFill>
              </a:rPr>
              <a:t>Domestic footwear demand  (leather &amp; non leather) is expected to grow at 10% CAGR and reach $27.5 Bn by 2030 from the current size of $ 17 Bn</a:t>
            </a:r>
          </a:p>
          <a:p>
            <a:pPr marL="285737" indent="-285737" defTabSz="554492" fontAlgn="auto">
              <a:spcBef>
                <a:spcPts val="600"/>
              </a:spcBef>
              <a:spcAft>
                <a:spcPts val="0"/>
              </a:spcAft>
              <a:buFont typeface="Arial" panose="020B0604020202020204" pitchFamily="34" charset="0"/>
              <a:buChar char="•"/>
              <a:defRPr/>
            </a:pPr>
            <a:endParaRPr lang="en-IN" sz="1400" dirty="0">
              <a:solidFill>
                <a:prstClr val="black"/>
              </a:solidFill>
            </a:endParaRPr>
          </a:p>
          <a:p>
            <a:pPr marL="285737" indent="-285737" defTabSz="554492" fontAlgn="auto">
              <a:spcBef>
                <a:spcPts val="600"/>
              </a:spcBef>
              <a:spcAft>
                <a:spcPts val="0"/>
              </a:spcAft>
              <a:buFont typeface="Arial" panose="020B0604020202020204" pitchFamily="34" charset="0"/>
              <a:buChar char="•"/>
              <a:defRPr/>
            </a:pPr>
            <a:endParaRPr lang="en-IN" sz="1400" dirty="0">
              <a:solidFill>
                <a:prstClr val="black"/>
              </a:solidFill>
            </a:endParaRPr>
          </a:p>
        </p:txBody>
      </p:sp>
      <p:sp>
        <p:nvSpPr>
          <p:cNvPr id="21" name="Slide Number Placeholder 1">
            <a:extLst>
              <a:ext uri="{FF2B5EF4-FFF2-40B4-BE49-F238E27FC236}">
                <a16:creationId xmlns:a16="http://schemas.microsoft.com/office/drawing/2014/main" id="{3BF234BB-56B7-4EFB-43BA-B88A946235E2}"/>
              </a:ext>
            </a:extLst>
          </p:cNvPr>
          <p:cNvSpPr txBox="1">
            <a:spLocks/>
          </p:cNvSpPr>
          <p:nvPr/>
        </p:nvSpPr>
        <p:spPr>
          <a:xfrm>
            <a:off x="8975725" y="6356350"/>
            <a:ext cx="2743200" cy="365125"/>
          </a:xfrm>
          <a:prstGeom prst="rect">
            <a:avLst/>
          </a:prstGeom>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EF98385-4B7D-1C47-A35A-A0387C4F53E4}" type="slidenum">
              <a:rPr lang="en-US" altLang="en-US" sz="1200">
                <a:solidFill>
                  <a:srgbClr val="898989"/>
                </a:solidFill>
                <a:latin typeface="Calibri" panose="020F0502020204030204" pitchFamily="34" charset="0"/>
              </a:rPr>
              <a:pPr algn="r" eaLnBrk="1" hangingPunct="1"/>
              <a:t>13</a:t>
            </a:fld>
            <a:endParaRPr lang="en-US" altLang="en-US" sz="1200">
              <a:solidFill>
                <a:srgbClr val="898989"/>
              </a:solidFill>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9">
            <a:extLst>
              <a:ext uri="{FF2B5EF4-FFF2-40B4-BE49-F238E27FC236}">
                <a16:creationId xmlns:a16="http://schemas.microsoft.com/office/drawing/2014/main" id="{CE08C0CC-64A9-E46D-F018-F2624B7A47C8}"/>
              </a:ext>
            </a:extLst>
          </p:cNvPr>
          <p:cNvGrpSpPr>
            <a:grpSpLocks noChangeAspect="1"/>
          </p:cNvGrpSpPr>
          <p:nvPr/>
        </p:nvGrpSpPr>
        <p:grpSpPr bwMode="auto">
          <a:xfrm>
            <a:off x="312738" y="844550"/>
            <a:ext cx="11534775" cy="4616450"/>
            <a:chOff x="4116949" y="2619096"/>
            <a:chExt cx="2248861" cy="1488295"/>
          </a:xfrm>
        </p:grpSpPr>
        <p:sp>
          <p:nvSpPr>
            <p:cNvPr id="47" name="Oval 46">
              <a:extLst>
                <a:ext uri="{FF2B5EF4-FFF2-40B4-BE49-F238E27FC236}">
                  <a16:creationId xmlns:a16="http://schemas.microsoft.com/office/drawing/2014/main" id="{C284D5A2-A31A-34A0-67B7-860FBB30D056}"/>
                </a:ext>
              </a:extLst>
            </p:cNvPr>
            <p:cNvSpPr/>
            <p:nvPr/>
          </p:nvSpPr>
          <p:spPr bwMode="auto">
            <a:xfrm>
              <a:off x="4644429" y="2883694"/>
              <a:ext cx="1307382" cy="1223697"/>
            </a:xfrm>
            <a:prstGeom prst="ellipse">
              <a:avLst/>
            </a:prstGeom>
            <a:solidFill>
              <a:srgbClr val="EFA0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3200" b="1" dirty="0">
                  <a:solidFill>
                    <a:schemeClr val="tx1"/>
                  </a:solidFill>
                  <a:latin typeface="+mj-lt"/>
                </a:rPr>
                <a:t>12.8</a:t>
              </a:r>
              <a:r>
                <a:rPr lang="en-IN" sz="3200" dirty="0">
                  <a:solidFill>
                    <a:schemeClr val="tx1"/>
                  </a:solidFill>
                  <a:latin typeface="+mj-lt"/>
                </a:rPr>
                <a:t> </a:t>
              </a:r>
              <a:r>
                <a:rPr lang="en-IN" dirty="0">
                  <a:solidFill>
                    <a:schemeClr val="tx1"/>
                  </a:solidFill>
                  <a:latin typeface="+mj-lt"/>
                </a:rPr>
                <a:t>billion USD</a:t>
              </a:r>
            </a:p>
            <a:p>
              <a:pPr algn="just">
                <a:defRPr/>
              </a:pPr>
              <a:r>
                <a:rPr lang="en-IN" sz="1400" dirty="0">
                  <a:solidFill>
                    <a:schemeClr val="tx1"/>
                  </a:solidFill>
                  <a:latin typeface="+mj-lt"/>
                </a:rPr>
                <a:t>(assuming total cost of components, inputs, leather &amp; raw materials @ 65% of export value of USD 5.7 </a:t>
              </a:r>
              <a:r>
                <a:rPr lang="en-IN" sz="1400" dirty="0" err="1">
                  <a:solidFill>
                    <a:schemeClr val="tx1"/>
                  </a:solidFill>
                  <a:latin typeface="+mj-lt"/>
                </a:rPr>
                <a:t>bn</a:t>
              </a:r>
              <a:r>
                <a:rPr lang="en-IN" sz="1400" dirty="0">
                  <a:solidFill>
                    <a:schemeClr val="tx1"/>
                  </a:solidFill>
                  <a:latin typeface="+mj-lt"/>
                </a:rPr>
                <a:t> and domestic market factory sales value of USD 14 </a:t>
              </a:r>
              <a:r>
                <a:rPr lang="en-IN" sz="1400" dirty="0" err="1">
                  <a:solidFill>
                    <a:schemeClr val="tx1"/>
                  </a:solidFill>
                  <a:latin typeface="+mj-lt"/>
                </a:rPr>
                <a:t>bn</a:t>
              </a:r>
              <a:r>
                <a:rPr lang="en-IN" sz="1400" dirty="0">
                  <a:solidFill>
                    <a:schemeClr val="tx1"/>
                  </a:solidFill>
                  <a:latin typeface="+mj-lt"/>
                </a:rPr>
                <a:t>)</a:t>
              </a:r>
            </a:p>
          </p:txBody>
        </p:sp>
        <p:sp>
          <p:nvSpPr>
            <p:cNvPr id="25610" name="TextBox 42">
              <a:extLst>
                <a:ext uri="{FF2B5EF4-FFF2-40B4-BE49-F238E27FC236}">
                  <a16:creationId xmlns:a16="http://schemas.microsoft.com/office/drawing/2014/main" id="{CB952F5C-C9E6-DEE2-2E14-B631434BCC87}"/>
                </a:ext>
              </a:extLst>
            </p:cNvPr>
            <p:cNvSpPr txBox="1">
              <a:spLocks noChangeArrowheads="1"/>
            </p:cNvSpPr>
            <p:nvPr/>
          </p:nvSpPr>
          <p:spPr bwMode="auto">
            <a:xfrm>
              <a:off x="4116949" y="2619096"/>
              <a:ext cx="2248861" cy="362782"/>
            </a:xfrm>
            <a:prstGeom prst="rect">
              <a:avLst/>
            </a:prstGeom>
            <a:noFill/>
            <a:ln w="9525">
              <a:noFill/>
              <a:miter lim="800000"/>
              <a:headEnd/>
              <a:tailEnd/>
            </a:ln>
          </p:spPr>
          <p:txBody>
            <a:bodyPr>
              <a:spAutoFit/>
            </a:bodyPr>
            <a:lstStyle/>
            <a:p>
              <a:pPr algn="ctr">
                <a:defRPr/>
              </a:pPr>
              <a:r>
                <a:rPr lang="en-IN" b="1" dirty="0">
                  <a:latin typeface="+mj-lt"/>
                </a:rPr>
                <a:t>Value of raw materials/leather/components/inputs used in footwear &amp; leather industry </a:t>
              </a:r>
            </a:p>
            <a:p>
              <a:pPr algn="ctr">
                <a:defRPr/>
              </a:pPr>
              <a:r>
                <a:rPr lang="en-IN" b="1" dirty="0">
                  <a:latin typeface="+mj-lt"/>
                </a:rPr>
                <a:t>( domestic &amp; exports)</a:t>
              </a:r>
            </a:p>
          </p:txBody>
        </p:sp>
      </p:grpSp>
      <p:sp>
        <p:nvSpPr>
          <p:cNvPr id="53" name="TextBox 52">
            <a:extLst>
              <a:ext uri="{FF2B5EF4-FFF2-40B4-BE49-F238E27FC236}">
                <a16:creationId xmlns:a16="http://schemas.microsoft.com/office/drawing/2014/main" id="{005EAC18-18F7-1849-FBBF-FD7172182B1C}"/>
              </a:ext>
            </a:extLst>
          </p:cNvPr>
          <p:cNvSpPr txBox="1"/>
          <p:nvPr/>
        </p:nvSpPr>
        <p:spPr>
          <a:xfrm>
            <a:off x="312738" y="5553074"/>
            <a:ext cx="11718925" cy="661720"/>
          </a:xfrm>
          <a:prstGeom prst="rect">
            <a:avLst/>
          </a:prstGeom>
          <a:solidFill>
            <a:schemeClr val="accent6">
              <a:lumMod val="40000"/>
              <a:lumOff val="60000"/>
            </a:schemeClr>
          </a:solidFill>
        </p:spPr>
        <p:txBody>
          <a:bodyPr wrap="square">
            <a:spAutoFit/>
          </a:bodyPr>
          <a:lstStyle/>
          <a:p>
            <a:pPr marL="342900" indent="-342900" algn="ctr">
              <a:spcBef>
                <a:spcPts val="600"/>
              </a:spcBef>
              <a:defRPr/>
            </a:pPr>
            <a:r>
              <a:rPr lang="en-US" sz="1600" dirty="0"/>
              <a:t>Components/ Inputs </a:t>
            </a:r>
            <a:r>
              <a:rPr lang="en-IN" sz="1600" dirty="0"/>
              <a:t>industry has huge growth potential in India</a:t>
            </a:r>
          </a:p>
          <a:p>
            <a:pPr marL="342900" indent="-342900" algn="ctr">
              <a:spcBef>
                <a:spcPts val="600"/>
              </a:spcBef>
              <a:defRPr/>
            </a:pPr>
            <a:r>
              <a:rPr lang="en-IN" sz="1400" b="1" dirty="0"/>
              <a:t>Te</a:t>
            </a:r>
            <a:r>
              <a:rPr lang="en-IN" sz="1600" b="1" dirty="0"/>
              <a:t>xtiles based footwear is amongst the highest growing segment.</a:t>
            </a:r>
          </a:p>
        </p:txBody>
      </p:sp>
      <p:sp>
        <p:nvSpPr>
          <p:cNvPr id="22532" name="Slide Number Placeholder 1">
            <a:extLst>
              <a:ext uri="{FF2B5EF4-FFF2-40B4-BE49-F238E27FC236}">
                <a16:creationId xmlns:a16="http://schemas.microsoft.com/office/drawing/2014/main" id="{BA4F0C0D-945D-2F4E-4F80-F16DB1564E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0F2ECD-CA90-FE40-AFF0-E991851994C1}" type="slidenum">
              <a:rPr lang="en-US" altLang="en-US">
                <a:solidFill>
                  <a:srgbClr val="898989"/>
                </a:solidFill>
                <a:latin typeface="Calibri" panose="020F0502020204030204" pitchFamily="34" charset="0"/>
              </a:rPr>
              <a:pPr eaLnBrk="1" hangingPunct="1"/>
              <a:t>14</a:t>
            </a:fld>
            <a:endParaRPr lang="en-US" altLang="en-US">
              <a:solidFill>
                <a:srgbClr val="898989"/>
              </a:solidFill>
              <a:latin typeface="Calibri" panose="020F0502020204030204" pitchFamily="34" charset="0"/>
            </a:endParaRPr>
          </a:p>
        </p:txBody>
      </p:sp>
      <p:cxnSp>
        <p:nvCxnSpPr>
          <p:cNvPr id="16" name="Straight Connector 15">
            <a:extLst>
              <a:ext uri="{FF2B5EF4-FFF2-40B4-BE49-F238E27FC236}">
                <a16:creationId xmlns:a16="http://schemas.microsoft.com/office/drawing/2014/main" id="{14B04956-C739-532A-492D-E8F7104E374B}"/>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4">
            <a:extLst>
              <a:ext uri="{FF2B5EF4-FFF2-40B4-BE49-F238E27FC236}">
                <a16:creationId xmlns:a16="http://schemas.microsoft.com/office/drawing/2014/main" id="{7FD4DFCF-E4FC-E497-93C1-C301C82A466E}"/>
              </a:ext>
            </a:extLst>
          </p:cNvPr>
          <p:cNvSpPr txBox="1">
            <a:spLocks noChangeArrowheads="1"/>
          </p:cNvSpPr>
          <p:nvPr/>
        </p:nvSpPr>
        <p:spPr bwMode="auto">
          <a:xfrm>
            <a:off x="745807" y="261258"/>
            <a:ext cx="11568113" cy="480131"/>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algn="l" fontAlgn="auto">
              <a:spcAft>
                <a:spcPts val="0"/>
              </a:spcAft>
              <a:defRPr/>
            </a:pPr>
            <a:r>
              <a:rPr lang="en-US" dirty="0">
                <a:latin typeface="+mn-lt"/>
                <a:cs typeface="+mn-cs"/>
              </a:rPr>
              <a:t>Components, Raw Materials &amp; Inputs – Huge Opportunity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7B45690B-D577-52A4-4B7D-C1C8A8C609D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76B271-0AF4-504C-9CAB-F4BB15160BF7}" type="slidenum">
              <a:rPr lang="en-US" altLang="en-US" sz="1400">
                <a:solidFill>
                  <a:srgbClr val="898989"/>
                </a:solidFill>
                <a:latin typeface="Calibri" panose="020F0502020204030204" pitchFamily="34" charset="0"/>
              </a:rPr>
              <a:pPr eaLnBrk="1" hangingPunct="1"/>
              <a:t>15</a:t>
            </a:fld>
            <a:endParaRPr lang="en-US" altLang="en-US" sz="1400">
              <a:solidFill>
                <a:srgbClr val="898989"/>
              </a:solidFill>
              <a:latin typeface="Calibri" panose="020F0502020204030204" pitchFamily="34" charset="0"/>
            </a:endParaRPr>
          </a:p>
        </p:txBody>
      </p:sp>
      <p:sp>
        <p:nvSpPr>
          <p:cNvPr id="23555" name="Title 1">
            <a:extLst>
              <a:ext uri="{FF2B5EF4-FFF2-40B4-BE49-F238E27FC236}">
                <a16:creationId xmlns:a16="http://schemas.microsoft.com/office/drawing/2014/main" id="{3ADDA095-A887-1143-A555-AD821F064221}"/>
              </a:ext>
            </a:extLst>
          </p:cNvPr>
          <p:cNvSpPr txBox="1">
            <a:spLocks/>
          </p:cNvSpPr>
          <p:nvPr/>
        </p:nvSpPr>
        <p:spPr bwMode="auto">
          <a:xfrm>
            <a:off x="239713" y="344488"/>
            <a:ext cx="1195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US" altLang="en-US" sz="3600">
              <a:solidFill>
                <a:srgbClr val="44546A"/>
              </a:solidFill>
              <a:latin typeface="KPMG Extralight"/>
            </a:endParaRPr>
          </a:p>
        </p:txBody>
      </p:sp>
      <p:graphicFrame>
        <p:nvGraphicFramePr>
          <p:cNvPr id="7" name="Table 6">
            <a:extLst>
              <a:ext uri="{FF2B5EF4-FFF2-40B4-BE49-F238E27FC236}">
                <a16:creationId xmlns:a16="http://schemas.microsoft.com/office/drawing/2014/main" id="{6305AC71-0DA2-615C-F3E3-0CA7C0338E0B}"/>
              </a:ext>
            </a:extLst>
          </p:cNvPr>
          <p:cNvGraphicFramePr>
            <a:graphicFrameLocks noGrp="1"/>
          </p:cNvGraphicFramePr>
          <p:nvPr/>
        </p:nvGraphicFramePr>
        <p:xfrm>
          <a:off x="557213" y="990600"/>
          <a:ext cx="11255375" cy="5181600"/>
        </p:xfrm>
        <a:graphic>
          <a:graphicData uri="http://schemas.openxmlformats.org/drawingml/2006/table">
            <a:tbl>
              <a:tblPr firstRow="1" bandRow="1">
                <a:tableStyleId>{5C22544A-7EE6-4342-B048-85BDC9FD1C3A}</a:tableStyleId>
              </a:tblPr>
              <a:tblGrid>
                <a:gridCol w="265475">
                  <a:extLst>
                    <a:ext uri="{9D8B030D-6E8A-4147-A177-3AD203B41FA5}">
                      <a16:colId xmlns:a16="http://schemas.microsoft.com/office/drawing/2014/main" val="20000"/>
                    </a:ext>
                  </a:extLst>
                </a:gridCol>
                <a:gridCol w="2178846">
                  <a:extLst>
                    <a:ext uri="{9D8B030D-6E8A-4147-A177-3AD203B41FA5}">
                      <a16:colId xmlns:a16="http://schemas.microsoft.com/office/drawing/2014/main" val="20001"/>
                    </a:ext>
                  </a:extLst>
                </a:gridCol>
                <a:gridCol w="7251100">
                  <a:extLst>
                    <a:ext uri="{9D8B030D-6E8A-4147-A177-3AD203B41FA5}">
                      <a16:colId xmlns:a16="http://schemas.microsoft.com/office/drawing/2014/main" val="20002"/>
                    </a:ext>
                  </a:extLst>
                </a:gridCol>
                <a:gridCol w="1559954">
                  <a:extLst>
                    <a:ext uri="{9D8B030D-6E8A-4147-A177-3AD203B41FA5}">
                      <a16:colId xmlns:a16="http://schemas.microsoft.com/office/drawing/2014/main" val="20003"/>
                    </a:ext>
                  </a:extLst>
                </a:gridCol>
              </a:tblGrid>
              <a:tr h="579120">
                <a:tc>
                  <a:txBody>
                    <a:bodyPr/>
                    <a:lstStyle/>
                    <a:p>
                      <a:pPr algn="ctr"/>
                      <a:r>
                        <a:rPr lang="en-US" sz="1600" dirty="0">
                          <a:solidFill>
                            <a:schemeClr val="tx1"/>
                          </a:solidFill>
                        </a:rPr>
                        <a:t>S#</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Material </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Supply</a:t>
                      </a:r>
                      <a:r>
                        <a:rPr lang="en-US" sz="1600" baseline="0" dirty="0">
                          <a:solidFill>
                            <a:schemeClr val="tx1"/>
                          </a:solidFill>
                        </a:rPr>
                        <a:t> Chain</a:t>
                      </a:r>
                      <a:endParaRPr lang="en-US" sz="1600" dirty="0">
                        <a:solidFill>
                          <a:schemeClr val="tx1"/>
                        </a:solidFill>
                      </a:endParaRP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Import Duty for China</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1310640">
                <a:tc>
                  <a:txBody>
                    <a:bodyPr/>
                    <a:lstStyle/>
                    <a:p>
                      <a:r>
                        <a:rPr lang="en-US" sz="1600" dirty="0"/>
                        <a:t>1</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PU  (Poly Urethane coated Fabrics)</a:t>
                      </a:r>
                    </a:p>
                    <a:p>
                      <a:r>
                        <a:rPr lang="en-US" sz="1600" b="1" dirty="0"/>
                        <a:t>HSN </a:t>
                      </a:r>
                    </a:p>
                    <a:p>
                      <a:r>
                        <a:rPr lang="en-US" sz="1600" b="0" dirty="0"/>
                        <a:t>56039490</a:t>
                      </a:r>
                    </a:p>
                    <a:p>
                      <a:r>
                        <a:rPr lang="en-US" sz="1600" b="0" dirty="0"/>
                        <a:t>59032090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1" dirty="0"/>
                        <a:t>Annual Demand : </a:t>
                      </a:r>
                      <a:r>
                        <a:rPr lang="en-US" sz="1600" b="0" dirty="0"/>
                        <a:t>550 KT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73% (400 KT</a:t>
                      </a:r>
                      <a:r>
                        <a:rPr lang="en-US" sz="1600" b="1" baseline="0" dirty="0"/>
                        <a:t> PA) </a:t>
                      </a:r>
                      <a:r>
                        <a:rPr lang="en-US" sz="1600" b="1" dirty="0"/>
                        <a:t>imported</a:t>
                      </a:r>
                      <a:r>
                        <a:rPr lang="en-US" sz="1600" dirty="0"/>
                        <a:t>.  </a:t>
                      </a:r>
                      <a:r>
                        <a:rPr lang="en-US" sz="1600" baseline="0" dirty="0"/>
                        <a:t>Major suppliers are China, Japan , Taiwan, Vietnam, USA and South Korea. Import during 2023 – 24 : HSN 56039490 : USD 31.13 million. HSN 59032090 : USD 98.88 </a:t>
                      </a:r>
                      <a:r>
                        <a:rPr lang="en-US" sz="1600" baseline="0" dirty="0" err="1"/>
                        <a:t>mn</a:t>
                      </a:r>
                      <a:r>
                        <a:rPr lang="en-US" sz="1600" baseline="0" dirty="0"/>
                        <a:t> </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20%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066800">
                <a:tc>
                  <a:txBody>
                    <a:bodyPr/>
                    <a:lstStyle/>
                    <a:p>
                      <a:r>
                        <a:rPr lang="en-US" sz="1600" dirty="0"/>
                        <a:t>2</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EVA</a:t>
                      </a:r>
                    </a:p>
                    <a:p>
                      <a:r>
                        <a:rPr lang="en-US" sz="1600" b="0" dirty="0"/>
                        <a:t>(Ethylene</a:t>
                      </a:r>
                      <a:r>
                        <a:rPr lang="en-US" sz="1600" b="0" baseline="0" dirty="0"/>
                        <a:t> Vinyl Acetate)</a:t>
                      </a:r>
                    </a:p>
                    <a:p>
                      <a:r>
                        <a:rPr lang="en-US" sz="1600" b="1" baseline="0" dirty="0"/>
                        <a:t>HSN : </a:t>
                      </a:r>
                      <a:r>
                        <a:rPr lang="en-US" sz="1600" b="0" baseline="0" dirty="0"/>
                        <a:t>39013000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1" baseline="0" dirty="0"/>
                        <a:t>Annual Demand</a:t>
                      </a:r>
                      <a:r>
                        <a:rPr lang="en-US" sz="1600" b="0" baseline="0" dirty="0"/>
                        <a:t> : </a:t>
                      </a:r>
                      <a:r>
                        <a:rPr lang="en-US" sz="1600" dirty="0"/>
                        <a:t>280 KT</a:t>
                      </a:r>
                      <a:endParaRPr lang="en-US" sz="1600" b="0" baseline="0" dirty="0"/>
                    </a:p>
                    <a:p>
                      <a:pPr marL="0" marR="0" indent="0" algn="just" defTabSz="914400" rtl="0" eaLnBrk="1" fontAlgn="auto" latinLnBrk="0" hangingPunct="1">
                        <a:lnSpc>
                          <a:spcPct val="100000"/>
                        </a:lnSpc>
                        <a:spcBef>
                          <a:spcPts val="0"/>
                        </a:spcBef>
                        <a:spcAft>
                          <a:spcPts val="0"/>
                        </a:spcAft>
                        <a:buClrTx/>
                        <a:buSzTx/>
                        <a:buFontTx/>
                        <a:buNone/>
                        <a:tabLst/>
                        <a:defRPr/>
                      </a:pPr>
                      <a:endParaRPr lang="en-US" sz="1600"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a:t>Import during 2023 – 24 : USD 383.99 </a:t>
                      </a:r>
                      <a:r>
                        <a:rPr lang="en-US" sz="1600" baseline="0" dirty="0" err="1"/>
                        <a:t>mn</a:t>
                      </a:r>
                      <a:r>
                        <a:rPr lang="en-US" sz="1600" baseline="0" dirty="0"/>
                        <a:t>. Major Suppliers are South Korea, Saudi Arabia, Taiwan.</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a:t>7.5%</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822960">
                <a:tc>
                  <a:txBody>
                    <a:bodyPr/>
                    <a:lstStyle/>
                    <a:p>
                      <a:r>
                        <a:rPr lang="en-US" sz="1600" dirty="0"/>
                        <a:t>3</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1" dirty="0"/>
                        <a:t>PVC</a:t>
                      </a:r>
                    </a:p>
                    <a:p>
                      <a:r>
                        <a:rPr lang="en-US" sz="1600" b="0" dirty="0"/>
                        <a:t>(Poly Vinyl Chloride)</a:t>
                      </a:r>
                    </a:p>
                    <a:p>
                      <a:r>
                        <a:rPr lang="en-US" sz="1600" b="0" dirty="0"/>
                        <a:t>HSN : 390410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About</a:t>
                      </a:r>
                      <a:r>
                        <a:rPr lang="en-US" sz="1600" b="0" baseline="0" dirty="0"/>
                        <a:t> 2040 Kilo Tons PA (57.82%)</a:t>
                      </a:r>
                      <a:r>
                        <a:rPr lang="en-US" sz="1600" b="1" baseline="0" dirty="0"/>
                        <a:t>. </a:t>
                      </a:r>
                      <a:r>
                        <a:rPr lang="en-US" sz="1600" b="0" dirty="0"/>
                        <a:t>Imported </a:t>
                      </a:r>
                      <a:r>
                        <a:rPr lang="en-US" sz="1600" dirty="0"/>
                        <a:t>from 51 countries. 5% to 7% used in footwear.  Major suppliers are China, Japan and Taiwan. Import during 2023-24</a:t>
                      </a:r>
                      <a:r>
                        <a:rPr lang="en-US" sz="1600" baseline="0" dirty="0"/>
                        <a:t> was USD 2454.91 </a:t>
                      </a:r>
                      <a:r>
                        <a:rPr lang="en-US" sz="1600" baseline="0" dirty="0" err="1"/>
                        <a:t>mn</a:t>
                      </a:r>
                      <a:endParaRPr lang="en-US" sz="1600" dirty="0"/>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t>10%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822960">
                <a:tc>
                  <a:txBody>
                    <a:bodyPr/>
                    <a:lstStyle/>
                    <a:p>
                      <a:endParaRPr lang="en-US" sz="1600" dirty="0"/>
                    </a:p>
                    <a:p>
                      <a:r>
                        <a:rPr lang="en-US" sz="1600" dirty="0"/>
                        <a:t>4</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IN" sz="1600" b="0" dirty="0">
                          <a:effectLst/>
                        </a:rPr>
                        <a:t>Footwear Components</a:t>
                      </a:r>
                    </a:p>
                    <a:p>
                      <a:r>
                        <a:rPr lang="en-IN" sz="1600" b="0" dirty="0">
                          <a:effectLst/>
                        </a:rPr>
                        <a:t>Uppers, Soles etc.,</a:t>
                      </a:r>
                    </a:p>
                    <a:p>
                      <a:r>
                        <a:rPr lang="en-IN" sz="1600" b="0" dirty="0">
                          <a:effectLst/>
                        </a:rPr>
                        <a:t>HSN 6406</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suppliers are China,</a:t>
                      </a:r>
                      <a:r>
                        <a:rPr lang="en-US" sz="1600" b="0" baseline="0" dirty="0"/>
                        <a:t> Vietnam, Hong Kong</a:t>
                      </a:r>
                      <a:r>
                        <a:rPr lang="en-US" sz="1600" b="0" dirty="0"/>
                        <a:t>. Import during 2023-24 : USD 92.33</a:t>
                      </a:r>
                      <a:r>
                        <a:rPr lang="en-US" sz="1600" b="0" baseline="0" dirty="0"/>
                        <a:t> </a:t>
                      </a:r>
                      <a:r>
                        <a:rPr lang="en-US" sz="1600" b="0" dirty="0"/>
                        <a:t>million. </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20%</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79120">
                <a:tc>
                  <a:txBody>
                    <a:bodyPr/>
                    <a:lstStyle/>
                    <a:p>
                      <a:r>
                        <a:rPr lang="en-US" sz="1600" dirty="0"/>
                        <a:t>5</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Metal Accessories </a:t>
                      </a:r>
                    </a:p>
                    <a:p>
                      <a:r>
                        <a:rPr lang="en-US" sz="1600" b="1" i="0" u="none" strike="noStrike" dirty="0">
                          <a:solidFill>
                            <a:srgbClr val="000000"/>
                          </a:solidFill>
                          <a:effectLst/>
                          <a:latin typeface="Calibri" panose="020F0502020204030204" pitchFamily="34" charset="0"/>
                        </a:rPr>
                        <a:t>HSN 8308</a:t>
                      </a:r>
                      <a:endParaRPr lang="en-US" sz="1600" dirty="0"/>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Hong Kong, Italy</a:t>
                      </a:r>
                      <a:r>
                        <a:rPr lang="en-US" sz="1600" b="0" dirty="0"/>
                        <a:t>. Import during 2023-24 : USD 115.73</a:t>
                      </a:r>
                      <a:r>
                        <a:rPr lang="en-US" sz="1600" b="0" baseline="0" dirty="0"/>
                        <a:t> </a:t>
                      </a:r>
                      <a:r>
                        <a:rPr lang="en-US" sz="1600" b="0" dirty="0"/>
                        <a:t>million. </a:t>
                      </a:r>
                      <a:endParaRPr lang="en-US" sz="1600" b="1" dirty="0"/>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9%</a:t>
                      </a:r>
                    </a:p>
                  </a:txBody>
                  <a:tcPr marL="91446" marR="914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6" name="Rectangle 54">
            <a:extLst>
              <a:ext uri="{FF2B5EF4-FFF2-40B4-BE49-F238E27FC236}">
                <a16:creationId xmlns:a16="http://schemas.microsoft.com/office/drawing/2014/main" id="{DE8A3469-ED86-C8F1-82FC-B7B74BFFF4AC}"/>
              </a:ext>
            </a:extLst>
          </p:cNvPr>
          <p:cNvSpPr>
            <a:spLocks noChangeArrowheads="1"/>
          </p:cNvSpPr>
          <p:nvPr/>
        </p:nvSpPr>
        <p:spPr bwMode="auto">
          <a:xfrm>
            <a:off x="-1411805" y="185882"/>
            <a:ext cx="9498012" cy="480131"/>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lnSpc>
                <a:spcPct val="90000"/>
              </a:lnSpc>
              <a:spcBef>
                <a:spcPct val="0"/>
              </a:spcBef>
              <a:spcAft>
                <a:spcPts val="0"/>
              </a:spcAft>
              <a:buFont typeface="Arial" panose="020B0604020202020204" pitchFamily="34" charset="0"/>
              <a:buNone/>
              <a:defRPr/>
            </a:pPr>
            <a:r>
              <a:rPr lang="en-US" altLang="en-US" sz="2800" dirty="0">
                <a:ln w="0">
                  <a:solidFill>
                    <a:srgbClr val="002060"/>
                  </a:solidFill>
                </a:ln>
                <a:solidFill>
                  <a:srgbClr val="002060"/>
                </a:solidFill>
                <a:effectLst>
                  <a:reflection blurRad="6350" stA="53000" endA="300" endPos="35500" dir="5400000" sy="-90000" algn="bl" rotWithShape="0"/>
                </a:effectLst>
                <a:cs typeface="+mn-cs"/>
              </a:rPr>
              <a:t>Critical Raw Materials/ Inputs  </a:t>
            </a:r>
          </a:p>
        </p:txBody>
      </p:sp>
      <p:cxnSp>
        <p:nvCxnSpPr>
          <p:cNvPr id="2" name="Straight Connector 1">
            <a:extLst>
              <a:ext uri="{FF2B5EF4-FFF2-40B4-BE49-F238E27FC236}">
                <a16:creationId xmlns:a16="http://schemas.microsoft.com/office/drawing/2014/main" id="{D56725A2-EBFE-9899-06C8-36C903BA9835}"/>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a:extLst>
              <a:ext uri="{FF2B5EF4-FFF2-40B4-BE49-F238E27FC236}">
                <a16:creationId xmlns:a16="http://schemas.microsoft.com/office/drawing/2014/main" id="{F605E88B-F8EC-A79D-CEB9-5F677CA6B3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573068-1E5F-9243-A78F-7A72139B0B92}" type="slidenum">
              <a:rPr lang="en-US" altLang="en-US" sz="1400">
                <a:solidFill>
                  <a:srgbClr val="898989"/>
                </a:solidFill>
                <a:latin typeface="Calibri" panose="020F0502020204030204" pitchFamily="34" charset="0"/>
              </a:rPr>
              <a:pPr eaLnBrk="1" hangingPunct="1"/>
              <a:t>16</a:t>
            </a:fld>
            <a:endParaRPr lang="en-US" altLang="en-US" sz="1400">
              <a:solidFill>
                <a:srgbClr val="898989"/>
              </a:solidFill>
              <a:latin typeface="Calibri" panose="020F0502020204030204" pitchFamily="34" charset="0"/>
            </a:endParaRPr>
          </a:p>
        </p:txBody>
      </p:sp>
      <p:sp>
        <p:nvSpPr>
          <p:cNvPr id="24579" name="Title 1">
            <a:extLst>
              <a:ext uri="{FF2B5EF4-FFF2-40B4-BE49-F238E27FC236}">
                <a16:creationId xmlns:a16="http://schemas.microsoft.com/office/drawing/2014/main" id="{823B7800-0B74-EF1F-ADA0-2E69F33674FB}"/>
              </a:ext>
            </a:extLst>
          </p:cNvPr>
          <p:cNvSpPr txBox="1">
            <a:spLocks/>
          </p:cNvSpPr>
          <p:nvPr/>
        </p:nvSpPr>
        <p:spPr bwMode="auto">
          <a:xfrm>
            <a:off x="239713" y="344488"/>
            <a:ext cx="1195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US" altLang="en-US" sz="3600">
              <a:solidFill>
                <a:srgbClr val="44546A"/>
              </a:solidFill>
              <a:latin typeface="KPMG Extralight"/>
            </a:endParaRPr>
          </a:p>
        </p:txBody>
      </p:sp>
      <p:graphicFrame>
        <p:nvGraphicFramePr>
          <p:cNvPr id="7" name="Table 6">
            <a:extLst>
              <a:ext uri="{FF2B5EF4-FFF2-40B4-BE49-F238E27FC236}">
                <a16:creationId xmlns:a16="http://schemas.microsoft.com/office/drawing/2014/main" id="{F91C7057-E042-51EC-09C7-64684B903863}"/>
              </a:ext>
            </a:extLst>
          </p:cNvPr>
          <p:cNvGraphicFramePr>
            <a:graphicFrameLocks noGrp="1"/>
          </p:cNvGraphicFramePr>
          <p:nvPr/>
        </p:nvGraphicFramePr>
        <p:xfrm>
          <a:off x="557213" y="1338263"/>
          <a:ext cx="10974387" cy="4541839"/>
        </p:xfrm>
        <a:graphic>
          <a:graphicData uri="http://schemas.openxmlformats.org/drawingml/2006/table">
            <a:tbl>
              <a:tblPr firstRow="1" bandRow="1">
                <a:tableStyleId>{5C22544A-7EE6-4342-B048-85BDC9FD1C3A}</a:tableStyleId>
              </a:tblPr>
              <a:tblGrid>
                <a:gridCol w="435322">
                  <a:extLst>
                    <a:ext uri="{9D8B030D-6E8A-4147-A177-3AD203B41FA5}">
                      <a16:colId xmlns:a16="http://schemas.microsoft.com/office/drawing/2014/main" val="20000"/>
                    </a:ext>
                  </a:extLst>
                </a:gridCol>
                <a:gridCol w="3825840">
                  <a:extLst>
                    <a:ext uri="{9D8B030D-6E8A-4147-A177-3AD203B41FA5}">
                      <a16:colId xmlns:a16="http://schemas.microsoft.com/office/drawing/2014/main" val="20001"/>
                    </a:ext>
                  </a:extLst>
                </a:gridCol>
                <a:gridCol w="5099469">
                  <a:extLst>
                    <a:ext uri="{9D8B030D-6E8A-4147-A177-3AD203B41FA5}">
                      <a16:colId xmlns:a16="http://schemas.microsoft.com/office/drawing/2014/main" val="20002"/>
                    </a:ext>
                  </a:extLst>
                </a:gridCol>
                <a:gridCol w="1613756">
                  <a:extLst>
                    <a:ext uri="{9D8B030D-6E8A-4147-A177-3AD203B41FA5}">
                      <a16:colId xmlns:a16="http://schemas.microsoft.com/office/drawing/2014/main" val="20003"/>
                    </a:ext>
                  </a:extLst>
                </a:gridCol>
              </a:tblGrid>
              <a:tr h="579160">
                <a:tc>
                  <a:txBody>
                    <a:bodyPr/>
                    <a:lstStyle/>
                    <a:p>
                      <a:pPr algn="ctr"/>
                      <a:r>
                        <a:rPr lang="en-US" sz="1600" dirty="0">
                          <a:solidFill>
                            <a:schemeClr val="tx1"/>
                          </a:solidFill>
                        </a:rPr>
                        <a:t>S#</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Material </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Supply</a:t>
                      </a:r>
                      <a:r>
                        <a:rPr lang="en-US" sz="1600" baseline="0" dirty="0">
                          <a:solidFill>
                            <a:schemeClr val="tx1"/>
                          </a:solidFill>
                        </a:rPr>
                        <a:t> Chain</a:t>
                      </a:r>
                      <a:endParaRPr lang="en-US" sz="1600" dirty="0">
                        <a:solidFill>
                          <a:schemeClr val="tx1"/>
                        </a:solidFill>
                      </a:endParaRP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Import Duty</a:t>
                      </a:r>
                      <a:r>
                        <a:rPr lang="en-US" sz="1600" baseline="0" dirty="0">
                          <a:solidFill>
                            <a:schemeClr val="tx1"/>
                          </a:solidFill>
                        </a:rPr>
                        <a:t> for China </a:t>
                      </a:r>
                      <a:endParaRPr lang="en-US" sz="1600" dirty="0">
                        <a:solidFill>
                          <a:schemeClr val="tx1"/>
                        </a:solidFill>
                      </a:endParaRP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579166">
                <a:tc>
                  <a:txBody>
                    <a:bodyPr/>
                    <a:lstStyle/>
                    <a:p>
                      <a:r>
                        <a:rPr lang="en-US" sz="1600" dirty="0"/>
                        <a:t>6</a:t>
                      </a:r>
                    </a:p>
                  </a:txBody>
                  <a:tcPr marL="91446" marR="91446"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Adhesive Tapes/ Sheets </a:t>
                      </a:r>
                    </a:p>
                    <a:p>
                      <a:r>
                        <a:rPr lang="en-IN" sz="1600" b="0" dirty="0">
                          <a:solidFill>
                            <a:schemeClr val="tx1"/>
                          </a:solidFill>
                          <a:effectLst/>
                        </a:rPr>
                        <a:t>HSN 39199090</a:t>
                      </a:r>
                    </a:p>
                  </a:txBody>
                  <a:tcPr marL="91446" marR="91446"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South Korea, USA</a:t>
                      </a:r>
                      <a:r>
                        <a:rPr lang="en-US" sz="1600" b="0" dirty="0"/>
                        <a:t>. Import during 2023-24 : USD 537.42</a:t>
                      </a:r>
                      <a:r>
                        <a:rPr lang="en-US" sz="1600" b="0" baseline="0" dirty="0"/>
                        <a:t> </a:t>
                      </a:r>
                      <a:r>
                        <a:rPr lang="en-US" sz="1600" b="0" dirty="0"/>
                        <a:t>million. </a:t>
                      </a:r>
                      <a:endParaRPr lang="en-US" sz="1600" b="1" dirty="0"/>
                    </a:p>
                  </a:txBody>
                  <a:tcPr marL="91446" marR="91446"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15%</a:t>
                      </a:r>
                    </a:p>
                  </a:txBody>
                  <a:tcPr marL="91446" marR="91446"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1066873">
                <a:tc>
                  <a:txBody>
                    <a:bodyPr/>
                    <a:lstStyle/>
                    <a:p>
                      <a:r>
                        <a:rPr lang="en-US" sz="1600" dirty="0"/>
                        <a:t>7</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Plastic Trims and buckles used for footwear including EVA sheets for soles, welts of plastic, plastic shoe lasts</a:t>
                      </a:r>
                    </a:p>
                    <a:p>
                      <a:r>
                        <a:rPr lang="en-US" sz="1600" b="1" i="0" u="none" strike="noStrike" dirty="0">
                          <a:solidFill>
                            <a:srgbClr val="000000"/>
                          </a:solidFill>
                          <a:effectLst/>
                          <a:latin typeface="Calibri" panose="020F0502020204030204" pitchFamily="34" charset="0"/>
                        </a:rPr>
                        <a:t>HSN 3926</a:t>
                      </a:r>
                      <a:endParaRPr lang="en-IN" sz="1600" b="0" dirty="0">
                        <a:effectLst/>
                      </a:endParaRP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Germany, Japan. </a:t>
                      </a:r>
                      <a:r>
                        <a:rPr lang="en-US" sz="1600" b="0" dirty="0"/>
                        <a:t>Import during 2023-24 : USD 1183.31</a:t>
                      </a:r>
                      <a:r>
                        <a:rPr lang="en-US" sz="1600" b="0" baseline="0" dirty="0"/>
                        <a:t> </a:t>
                      </a:r>
                      <a:r>
                        <a:rPr lang="en-US" sz="1600" b="0" dirty="0"/>
                        <a:t>million. </a:t>
                      </a:r>
                      <a:endParaRPr lang="en-US" sz="1600" b="1" dirty="0"/>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15%</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9160">
                <a:tc>
                  <a:txBody>
                    <a:bodyPr/>
                    <a:lstStyle/>
                    <a:p>
                      <a:r>
                        <a:rPr lang="en-US" sz="1600" dirty="0"/>
                        <a:t>8</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IN" sz="1600" b="0" dirty="0">
                          <a:effectLst/>
                        </a:rPr>
                        <a:t>PU, including water-based PU and Rubber </a:t>
                      </a:r>
                    </a:p>
                    <a:p>
                      <a:r>
                        <a:rPr lang="en-IN" sz="1600" b="0" dirty="0">
                          <a:effectLst/>
                        </a:rPr>
                        <a:t>39095000</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Singapore, Netherlands. </a:t>
                      </a:r>
                      <a:r>
                        <a:rPr lang="en-US" sz="1600" b="0" dirty="0"/>
                        <a:t>Import during 2023-24 : USD 350.07</a:t>
                      </a:r>
                      <a:r>
                        <a:rPr lang="en-US" sz="1600" b="0" baseline="0" dirty="0"/>
                        <a:t> </a:t>
                      </a:r>
                      <a:r>
                        <a:rPr lang="en-US" sz="1600" b="0" dirty="0"/>
                        <a:t>million. </a:t>
                      </a:r>
                      <a:endParaRPr lang="en-US" sz="1600" b="1" dirty="0"/>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7.5%</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79160">
                <a:tc>
                  <a:txBody>
                    <a:bodyPr/>
                    <a:lstStyle/>
                    <a:p>
                      <a:r>
                        <a:rPr lang="en-US" sz="1600" dirty="0"/>
                        <a:t>9</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IN" sz="1600" b="0" dirty="0">
                          <a:effectLst/>
                        </a:rPr>
                        <a:t>Non woven fabrics</a:t>
                      </a:r>
                    </a:p>
                    <a:p>
                      <a:r>
                        <a:rPr lang="en-IN" sz="1600" b="0" dirty="0">
                          <a:effectLst/>
                        </a:rPr>
                        <a:t>HSN 5603</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Japan, Thailand</a:t>
                      </a:r>
                      <a:r>
                        <a:rPr lang="en-US" sz="1600" b="0" dirty="0"/>
                        <a:t>. Import during 2023-24 : USD 193.03</a:t>
                      </a:r>
                      <a:r>
                        <a:rPr lang="en-US" sz="1600" b="0" baseline="0" dirty="0"/>
                        <a:t> </a:t>
                      </a:r>
                      <a:r>
                        <a:rPr lang="en-US" sz="1600" b="0" dirty="0"/>
                        <a:t>million. </a:t>
                      </a:r>
                      <a:endParaRPr lang="en-US" sz="1600" b="1" baseline="0" dirty="0"/>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baseline="0" dirty="0"/>
                        <a:t>20%</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79160">
                <a:tc>
                  <a:txBody>
                    <a:bodyPr/>
                    <a:lstStyle/>
                    <a:p>
                      <a:r>
                        <a:rPr lang="en-US" sz="1600" dirty="0"/>
                        <a:t>10</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Non-Wovens</a:t>
                      </a:r>
                    </a:p>
                    <a:p>
                      <a:r>
                        <a:rPr lang="en-IN" sz="1600" b="0" dirty="0">
                          <a:effectLst/>
                        </a:rPr>
                        <a:t>HSN 60063200</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 Taiwan, Vietnam . Import during 2023-24 : USD 277.47 million. </a:t>
                      </a:r>
                      <a:endParaRPr lang="en-US" sz="1600" b="1" baseline="0" dirty="0"/>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baseline="0" dirty="0"/>
                        <a:t>16%</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579160">
                <a:tc>
                  <a:txBody>
                    <a:bodyPr/>
                    <a:lstStyle/>
                    <a:p>
                      <a:r>
                        <a:rPr lang="en-US" sz="1600" dirty="0"/>
                        <a:t>11</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Warp Knit Fabrics </a:t>
                      </a:r>
                    </a:p>
                    <a:p>
                      <a:r>
                        <a:rPr lang="en-IN" sz="1600" dirty="0"/>
                        <a:t>HSN 6005</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suppliers are China,</a:t>
                      </a:r>
                      <a:r>
                        <a:rPr lang="en-US" sz="1600" b="0" baseline="0" dirty="0"/>
                        <a:t> Korea, Sri Lanka</a:t>
                      </a:r>
                      <a:r>
                        <a:rPr lang="en-US" sz="1600" b="0" dirty="0"/>
                        <a:t>. Import during 2023-24 : USD 101.37</a:t>
                      </a:r>
                      <a:r>
                        <a:rPr lang="en-US" sz="1600" b="0" baseline="0" dirty="0"/>
                        <a:t> </a:t>
                      </a:r>
                      <a:r>
                        <a:rPr lang="en-US" sz="1600" b="0" dirty="0"/>
                        <a:t>million. </a:t>
                      </a:r>
                      <a:endParaRPr lang="en-US" sz="1600" dirty="0"/>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25%</a:t>
                      </a:r>
                    </a:p>
                  </a:txBody>
                  <a:tcPr marL="91446" marR="91446"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cxnSp>
        <p:nvCxnSpPr>
          <p:cNvPr id="2" name="Straight Connector 1">
            <a:extLst>
              <a:ext uri="{FF2B5EF4-FFF2-40B4-BE49-F238E27FC236}">
                <a16:creationId xmlns:a16="http://schemas.microsoft.com/office/drawing/2014/main" id="{EC4CB856-D029-9F7B-3F56-C56224916CE7}"/>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54">
            <a:extLst>
              <a:ext uri="{FF2B5EF4-FFF2-40B4-BE49-F238E27FC236}">
                <a16:creationId xmlns:a16="http://schemas.microsoft.com/office/drawing/2014/main" id="{241FFE0F-B558-E0DB-3BFD-2F71E8818C74}"/>
              </a:ext>
            </a:extLst>
          </p:cNvPr>
          <p:cNvSpPr>
            <a:spLocks noChangeArrowheads="1"/>
          </p:cNvSpPr>
          <p:nvPr/>
        </p:nvSpPr>
        <p:spPr bwMode="auto">
          <a:xfrm>
            <a:off x="-1411805" y="185882"/>
            <a:ext cx="9498012" cy="480131"/>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lnSpc>
                <a:spcPct val="90000"/>
              </a:lnSpc>
              <a:spcBef>
                <a:spcPct val="0"/>
              </a:spcBef>
              <a:spcAft>
                <a:spcPts val="0"/>
              </a:spcAft>
              <a:buFont typeface="Arial" panose="020B0604020202020204" pitchFamily="34" charset="0"/>
              <a:buNone/>
              <a:defRPr/>
            </a:pPr>
            <a:r>
              <a:rPr lang="en-US" altLang="en-US" sz="2800" dirty="0">
                <a:ln w="0">
                  <a:solidFill>
                    <a:srgbClr val="002060"/>
                  </a:solidFill>
                </a:ln>
                <a:solidFill>
                  <a:srgbClr val="002060"/>
                </a:solidFill>
                <a:effectLst>
                  <a:reflection blurRad="6350" stA="53000" endA="300" endPos="35500" dir="5400000" sy="-90000" algn="bl" rotWithShape="0"/>
                </a:effectLst>
                <a:cs typeface="+mn-cs"/>
              </a:rPr>
              <a:t>Critical Raw Materials/ Inputs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1E5BF563-E44C-2158-A2DA-D718045A73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DF10AB-9A96-A547-862E-020EF29748CC}" type="slidenum">
              <a:rPr lang="en-US" altLang="en-US" sz="1400">
                <a:solidFill>
                  <a:srgbClr val="898989"/>
                </a:solidFill>
                <a:latin typeface="Calibri" panose="020F0502020204030204" pitchFamily="34" charset="0"/>
              </a:rPr>
              <a:pPr eaLnBrk="1" hangingPunct="1"/>
              <a:t>17</a:t>
            </a:fld>
            <a:endParaRPr lang="en-US" altLang="en-US" sz="1400">
              <a:solidFill>
                <a:srgbClr val="898989"/>
              </a:solidFill>
              <a:latin typeface="Calibri" panose="020F0502020204030204" pitchFamily="34" charset="0"/>
            </a:endParaRPr>
          </a:p>
        </p:txBody>
      </p:sp>
      <p:sp>
        <p:nvSpPr>
          <p:cNvPr id="25603" name="Title 1">
            <a:extLst>
              <a:ext uri="{FF2B5EF4-FFF2-40B4-BE49-F238E27FC236}">
                <a16:creationId xmlns:a16="http://schemas.microsoft.com/office/drawing/2014/main" id="{7074CBF9-7AED-19A3-7FA3-6EC4008D1A9A}"/>
              </a:ext>
            </a:extLst>
          </p:cNvPr>
          <p:cNvSpPr txBox="1">
            <a:spLocks/>
          </p:cNvSpPr>
          <p:nvPr/>
        </p:nvSpPr>
        <p:spPr bwMode="auto">
          <a:xfrm>
            <a:off x="239713" y="344488"/>
            <a:ext cx="1195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US" altLang="en-US" sz="3600">
              <a:solidFill>
                <a:srgbClr val="44546A"/>
              </a:solidFill>
              <a:latin typeface="KPMG Extralight"/>
            </a:endParaRPr>
          </a:p>
        </p:txBody>
      </p:sp>
      <p:graphicFrame>
        <p:nvGraphicFramePr>
          <p:cNvPr id="7" name="Table 6">
            <a:extLst>
              <a:ext uri="{FF2B5EF4-FFF2-40B4-BE49-F238E27FC236}">
                <a16:creationId xmlns:a16="http://schemas.microsoft.com/office/drawing/2014/main" id="{0407E46F-65D2-193F-5644-7B174E76EE3F}"/>
              </a:ext>
            </a:extLst>
          </p:cNvPr>
          <p:cNvGraphicFramePr>
            <a:graphicFrameLocks noGrp="1"/>
          </p:cNvGraphicFramePr>
          <p:nvPr/>
        </p:nvGraphicFramePr>
        <p:xfrm>
          <a:off x="557213" y="990600"/>
          <a:ext cx="11210925" cy="5473699"/>
        </p:xfrm>
        <a:graphic>
          <a:graphicData uri="http://schemas.openxmlformats.org/drawingml/2006/table">
            <a:tbl>
              <a:tblPr firstRow="1" bandRow="1">
                <a:tableStyleId>{5C22544A-7EE6-4342-B048-85BDC9FD1C3A}</a:tableStyleId>
              </a:tblPr>
              <a:tblGrid>
                <a:gridCol w="434130">
                  <a:extLst>
                    <a:ext uri="{9D8B030D-6E8A-4147-A177-3AD203B41FA5}">
                      <a16:colId xmlns:a16="http://schemas.microsoft.com/office/drawing/2014/main" val="20000"/>
                    </a:ext>
                  </a:extLst>
                </a:gridCol>
                <a:gridCol w="1649457">
                  <a:extLst>
                    <a:ext uri="{9D8B030D-6E8A-4147-A177-3AD203B41FA5}">
                      <a16:colId xmlns:a16="http://schemas.microsoft.com/office/drawing/2014/main" val="20001"/>
                    </a:ext>
                  </a:extLst>
                </a:gridCol>
                <a:gridCol w="7789190">
                  <a:extLst>
                    <a:ext uri="{9D8B030D-6E8A-4147-A177-3AD203B41FA5}">
                      <a16:colId xmlns:a16="http://schemas.microsoft.com/office/drawing/2014/main" val="20002"/>
                    </a:ext>
                  </a:extLst>
                </a:gridCol>
                <a:gridCol w="1338148">
                  <a:extLst>
                    <a:ext uri="{9D8B030D-6E8A-4147-A177-3AD203B41FA5}">
                      <a16:colId xmlns:a16="http://schemas.microsoft.com/office/drawing/2014/main" val="20003"/>
                    </a:ext>
                  </a:extLst>
                </a:gridCol>
              </a:tblGrid>
              <a:tr h="803945">
                <a:tc>
                  <a:txBody>
                    <a:bodyPr/>
                    <a:lstStyle/>
                    <a:p>
                      <a:pPr algn="ctr"/>
                      <a:r>
                        <a:rPr lang="en-US" sz="1600" dirty="0">
                          <a:solidFill>
                            <a:schemeClr val="tx1"/>
                          </a:solidFill>
                        </a:rPr>
                        <a:t>S#</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Material </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Supply</a:t>
                      </a:r>
                      <a:r>
                        <a:rPr lang="en-US" sz="1600" baseline="0" dirty="0">
                          <a:solidFill>
                            <a:schemeClr val="tx1"/>
                          </a:solidFill>
                        </a:rPr>
                        <a:t> Chain</a:t>
                      </a:r>
                      <a:endParaRPr lang="en-US" sz="1600" dirty="0">
                        <a:solidFill>
                          <a:schemeClr val="tx1"/>
                        </a:solidFill>
                      </a:endParaRP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1" dirty="0">
                          <a:solidFill>
                            <a:schemeClr val="tx1"/>
                          </a:solidFill>
                        </a:rPr>
                        <a:t>Import duty for China</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23070">
                <a:tc>
                  <a:txBody>
                    <a:bodyPr/>
                    <a:lstStyle/>
                    <a:p>
                      <a:r>
                        <a:rPr lang="en-US" sz="1600" dirty="0"/>
                        <a:t>12</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Eyelets </a:t>
                      </a:r>
                    </a:p>
                    <a:p>
                      <a:r>
                        <a:rPr lang="en-US" sz="1600" dirty="0"/>
                        <a:t>HSN 73182300</a:t>
                      </a:r>
                    </a:p>
                    <a:p>
                      <a:endParaRPr lang="en-US" sz="1600" b="0"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suppliers are China, Japan, Italy . Import during 2023-24 : USD 34.26 million. </a:t>
                      </a:r>
                      <a:endParaRPr lang="en-US" sz="1600"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t>15%</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823070">
                <a:tc>
                  <a:txBody>
                    <a:bodyPr/>
                    <a:lstStyle/>
                    <a:p>
                      <a:r>
                        <a:rPr lang="en-US" sz="1600" dirty="0"/>
                        <a:t>13</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Threads</a:t>
                      </a:r>
                    </a:p>
                    <a:p>
                      <a:r>
                        <a:rPr lang="en-IN" sz="1600" b="0" dirty="0">
                          <a:effectLst/>
                        </a:rPr>
                        <a:t>HSN 54012000</a:t>
                      </a:r>
                    </a:p>
                    <a:p>
                      <a:endParaRPr lang="en-US" sz="1600" b="0"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suppliers are Germany and China . Import during 2023-24 : USD 2.46 million. </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5%</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823070">
                <a:tc>
                  <a:txBody>
                    <a:bodyPr/>
                    <a:lstStyle/>
                    <a:p>
                      <a:r>
                        <a:rPr lang="en-US" sz="1600" dirty="0"/>
                        <a:t>14</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Threads</a:t>
                      </a:r>
                    </a:p>
                    <a:p>
                      <a:r>
                        <a:rPr lang="en-US" sz="1600" dirty="0"/>
                        <a:t>HSN 52042090</a:t>
                      </a:r>
                    </a:p>
                    <a:p>
                      <a:endParaRPr lang="en-US" sz="1600" b="0"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Tanzania and China . Import during 2023-24 : USD 0.14</a:t>
                      </a:r>
                      <a:r>
                        <a:rPr lang="en-US" sz="1600" b="0" baseline="0" dirty="0"/>
                        <a:t> </a:t>
                      </a:r>
                      <a:r>
                        <a:rPr lang="en-US" sz="1600" b="0" dirty="0"/>
                        <a:t>million. </a:t>
                      </a:r>
                      <a:endParaRPr lang="en-US" sz="1600" b="1"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10%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79197">
                <a:tc>
                  <a:txBody>
                    <a:bodyPr/>
                    <a:lstStyle/>
                    <a:p>
                      <a:r>
                        <a:rPr lang="en-US" sz="1600" dirty="0"/>
                        <a:t>15</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Rubber </a:t>
                      </a:r>
                    </a:p>
                    <a:p>
                      <a:r>
                        <a:rPr lang="en-US" sz="1600" dirty="0"/>
                        <a:t>HSN : 40012100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suppliers are Vietnam,</a:t>
                      </a:r>
                      <a:r>
                        <a:rPr lang="en-US" sz="1600" b="0" baseline="0" dirty="0"/>
                        <a:t> Malaysia, Bangladesh</a:t>
                      </a:r>
                      <a:r>
                        <a:rPr lang="en-US" sz="1600" b="0" dirty="0"/>
                        <a:t>. </a:t>
                      </a:r>
                    </a:p>
                    <a:p>
                      <a:pPr algn="just"/>
                      <a:r>
                        <a:rPr lang="en-US" sz="1600" b="0" dirty="0"/>
                        <a:t>Import during 2023-24 : USD 55.65 million. </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20%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579197">
                <a:tc>
                  <a:txBody>
                    <a:bodyPr/>
                    <a:lstStyle/>
                    <a:p>
                      <a:r>
                        <a:rPr lang="en-US" sz="1600" dirty="0"/>
                        <a:t>16</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Silica </a:t>
                      </a:r>
                    </a:p>
                    <a:p>
                      <a:r>
                        <a:rPr lang="en-IN" sz="1600" b="0" dirty="0">
                          <a:effectLst/>
                        </a:rPr>
                        <a:t>HSN 28112200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 Belgium,</a:t>
                      </a:r>
                      <a:r>
                        <a:rPr lang="en-US" sz="1600" b="0" baseline="0" dirty="0"/>
                        <a:t> Japan</a:t>
                      </a:r>
                      <a:r>
                        <a:rPr lang="en-US" sz="1600" b="0" dirty="0"/>
                        <a:t>. Import during 2023-24 : USD 98.32 million. </a:t>
                      </a:r>
                      <a:endParaRPr lang="en-US" sz="1600" b="1"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4.125%</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r h="1042150">
                <a:tc>
                  <a:txBody>
                    <a:bodyPr/>
                    <a:lstStyle/>
                    <a:p>
                      <a:r>
                        <a:rPr lang="en-US" sz="1600" dirty="0"/>
                        <a:t>17</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Imitation Leather </a:t>
                      </a:r>
                    </a:p>
                    <a:p>
                      <a:r>
                        <a:rPr lang="en-US" sz="1600" dirty="0"/>
                        <a:t>Fabrics of Cotton </a:t>
                      </a:r>
                    </a:p>
                    <a:p>
                      <a:r>
                        <a:rPr lang="en-US" sz="1600" dirty="0"/>
                        <a:t>HSN 59032010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Vietnam, China, Germany. Import during 2023-24 : USD 7.74 million. </a:t>
                      </a:r>
                      <a:endParaRPr lang="en-US" sz="1600" b="1" dirty="0"/>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20%</a:t>
                      </a:r>
                    </a:p>
                  </a:txBody>
                  <a:tcPr marL="91434" marR="91434"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bl>
          </a:graphicData>
        </a:graphic>
      </p:graphicFrame>
      <p:cxnSp>
        <p:nvCxnSpPr>
          <p:cNvPr id="2" name="Straight Connector 1">
            <a:extLst>
              <a:ext uri="{FF2B5EF4-FFF2-40B4-BE49-F238E27FC236}">
                <a16:creationId xmlns:a16="http://schemas.microsoft.com/office/drawing/2014/main" id="{1DF2863D-E9F3-B5B1-AB5E-5D14B3DDCD35}"/>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54">
            <a:extLst>
              <a:ext uri="{FF2B5EF4-FFF2-40B4-BE49-F238E27FC236}">
                <a16:creationId xmlns:a16="http://schemas.microsoft.com/office/drawing/2014/main" id="{CE518EED-85E7-7D3B-E7AB-BAA4F196521B}"/>
              </a:ext>
            </a:extLst>
          </p:cNvPr>
          <p:cNvSpPr>
            <a:spLocks noChangeArrowheads="1"/>
          </p:cNvSpPr>
          <p:nvPr/>
        </p:nvSpPr>
        <p:spPr bwMode="auto">
          <a:xfrm>
            <a:off x="-1411805" y="185882"/>
            <a:ext cx="9498012" cy="480131"/>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lnSpc>
                <a:spcPct val="90000"/>
              </a:lnSpc>
              <a:spcBef>
                <a:spcPct val="0"/>
              </a:spcBef>
              <a:spcAft>
                <a:spcPts val="0"/>
              </a:spcAft>
              <a:buFont typeface="Arial" panose="020B0604020202020204" pitchFamily="34" charset="0"/>
              <a:buNone/>
              <a:defRPr/>
            </a:pPr>
            <a:r>
              <a:rPr lang="en-US" altLang="en-US" sz="2800" dirty="0">
                <a:ln w="0">
                  <a:solidFill>
                    <a:srgbClr val="002060"/>
                  </a:solidFill>
                </a:ln>
                <a:solidFill>
                  <a:srgbClr val="002060"/>
                </a:solidFill>
                <a:effectLst>
                  <a:reflection blurRad="6350" stA="53000" endA="300" endPos="35500" dir="5400000" sy="-90000" algn="bl" rotWithShape="0"/>
                </a:effectLst>
                <a:cs typeface="+mn-cs"/>
              </a:rPr>
              <a:t>Critical Raw Materials/ Inputs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342E220F-AA1B-C668-1C87-5BE7E388C29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A1CA4E-07F0-C543-AB71-D56153D86DA8}" type="slidenum">
              <a:rPr lang="en-US" altLang="en-US" sz="1400">
                <a:solidFill>
                  <a:srgbClr val="898989"/>
                </a:solidFill>
                <a:latin typeface="Calibri" panose="020F0502020204030204" pitchFamily="34" charset="0"/>
              </a:rPr>
              <a:pPr eaLnBrk="1" hangingPunct="1"/>
              <a:t>18</a:t>
            </a:fld>
            <a:endParaRPr lang="en-US" altLang="en-US" sz="1400">
              <a:solidFill>
                <a:srgbClr val="898989"/>
              </a:solidFill>
              <a:latin typeface="Calibri" panose="020F0502020204030204" pitchFamily="34" charset="0"/>
            </a:endParaRPr>
          </a:p>
        </p:txBody>
      </p:sp>
      <p:sp>
        <p:nvSpPr>
          <p:cNvPr id="26627" name="Title 1">
            <a:extLst>
              <a:ext uri="{FF2B5EF4-FFF2-40B4-BE49-F238E27FC236}">
                <a16:creationId xmlns:a16="http://schemas.microsoft.com/office/drawing/2014/main" id="{631D463E-1511-51C0-05A1-0466C96D56C0}"/>
              </a:ext>
            </a:extLst>
          </p:cNvPr>
          <p:cNvSpPr txBox="1">
            <a:spLocks/>
          </p:cNvSpPr>
          <p:nvPr/>
        </p:nvSpPr>
        <p:spPr bwMode="auto">
          <a:xfrm>
            <a:off x="239713" y="344488"/>
            <a:ext cx="1195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pPr>
            <a:endParaRPr lang="en-US" altLang="en-US" sz="3600">
              <a:solidFill>
                <a:srgbClr val="44546A"/>
              </a:solidFill>
              <a:latin typeface="KPMG Extralight"/>
            </a:endParaRPr>
          </a:p>
        </p:txBody>
      </p:sp>
      <p:graphicFrame>
        <p:nvGraphicFramePr>
          <p:cNvPr id="7" name="Table 6">
            <a:extLst>
              <a:ext uri="{FF2B5EF4-FFF2-40B4-BE49-F238E27FC236}">
                <a16:creationId xmlns:a16="http://schemas.microsoft.com/office/drawing/2014/main" id="{882C16C9-D14F-ED17-47EF-F69840B078C1}"/>
              </a:ext>
            </a:extLst>
          </p:cNvPr>
          <p:cNvGraphicFramePr>
            <a:graphicFrameLocks noGrp="1"/>
          </p:cNvGraphicFramePr>
          <p:nvPr/>
        </p:nvGraphicFramePr>
        <p:xfrm>
          <a:off x="557213" y="990600"/>
          <a:ext cx="11318875" cy="4968874"/>
        </p:xfrm>
        <a:graphic>
          <a:graphicData uri="http://schemas.openxmlformats.org/drawingml/2006/table">
            <a:tbl>
              <a:tblPr firstRow="1" bandRow="1">
                <a:tableStyleId>{5C22544A-7EE6-4342-B048-85BDC9FD1C3A}</a:tableStyleId>
              </a:tblPr>
              <a:tblGrid>
                <a:gridCol w="435279">
                  <a:extLst>
                    <a:ext uri="{9D8B030D-6E8A-4147-A177-3AD203B41FA5}">
                      <a16:colId xmlns:a16="http://schemas.microsoft.com/office/drawing/2014/main" val="20000"/>
                    </a:ext>
                  </a:extLst>
                </a:gridCol>
                <a:gridCol w="2331534">
                  <a:extLst>
                    <a:ext uri="{9D8B030D-6E8A-4147-A177-3AD203B41FA5}">
                      <a16:colId xmlns:a16="http://schemas.microsoft.com/office/drawing/2014/main" val="20001"/>
                    </a:ext>
                  </a:extLst>
                </a:gridCol>
                <a:gridCol w="7110131">
                  <a:extLst>
                    <a:ext uri="{9D8B030D-6E8A-4147-A177-3AD203B41FA5}">
                      <a16:colId xmlns:a16="http://schemas.microsoft.com/office/drawing/2014/main" val="20002"/>
                    </a:ext>
                  </a:extLst>
                </a:gridCol>
                <a:gridCol w="1441931">
                  <a:extLst>
                    <a:ext uri="{9D8B030D-6E8A-4147-A177-3AD203B41FA5}">
                      <a16:colId xmlns:a16="http://schemas.microsoft.com/office/drawing/2014/main" val="20003"/>
                    </a:ext>
                  </a:extLst>
                </a:gridCol>
              </a:tblGrid>
              <a:tr h="579194">
                <a:tc>
                  <a:txBody>
                    <a:bodyPr/>
                    <a:lstStyle/>
                    <a:p>
                      <a:pPr algn="ctr"/>
                      <a:r>
                        <a:rPr lang="en-US" sz="1600" dirty="0">
                          <a:solidFill>
                            <a:schemeClr val="tx1"/>
                          </a:solidFill>
                        </a:rPr>
                        <a:t>S#</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Material </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a:solidFill>
                            <a:schemeClr val="tx1"/>
                          </a:solidFill>
                        </a:rPr>
                        <a:t>Supply</a:t>
                      </a:r>
                      <a:r>
                        <a:rPr lang="en-US" sz="1600" baseline="0" dirty="0">
                          <a:solidFill>
                            <a:schemeClr val="tx1"/>
                          </a:solidFill>
                        </a:rPr>
                        <a:t> Chain</a:t>
                      </a:r>
                      <a:endParaRPr lang="en-US" sz="1600" dirty="0">
                        <a:solidFill>
                          <a:schemeClr val="tx1"/>
                        </a:solidFill>
                      </a:endParaRP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1" dirty="0">
                          <a:solidFill>
                            <a:schemeClr val="tx1"/>
                          </a:solidFill>
                        </a:rPr>
                        <a:t>Import duty for China</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23065">
                <a:tc>
                  <a:txBody>
                    <a:bodyPr/>
                    <a:lstStyle/>
                    <a:p>
                      <a:r>
                        <a:rPr lang="en-US" sz="1600" dirty="0"/>
                        <a:t>18</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Toe Puffs </a:t>
                      </a:r>
                    </a:p>
                    <a:p>
                      <a:r>
                        <a:rPr lang="en-IN" sz="1600" b="0" dirty="0">
                          <a:solidFill>
                            <a:schemeClr val="tx1"/>
                          </a:solidFill>
                          <a:effectLst/>
                        </a:rPr>
                        <a:t>HSN 35069110</a:t>
                      </a:r>
                      <a:endParaRPr lang="en-US" sz="1600" b="0" dirty="0"/>
                    </a:p>
                    <a:p>
                      <a:endParaRPr lang="en-US" sz="1600" b="0"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Vietnam, China, Taiwan. Import during 2023-24 : USD 6.91</a:t>
                      </a:r>
                      <a:r>
                        <a:rPr lang="en-US" sz="1600" b="0" baseline="0" dirty="0"/>
                        <a:t> </a:t>
                      </a:r>
                      <a:r>
                        <a:rPr lang="en-US" sz="1600" b="0" dirty="0"/>
                        <a:t>million. </a:t>
                      </a:r>
                      <a:endParaRPr lang="en-US" sz="1600" b="1" baseline="0"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baseline="0" dirty="0"/>
                        <a:t>10%</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823065">
                <a:tc>
                  <a:txBody>
                    <a:bodyPr/>
                    <a:lstStyle/>
                    <a:p>
                      <a:r>
                        <a:rPr lang="en-US" sz="1600" dirty="0"/>
                        <a:t>19</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Labels/ Badges</a:t>
                      </a:r>
                    </a:p>
                    <a:p>
                      <a:r>
                        <a:rPr lang="en-US" sz="1600" dirty="0"/>
                        <a:t>HSN 58071020</a:t>
                      </a:r>
                    </a:p>
                    <a:p>
                      <a:endParaRPr lang="en-US" sz="1600" b="0"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just"/>
                      <a:r>
                        <a:rPr lang="en-US" sz="1600" b="0" dirty="0"/>
                        <a:t>Major supplier is China. Import during 2023-24 : USD 2.07 million</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10%</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9194">
                <a:tc>
                  <a:txBody>
                    <a:bodyPr/>
                    <a:lstStyle/>
                    <a:p>
                      <a:r>
                        <a:rPr lang="en-US" sz="1600" dirty="0"/>
                        <a:t>20</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Cartons </a:t>
                      </a:r>
                    </a:p>
                    <a:p>
                      <a:r>
                        <a:rPr lang="en-IN" sz="1600" b="0" i="0" u="none" strike="noStrike" dirty="0">
                          <a:solidFill>
                            <a:srgbClr val="000000"/>
                          </a:solidFill>
                          <a:effectLst/>
                          <a:latin typeface="Calibri" panose="020F0502020204030204" pitchFamily="34" charset="0"/>
                        </a:rPr>
                        <a:t>HSN 48191010</a:t>
                      </a:r>
                      <a:endParaRPr lang="en-IN" sz="1600" b="0" dirty="0">
                        <a:effectLst/>
                      </a:endParaRP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Sri Lanka, Vietnam</a:t>
                      </a:r>
                      <a:r>
                        <a:rPr lang="en-US" sz="1600" b="0" dirty="0"/>
                        <a:t>. Import during 2023-24 : USD 17.23</a:t>
                      </a:r>
                      <a:r>
                        <a:rPr lang="en-US" sz="1600" b="0" baseline="0" dirty="0"/>
                        <a:t> </a:t>
                      </a:r>
                      <a:r>
                        <a:rPr lang="en-US" sz="1600" b="0" dirty="0"/>
                        <a:t>million. </a:t>
                      </a:r>
                      <a:endParaRPr lang="en-US" sz="1600" b="1"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0" dirty="0"/>
                        <a:t>10%</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097420">
                <a:tc>
                  <a:txBody>
                    <a:bodyPr/>
                    <a:lstStyle/>
                    <a:p>
                      <a:r>
                        <a:rPr lang="en-US" sz="1600" dirty="0"/>
                        <a:t>21</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i="0" u="none" strike="noStrike" dirty="0">
                          <a:solidFill>
                            <a:srgbClr val="000000"/>
                          </a:solidFill>
                          <a:effectLst/>
                          <a:latin typeface="Calibri" panose="020F0502020204030204" pitchFamily="34" charset="0"/>
                        </a:rPr>
                        <a:t>Mechanically made lace </a:t>
                      </a:r>
                      <a:r>
                        <a:rPr lang="en-US" sz="1600" b="1" i="0" u="none" strike="noStrike" dirty="0">
                          <a:solidFill>
                            <a:srgbClr val="000000"/>
                          </a:solidFill>
                          <a:effectLst/>
                          <a:latin typeface="Calibri" panose="020F0502020204030204" pitchFamily="34" charset="0"/>
                        </a:rPr>
                        <a:t>(man made </a:t>
                      </a:r>
                      <a:r>
                        <a:rPr lang="en-US" sz="1600" b="1" i="0" u="none" strike="noStrike" dirty="0" err="1">
                          <a:solidFill>
                            <a:srgbClr val="000000"/>
                          </a:solidFill>
                          <a:effectLst/>
                          <a:latin typeface="Calibri" panose="020F0502020204030204" pitchFamily="34" charset="0"/>
                        </a:rPr>
                        <a:t>fibre</a:t>
                      </a:r>
                      <a:r>
                        <a:rPr lang="en-US" sz="1600" b="1" i="0" u="none" strike="noStrike" dirty="0">
                          <a:solidFill>
                            <a:srgbClr val="000000"/>
                          </a:solidFill>
                          <a:effectLst/>
                          <a:latin typeface="Calibri" panose="020F0502020204030204" pitchFamily="34" charset="0"/>
                        </a:rPr>
                        <a:t>)</a:t>
                      </a:r>
                    </a:p>
                    <a:p>
                      <a:r>
                        <a:rPr lang="en-US" sz="1600" b="0" i="0" u="none" strike="noStrike" dirty="0">
                          <a:solidFill>
                            <a:srgbClr val="000000"/>
                          </a:solidFill>
                          <a:effectLst/>
                          <a:latin typeface="Calibri" panose="020F0502020204030204" pitchFamily="34" charset="0"/>
                        </a:rPr>
                        <a:t>HSN 58042100</a:t>
                      </a:r>
                      <a:endParaRPr lang="en-US" sz="1600" b="0" dirty="0"/>
                    </a:p>
                    <a:p>
                      <a:endParaRPr lang="en-US" sz="1600" b="0"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Sri Lanka, Hong Kong</a:t>
                      </a:r>
                      <a:r>
                        <a:rPr lang="en-US" sz="1600" b="0" dirty="0"/>
                        <a:t>. Import during 2023-24 : USD 15.43</a:t>
                      </a:r>
                      <a:r>
                        <a:rPr lang="en-US" sz="1600" b="0" baseline="0" dirty="0"/>
                        <a:t> </a:t>
                      </a:r>
                      <a:r>
                        <a:rPr lang="en-US" sz="1600" b="0" dirty="0"/>
                        <a:t>million. </a:t>
                      </a:r>
                      <a:endParaRPr lang="en-US" sz="1600" b="1"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800" b="0" i="0" u="none" strike="noStrike" dirty="0">
                          <a:solidFill>
                            <a:srgbClr val="000000"/>
                          </a:solidFill>
                          <a:effectLst/>
                          <a:latin typeface="Calibri" panose="020F0502020204030204" pitchFamily="34" charset="0"/>
                        </a:rPr>
                        <a:t>20% or </a:t>
                      </a:r>
                      <a:r>
                        <a:rPr lang="en-US" sz="1600" b="0" i="0" u="none" strike="noStrike" dirty="0">
                          <a:solidFill>
                            <a:srgbClr val="000000"/>
                          </a:solidFill>
                          <a:effectLst/>
                          <a:latin typeface="Calibri" panose="020F0502020204030204" pitchFamily="34" charset="0"/>
                        </a:rPr>
                        <a:t>Rs.200 per KG whichever is higher</a:t>
                      </a:r>
                      <a:endParaRPr lang="en-US" sz="1600" b="0"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r h="1066936">
                <a:tc>
                  <a:txBody>
                    <a:bodyPr/>
                    <a:lstStyle/>
                    <a:p>
                      <a:r>
                        <a:rPr lang="en-US" sz="1600" dirty="0"/>
                        <a:t>22</a:t>
                      </a: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i="0" u="none" strike="noStrike" dirty="0">
                          <a:solidFill>
                            <a:srgbClr val="000000"/>
                          </a:solidFill>
                          <a:effectLst/>
                          <a:latin typeface="Calibri" panose="020F0502020204030204" pitchFamily="34" charset="0"/>
                        </a:rPr>
                        <a:t>Mechanically made lace </a:t>
                      </a:r>
                      <a:r>
                        <a:rPr lang="en-US" sz="1600" b="1" i="0" u="none" strike="noStrike" dirty="0">
                          <a:solidFill>
                            <a:srgbClr val="000000"/>
                          </a:solidFill>
                          <a:effectLst/>
                          <a:latin typeface="Calibri" panose="020F0502020204030204" pitchFamily="34" charset="0"/>
                        </a:rPr>
                        <a:t>(Other textile materials)</a:t>
                      </a:r>
                    </a:p>
                    <a:p>
                      <a:r>
                        <a:rPr lang="en-US" sz="1600" b="1" i="0" u="none" strike="noStrike" dirty="0">
                          <a:solidFill>
                            <a:srgbClr val="000000"/>
                          </a:solidFill>
                          <a:effectLst/>
                          <a:latin typeface="Calibri" panose="020F0502020204030204" pitchFamily="34" charset="0"/>
                        </a:rPr>
                        <a:t>HSN 580429</a:t>
                      </a:r>
                      <a:endParaRPr lang="en-IN" sz="1600" b="0" dirty="0">
                        <a:effectLst/>
                      </a:endParaRP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t>Major suppliers are China</a:t>
                      </a:r>
                      <a:r>
                        <a:rPr lang="en-US" sz="1600" b="0" baseline="0" dirty="0"/>
                        <a:t>, Hong Kong, Indonesia</a:t>
                      </a:r>
                      <a:r>
                        <a:rPr lang="en-US" sz="1600" b="0" dirty="0"/>
                        <a:t>. Import during 2023-24 : USD 17.41</a:t>
                      </a:r>
                      <a:r>
                        <a:rPr lang="en-US" sz="1600" b="0" baseline="0" dirty="0"/>
                        <a:t> </a:t>
                      </a:r>
                      <a:r>
                        <a:rPr lang="en-US" sz="1600" b="0" dirty="0"/>
                        <a:t>million. </a:t>
                      </a:r>
                      <a:endParaRPr lang="en-US" sz="1600" b="1" dirty="0"/>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rPr>
                        <a:t>10% or Rs.200 per KG whichever is higher</a:t>
                      </a:r>
                      <a:endParaRPr lang="en-IN" sz="1600" b="0" i="0" u="none" strike="noStrike" dirty="0">
                        <a:solidFill>
                          <a:srgbClr val="000000"/>
                        </a:solidFill>
                        <a:effectLst/>
                        <a:latin typeface="Calibri" panose="020F0502020204030204" pitchFamily="34" charset="0"/>
                      </a:endParaRPr>
                    </a:p>
                  </a:txBody>
                  <a:tcPr marL="91437" marR="91437"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cxnSp>
        <p:nvCxnSpPr>
          <p:cNvPr id="2" name="Straight Connector 1">
            <a:extLst>
              <a:ext uri="{FF2B5EF4-FFF2-40B4-BE49-F238E27FC236}">
                <a16:creationId xmlns:a16="http://schemas.microsoft.com/office/drawing/2014/main" id="{6DCE6BAC-7817-8454-AAFE-6859608AFEBF}"/>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54">
            <a:extLst>
              <a:ext uri="{FF2B5EF4-FFF2-40B4-BE49-F238E27FC236}">
                <a16:creationId xmlns:a16="http://schemas.microsoft.com/office/drawing/2014/main" id="{DC74E6C6-3B65-0230-B4FE-A8DEE2887D43}"/>
              </a:ext>
            </a:extLst>
          </p:cNvPr>
          <p:cNvSpPr>
            <a:spLocks noChangeArrowheads="1"/>
          </p:cNvSpPr>
          <p:nvPr/>
        </p:nvSpPr>
        <p:spPr bwMode="auto">
          <a:xfrm>
            <a:off x="-1411805" y="185882"/>
            <a:ext cx="9498012" cy="480131"/>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lnSpc>
                <a:spcPct val="90000"/>
              </a:lnSpc>
              <a:spcBef>
                <a:spcPct val="0"/>
              </a:spcBef>
              <a:spcAft>
                <a:spcPts val="0"/>
              </a:spcAft>
              <a:buFont typeface="Arial" panose="020B0604020202020204" pitchFamily="34" charset="0"/>
              <a:buNone/>
              <a:defRPr/>
            </a:pPr>
            <a:r>
              <a:rPr lang="en-US" altLang="en-US" sz="2800" dirty="0">
                <a:ln w="0">
                  <a:solidFill>
                    <a:srgbClr val="002060"/>
                  </a:solidFill>
                </a:ln>
                <a:solidFill>
                  <a:srgbClr val="002060"/>
                </a:solidFill>
                <a:effectLst>
                  <a:reflection blurRad="6350" stA="53000" endA="300" endPos="35500" dir="5400000" sy="-90000" algn="bl" rotWithShape="0"/>
                </a:effectLst>
                <a:cs typeface="+mn-cs"/>
              </a:rPr>
              <a:t>Critical Raw Materials/ Inputs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BF93B792-F7A4-F455-BD04-6F37C759DAC4}"/>
              </a:ext>
            </a:extLst>
          </p:cNvPr>
          <p:cNvGraphicFramePr>
            <a:graphicFrameLocks noGrp="1"/>
          </p:cNvGraphicFramePr>
          <p:nvPr/>
        </p:nvGraphicFramePr>
        <p:xfrm>
          <a:off x="658813" y="2232025"/>
          <a:ext cx="6534150" cy="3027365"/>
        </p:xfrm>
        <a:graphic>
          <a:graphicData uri="http://schemas.openxmlformats.org/drawingml/2006/table">
            <a:tbl>
              <a:tblPr firstRow="1" bandRow="1">
                <a:tableStyleId>{5C22544A-7EE6-4342-B048-85BDC9FD1C3A}</a:tableStyleId>
              </a:tblPr>
              <a:tblGrid>
                <a:gridCol w="915796">
                  <a:extLst>
                    <a:ext uri="{9D8B030D-6E8A-4147-A177-3AD203B41FA5}">
                      <a16:colId xmlns:a16="http://schemas.microsoft.com/office/drawing/2014/main" val="20000"/>
                    </a:ext>
                  </a:extLst>
                </a:gridCol>
                <a:gridCol w="4242557">
                  <a:extLst>
                    <a:ext uri="{9D8B030D-6E8A-4147-A177-3AD203B41FA5}">
                      <a16:colId xmlns:a16="http://schemas.microsoft.com/office/drawing/2014/main" val="20001"/>
                    </a:ext>
                  </a:extLst>
                </a:gridCol>
                <a:gridCol w="1375797">
                  <a:extLst>
                    <a:ext uri="{9D8B030D-6E8A-4147-A177-3AD203B41FA5}">
                      <a16:colId xmlns:a16="http://schemas.microsoft.com/office/drawing/2014/main" val="20002"/>
                    </a:ext>
                  </a:extLst>
                </a:gridCol>
              </a:tblGrid>
              <a:tr h="574665">
                <a:tc>
                  <a:txBody>
                    <a:bodyPr/>
                    <a:lstStyle/>
                    <a:p>
                      <a:pPr algn="ctr">
                        <a:lnSpc>
                          <a:spcPct val="107000"/>
                        </a:lnSpc>
                        <a:spcAft>
                          <a:spcPts val="800"/>
                        </a:spcAft>
                      </a:pPr>
                      <a:r>
                        <a:rPr lang="en-IN" sz="1600" dirty="0">
                          <a:effectLst/>
                        </a:rPr>
                        <a:t>HSN </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IN" sz="1600" dirty="0">
                          <a:effectLst/>
                        </a:rPr>
                        <a:t>Type of Machinery </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IN" sz="1600" dirty="0">
                          <a:effectLst/>
                        </a:rPr>
                        <a:t>2023-2024</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69" marR="28569" marT="28943" marB="28943" anchor="ctr"/>
                </a:tc>
                <a:extLst>
                  <a:ext uri="{0D108BD9-81ED-4DB2-BD59-A6C34878D82A}">
                    <a16:rowId xmlns:a16="http://schemas.microsoft.com/office/drawing/2014/main" val="10000"/>
                  </a:ext>
                </a:extLst>
              </a:tr>
              <a:tr h="574665">
                <a:tc>
                  <a:txBody>
                    <a:bodyPr/>
                    <a:lstStyle/>
                    <a:p>
                      <a:pPr>
                        <a:lnSpc>
                          <a:spcPct val="107000"/>
                        </a:lnSpc>
                        <a:spcAft>
                          <a:spcPts val="800"/>
                        </a:spcAft>
                      </a:pPr>
                      <a:r>
                        <a:rPr lang="en-IN" sz="1600" dirty="0">
                          <a:effectLst/>
                        </a:rPr>
                        <a:t>84531000</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dirty="0">
                          <a:effectLst/>
                        </a:rPr>
                        <a:t>Machinery for preparing, tanning or working hides, skins or leather</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dirty="0">
                          <a:effectLst/>
                          <a:latin typeface="+mj-lt"/>
                          <a:ea typeface="Calibri" panose="020F0502020204030204" pitchFamily="34" charset="0"/>
                          <a:cs typeface="Times New Roman" panose="02020603050405020304" pitchFamily="18" charset="0"/>
                        </a:rPr>
                        <a:t>10.23</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1"/>
                  </a:ext>
                </a:extLst>
              </a:tr>
              <a:tr h="375607">
                <a:tc>
                  <a:txBody>
                    <a:bodyPr/>
                    <a:lstStyle/>
                    <a:p>
                      <a:pPr>
                        <a:lnSpc>
                          <a:spcPct val="107000"/>
                        </a:lnSpc>
                        <a:spcAft>
                          <a:spcPts val="800"/>
                        </a:spcAft>
                      </a:pPr>
                      <a:r>
                        <a:rPr lang="en-IN" sz="1600" dirty="0">
                          <a:effectLst/>
                        </a:rPr>
                        <a:t>84532000</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dirty="0">
                          <a:effectLst/>
                        </a:rPr>
                        <a:t>Machinery for making or repairing footwear</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dirty="0">
                          <a:effectLst/>
                          <a:latin typeface="+mj-lt"/>
                          <a:ea typeface="Calibri" panose="020F0502020204030204" pitchFamily="34" charset="0"/>
                          <a:cs typeface="Times New Roman" panose="02020603050405020304" pitchFamily="18" charset="0"/>
                        </a:rPr>
                        <a:t>39.87</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2"/>
                  </a:ext>
                </a:extLst>
              </a:tr>
              <a:tr h="375607">
                <a:tc>
                  <a:txBody>
                    <a:bodyPr/>
                    <a:lstStyle/>
                    <a:p>
                      <a:pPr>
                        <a:lnSpc>
                          <a:spcPct val="107000"/>
                        </a:lnSpc>
                        <a:spcAft>
                          <a:spcPts val="800"/>
                        </a:spcAft>
                      </a:pPr>
                      <a:r>
                        <a:rPr lang="en-IN" sz="1600">
                          <a:effectLst/>
                        </a:rPr>
                        <a:t>84538000</a:t>
                      </a:r>
                      <a:endParaRPr lang="en-IN" sz="160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dirty="0">
                          <a:effectLst/>
                        </a:rPr>
                        <a:t>Other machinery</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dirty="0">
                          <a:effectLst/>
                          <a:latin typeface="+mj-lt"/>
                          <a:ea typeface="Calibri" panose="020F0502020204030204" pitchFamily="34" charset="0"/>
                          <a:cs typeface="Times New Roman" panose="02020603050405020304" pitchFamily="18" charset="0"/>
                        </a:rPr>
                        <a:t>7.72</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3"/>
                  </a:ext>
                </a:extLst>
              </a:tr>
              <a:tr h="375607">
                <a:tc>
                  <a:txBody>
                    <a:bodyPr/>
                    <a:lstStyle/>
                    <a:p>
                      <a:pPr>
                        <a:lnSpc>
                          <a:spcPct val="107000"/>
                        </a:lnSpc>
                        <a:spcAft>
                          <a:spcPts val="800"/>
                        </a:spcAft>
                      </a:pPr>
                      <a:r>
                        <a:rPr lang="en-IN" sz="1600">
                          <a:effectLst/>
                        </a:rPr>
                        <a:t>84539010</a:t>
                      </a:r>
                      <a:endParaRPr lang="en-IN" sz="160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dirty="0">
                          <a:effectLst/>
                        </a:rPr>
                        <a:t>Parts of boot and shoe manufacturing machinery</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dirty="0">
                          <a:effectLst/>
                          <a:latin typeface="+mj-lt"/>
                          <a:ea typeface="Calibri" panose="020F0502020204030204" pitchFamily="34" charset="0"/>
                          <a:cs typeface="Times New Roman" panose="02020603050405020304" pitchFamily="18" charset="0"/>
                        </a:rPr>
                        <a:t>1.80</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4"/>
                  </a:ext>
                </a:extLst>
              </a:tr>
              <a:tr h="375607">
                <a:tc>
                  <a:txBody>
                    <a:bodyPr/>
                    <a:lstStyle/>
                    <a:p>
                      <a:pPr>
                        <a:lnSpc>
                          <a:spcPct val="107000"/>
                        </a:lnSpc>
                        <a:spcAft>
                          <a:spcPts val="800"/>
                        </a:spcAft>
                      </a:pPr>
                      <a:r>
                        <a:rPr lang="en-IN" sz="1600">
                          <a:effectLst/>
                        </a:rPr>
                        <a:t>84539090</a:t>
                      </a:r>
                      <a:endParaRPr lang="en-IN" sz="160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a:effectLst/>
                        </a:rPr>
                        <a:t>Other parts of machinery </a:t>
                      </a:r>
                      <a:endParaRPr lang="en-IN" sz="160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dirty="0">
                          <a:effectLst/>
                          <a:latin typeface="+mj-lt"/>
                          <a:ea typeface="Calibri" panose="020F0502020204030204" pitchFamily="34" charset="0"/>
                          <a:cs typeface="Times New Roman" panose="02020603050405020304" pitchFamily="18" charset="0"/>
                        </a:rPr>
                        <a:t>15.13</a:t>
                      </a:r>
                      <a:endParaRPr lang="en-IN" sz="1600"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5"/>
                  </a:ext>
                </a:extLst>
              </a:tr>
              <a:tr h="375607">
                <a:tc>
                  <a:txBody>
                    <a:bodyPr/>
                    <a:lstStyle/>
                    <a:p>
                      <a:pPr>
                        <a:lnSpc>
                          <a:spcPct val="107000"/>
                        </a:lnSpc>
                      </a:pPr>
                      <a:endParaRPr lang="en-IN" sz="1600" b="1" dirty="0">
                        <a:effectLst/>
                        <a:latin typeface="+mj-lt"/>
                        <a:cs typeface="Times New Roman" panose="02020603050405020304" pitchFamily="18" charset="0"/>
                      </a:endParaRPr>
                    </a:p>
                  </a:txBody>
                  <a:tcPr marL="28569" marR="28569" marT="28943" marB="28943"/>
                </a:tc>
                <a:tc>
                  <a:txBody>
                    <a:bodyPr/>
                    <a:lstStyle/>
                    <a:p>
                      <a:pPr>
                        <a:lnSpc>
                          <a:spcPct val="107000"/>
                        </a:lnSpc>
                        <a:spcAft>
                          <a:spcPts val="800"/>
                        </a:spcAft>
                      </a:pPr>
                      <a:r>
                        <a:rPr lang="en-IN" sz="1600" b="1" dirty="0">
                          <a:effectLst/>
                        </a:rPr>
                        <a:t>Total</a:t>
                      </a:r>
                      <a:endParaRPr lang="en-IN" sz="1600" b="1" dirty="0">
                        <a:effectLst/>
                        <a:latin typeface="+mj-lt"/>
                        <a:ea typeface="Calibri" panose="020F0502020204030204" pitchFamily="34" charset="0"/>
                        <a:cs typeface="Times New Roman" panose="02020603050405020304" pitchFamily="18" charset="0"/>
                      </a:endParaRPr>
                    </a:p>
                  </a:txBody>
                  <a:tcPr marL="28569" marR="28569" marT="28943" marB="28943"/>
                </a:tc>
                <a:tc>
                  <a:txBody>
                    <a:bodyPr/>
                    <a:lstStyle/>
                    <a:p>
                      <a:pPr algn="ctr">
                        <a:lnSpc>
                          <a:spcPct val="107000"/>
                        </a:lnSpc>
                        <a:spcAft>
                          <a:spcPts val="800"/>
                        </a:spcAft>
                      </a:pPr>
                      <a:r>
                        <a:rPr lang="en-US" sz="1600" b="1" dirty="0">
                          <a:effectLst/>
                          <a:latin typeface="+mj-lt"/>
                          <a:ea typeface="Calibri" panose="020F0502020204030204" pitchFamily="34" charset="0"/>
                          <a:cs typeface="Times New Roman" panose="02020603050405020304" pitchFamily="18" charset="0"/>
                        </a:rPr>
                        <a:t>74.75</a:t>
                      </a:r>
                      <a:endParaRPr lang="en-IN" sz="1600" b="1" dirty="0">
                        <a:effectLst/>
                        <a:latin typeface="+mj-lt"/>
                        <a:ea typeface="Calibri" panose="020F0502020204030204" pitchFamily="34" charset="0"/>
                        <a:cs typeface="Times New Roman" panose="02020603050405020304" pitchFamily="18" charset="0"/>
                      </a:endParaRPr>
                    </a:p>
                  </a:txBody>
                  <a:tcPr marL="28569" marR="28569" marT="28943" marB="28943"/>
                </a:tc>
                <a:extLst>
                  <a:ext uri="{0D108BD9-81ED-4DB2-BD59-A6C34878D82A}">
                    <a16:rowId xmlns:a16="http://schemas.microsoft.com/office/drawing/2014/main" val="10006"/>
                  </a:ext>
                </a:extLst>
              </a:tr>
            </a:tbl>
          </a:graphicData>
        </a:graphic>
      </p:graphicFrame>
      <p:sp>
        <p:nvSpPr>
          <p:cNvPr id="16" name="Title 1">
            <a:extLst>
              <a:ext uri="{FF2B5EF4-FFF2-40B4-BE49-F238E27FC236}">
                <a16:creationId xmlns:a16="http://schemas.microsoft.com/office/drawing/2014/main" id="{0151403A-75A9-EE2E-09A9-BEA14892BAEA}"/>
              </a:ext>
            </a:extLst>
          </p:cNvPr>
          <p:cNvSpPr txBox="1">
            <a:spLocks/>
          </p:cNvSpPr>
          <p:nvPr/>
        </p:nvSpPr>
        <p:spPr>
          <a:xfrm>
            <a:off x="277813" y="982663"/>
            <a:ext cx="11120437" cy="912812"/>
          </a:xfrm>
          <a:prstGeom prst="rect">
            <a:avLst/>
          </a:prstGeom>
          <a:solidFill>
            <a:schemeClr val="accent1">
              <a:lumMod val="40000"/>
              <a:lumOff val="60000"/>
            </a:schemeClr>
          </a:solidFill>
        </p:spPr>
        <p:txBody>
          <a:bodyPr anchor="ctr">
            <a:normAutofit fontScale="975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just" fontAlgn="auto">
              <a:lnSpc>
                <a:spcPct val="160000"/>
              </a:lnSpc>
              <a:spcAft>
                <a:spcPts val="0"/>
              </a:spcAft>
              <a:defRPr/>
            </a:pPr>
            <a:r>
              <a:rPr lang="en-IN" sz="1800" dirty="0">
                <a:latin typeface="Calibri" panose="020F0502020204030204" pitchFamily="34" charset="0"/>
                <a:ea typeface="Times New Roman" panose="02020603050405020304" pitchFamily="18" charset="0"/>
                <a:cs typeface="Times New Roman" panose="02020603050405020304" pitchFamily="18" charset="0"/>
              </a:rPr>
              <a:t>Huge scope for setting-up machinery unit in India, as 98% of the tanning machinery and 95% of the footwear and products machinery are imported. </a:t>
            </a:r>
            <a:endParaRPr lang="en-US" sz="2400" dirty="0"/>
          </a:p>
        </p:txBody>
      </p:sp>
      <p:sp>
        <p:nvSpPr>
          <p:cNvPr id="27685" name="TextBox 4">
            <a:extLst>
              <a:ext uri="{FF2B5EF4-FFF2-40B4-BE49-F238E27FC236}">
                <a16:creationId xmlns:a16="http://schemas.microsoft.com/office/drawing/2014/main" id="{D4D1A3CE-A105-F063-C11D-BBB0E35D0E81}"/>
              </a:ext>
            </a:extLst>
          </p:cNvPr>
          <p:cNvSpPr txBox="1">
            <a:spLocks noChangeArrowheads="1"/>
          </p:cNvSpPr>
          <p:nvPr/>
        </p:nvSpPr>
        <p:spPr bwMode="auto">
          <a:xfrm>
            <a:off x="3944938" y="1811338"/>
            <a:ext cx="5284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Import of machinery into India – Million USD</a:t>
            </a:r>
            <a:endParaRPr lang="en-IN" altLang="en-US">
              <a:latin typeface="Calibri" panose="020F0502020204030204" pitchFamily="34" charset="0"/>
            </a:endParaRPr>
          </a:p>
        </p:txBody>
      </p:sp>
      <p:cxnSp>
        <p:nvCxnSpPr>
          <p:cNvPr id="15" name="Straight Connector 14">
            <a:extLst>
              <a:ext uri="{FF2B5EF4-FFF2-40B4-BE49-F238E27FC236}">
                <a16:creationId xmlns:a16="http://schemas.microsoft.com/office/drawing/2014/main" id="{6FF8C5B2-5261-3200-E0BC-BFBDADCB8E98}"/>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FF850808-8C7D-A14A-158E-7A1743D7EF39}"/>
              </a:ext>
            </a:extLst>
          </p:cNvPr>
          <p:cNvSpPr txBox="1">
            <a:spLocks/>
          </p:cNvSpPr>
          <p:nvPr/>
        </p:nvSpPr>
        <p:spPr bwMode="auto">
          <a:xfrm>
            <a:off x="-1368964" y="-11216"/>
            <a:ext cx="9979564" cy="735013"/>
          </a:xfrm>
          <a:prstGeom prst="rect">
            <a:avLst/>
          </a:prstGeom>
          <a:noFill/>
          <a:ln>
            <a:noFill/>
          </a:ln>
        </p:spPr>
        <p:txBody>
          <a:bodyPr anchor="ctr"/>
          <a:lstStyle>
            <a:defPPr>
              <a:defRPr lang="en-US"/>
            </a:defPPr>
            <a:lvl1pPr algn="ctr">
              <a:lnSpc>
                <a:spcPct val="90000"/>
              </a:lnSpc>
              <a:spcBef>
                <a:spcPct val="0"/>
              </a:spcBef>
              <a:buFont typeface="Arial" panose="020B0604020202020204" pitchFamily="34" charset="0"/>
              <a:buNone/>
              <a:defRPr sz="2800">
                <a:ln w="0">
                  <a:solidFill>
                    <a:srgbClr val="002060"/>
                  </a:solidFill>
                </a:ln>
                <a:solidFill>
                  <a:srgbClr val="002060"/>
                </a:solidFill>
                <a:effectLst>
                  <a:reflection blurRad="6350" stA="53000" endA="300" endPos="35500" dir="5400000" sy="-90000" algn="bl" rotWithShape="0"/>
                </a:effectLst>
                <a:latin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cs typeface="+mn-cs"/>
              </a:rPr>
              <a:t>Machinery – Investment Opportunity</a:t>
            </a:r>
          </a:p>
        </p:txBody>
      </p:sp>
      <p:sp>
        <p:nvSpPr>
          <p:cNvPr id="27688" name="Slide Number Placeholder 1">
            <a:extLst>
              <a:ext uri="{FF2B5EF4-FFF2-40B4-BE49-F238E27FC236}">
                <a16:creationId xmlns:a16="http://schemas.microsoft.com/office/drawing/2014/main" id="{2D941E45-B03B-18EB-E824-C401997B8E6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EC0740-2E74-9446-AA70-9DF3C144FE50}" type="slidenum">
              <a:rPr lang="en-US" altLang="en-US">
                <a:solidFill>
                  <a:srgbClr val="898989"/>
                </a:solidFill>
                <a:latin typeface="Calibri" panose="020F0502020204030204" pitchFamily="34" charset="0"/>
              </a:rPr>
              <a:pPr eaLnBrk="1" hangingPunct="1"/>
              <a:t>19</a:t>
            </a:fld>
            <a:endParaRPr lang="en-US" altLang="en-US">
              <a:solidFill>
                <a:srgbClr val="898989"/>
              </a:solidFill>
              <a:latin typeface="Calibri" panose="020F0502020204030204" pitchFamily="34" charset="0"/>
            </a:endParaRPr>
          </a:p>
        </p:txBody>
      </p:sp>
      <p:graphicFrame>
        <p:nvGraphicFramePr>
          <p:cNvPr id="9" name="Table 4">
            <a:extLst>
              <a:ext uri="{FF2B5EF4-FFF2-40B4-BE49-F238E27FC236}">
                <a16:creationId xmlns:a16="http://schemas.microsoft.com/office/drawing/2014/main" id="{AD957578-6C96-E357-8E18-5A26E996B982}"/>
              </a:ext>
            </a:extLst>
          </p:cNvPr>
          <p:cNvGraphicFramePr>
            <a:graphicFrameLocks noGrp="1"/>
          </p:cNvGraphicFramePr>
          <p:nvPr/>
        </p:nvGraphicFramePr>
        <p:xfrm>
          <a:off x="7299325" y="2270125"/>
          <a:ext cx="4344988" cy="2943226"/>
        </p:xfrm>
        <a:graphic>
          <a:graphicData uri="http://schemas.openxmlformats.org/drawingml/2006/table">
            <a:tbl>
              <a:tblPr firstRow="1" bandRow="1">
                <a:tableStyleId>{5C22544A-7EE6-4342-B048-85BDC9FD1C3A}</a:tableStyleId>
              </a:tblPr>
              <a:tblGrid>
                <a:gridCol w="915963">
                  <a:extLst>
                    <a:ext uri="{9D8B030D-6E8A-4147-A177-3AD203B41FA5}">
                      <a16:colId xmlns:a16="http://schemas.microsoft.com/office/drawing/2014/main" val="20000"/>
                    </a:ext>
                  </a:extLst>
                </a:gridCol>
                <a:gridCol w="2653909">
                  <a:extLst>
                    <a:ext uri="{9D8B030D-6E8A-4147-A177-3AD203B41FA5}">
                      <a16:colId xmlns:a16="http://schemas.microsoft.com/office/drawing/2014/main" val="20001"/>
                    </a:ext>
                  </a:extLst>
                </a:gridCol>
                <a:gridCol w="775116">
                  <a:extLst>
                    <a:ext uri="{9D8B030D-6E8A-4147-A177-3AD203B41FA5}">
                      <a16:colId xmlns:a16="http://schemas.microsoft.com/office/drawing/2014/main" val="20002"/>
                    </a:ext>
                  </a:extLst>
                </a:gridCol>
              </a:tblGrid>
              <a:tr h="576524">
                <a:tc>
                  <a:txBody>
                    <a:bodyPr/>
                    <a:lstStyle/>
                    <a:p>
                      <a:pPr algn="ctr">
                        <a:lnSpc>
                          <a:spcPct val="107000"/>
                        </a:lnSpc>
                        <a:spcAft>
                          <a:spcPts val="800"/>
                        </a:spcAft>
                      </a:pPr>
                      <a:r>
                        <a:rPr lang="en-IN" sz="1600" dirty="0">
                          <a:effectLst/>
                        </a:rPr>
                        <a:t>HSN </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algn="ctr">
                        <a:lnSpc>
                          <a:spcPct val="107000"/>
                        </a:lnSpc>
                        <a:spcAft>
                          <a:spcPts val="800"/>
                        </a:spcAft>
                      </a:pPr>
                      <a:r>
                        <a:rPr lang="en-IN" sz="1600" dirty="0">
                          <a:effectLst/>
                        </a:rPr>
                        <a:t>Type of Machinery </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algn="ctr">
                        <a:lnSpc>
                          <a:spcPct val="107000"/>
                        </a:lnSpc>
                        <a:spcAft>
                          <a:spcPts val="800"/>
                        </a:spcAft>
                      </a:pPr>
                      <a:r>
                        <a:rPr lang="en-IN" sz="1600" dirty="0">
                          <a:effectLst/>
                        </a:rPr>
                        <a:t>2023-2024</a:t>
                      </a:r>
                      <a:endParaRPr lang="en-IN" sz="1600" dirty="0">
                        <a:solidFill>
                          <a:schemeClr val="tx1"/>
                        </a:solidFill>
                        <a:effectLst/>
                        <a:latin typeface="+mj-lt"/>
                        <a:ea typeface="Calibri" panose="020F0502020204030204" pitchFamily="34" charset="0"/>
                        <a:cs typeface="Times New Roman" panose="02020603050405020304" pitchFamily="18" charset="0"/>
                      </a:endParaRPr>
                    </a:p>
                  </a:txBody>
                  <a:tcPr marL="28574" marR="28574" marT="29036" marB="29036" anchor="ctr"/>
                </a:tc>
                <a:extLst>
                  <a:ext uri="{0D108BD9-81ED-4DB2-BD59-A6C34878D82A}">
                    <a16:rowId xmlns:a16="http://schemas.microsoft.com/office/drawing/2014/main" val="10000"/>
                  </a:ext>
                </a:extLst>
              </a:tr>
              <a:tr h="1989880">
                <a:tc>
                  <a:txBody>
                    <a:bodyPr/>
                    <a:lstStyle/>
                    <a:p>
                      <a:pPr algn="ctr">
                        <a:lnSpc>
                          <a:spcPct val="107000"/>
                        </a:lnSpc>
                        <a:spcAft>
                          <a:spcPts val="800"/>
                        </a:spcAft>
                      </a:pPr>
                      <a:r>
                        <a:rPr lang="en-US" sz="1600" kern="1200" dirty="0">
                          <a:solidFill>
                            <a:schemeClr val="dk1"/>
                          </a:solidFill>
                          <a:latin typeface="+mn-lt"/>
                          <a:ea typeface="+mn-ea"/>
                          <a:cs typeface="+mn-cs"/>
                        </a:rPr>
                        <a:t>8477</a:t>
                      </a:r>
                      <a:endParaRPr lang="en-IN" sz="1600" dirty="0">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IN" sz="1600" kern="1200" dirty="0">
                          <a:solidFill>
                            <a:schemeClr val="dk1"/>
                          </a:solidFill>
                          <a:latin typeface="+mn-lt"/>
                          <a:ea typeface="+mn-ea"/>
                          <a:cs typeface="+mn-cs"/>
                        </a:rPr>
                        <a:t>Machinery for working rubber or plastics or for the manufacture of products from these materials, not specified or included elsewhere in this Chapter </a:t>
                      </a:r>
                      <a:endParaRPr lang="en-US" sz="1600" kern="1200" dirty="0">
                        <a:solidFill>
                          <a:schemeClr val="dk1"/>
                        </a:solidFill>
                        <a:latin typeface="+mn-lt"/>
                        <a:ea typeface="+mn-ea"/>
                        <a:cs typeface="+mn-cs"/>
                      </a:endParaRPr>
                    </a:p>
                    <a:p>
                      <a:pPr>
                        <a:lnSpc>
                          <a:spcPct val="107000"/>
                        </a:lnSpc>
                        <a:spcAft>
                          <a:spcPts val="800"/>
                        </a:spcAft>
                      </a:pPr>
                      <a:endParaRPr lang="en-IN" sz="1600" dirty="0">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algn="ctr">
                        <a:lnSpc>
                          <a:spcPct val="107000"/>
                        </a:lnSpc>
                        <a:spcAft>
                          <a:spcPts val="800"/>
                        </a:spcAft>
                      </a:pPr>
                      <a:r>
                        <a:rPr lang="en-IN" sz="1600" dirty="0">
                          <a:effectLst/>
                          <a:latin typeface="+mj-lt"/>
                          <a:ea typeface="Calibri" panose="020F0502020204030204" pitchFamily="34" charset="0"/>
                          <a:cs typeface="Times New Roman" panose="02020603050405020304" pitchFamily="18" charset="0"/>
                        </a:rPr>
                        <a:t>1406.98</a:t>
                      </a:r>
                    </a:p>
                  </a:txBody>
                  <a:tcPr marL="28574" marR="28574" marT="29036" marB="29036"/>
                </a:tc>
                <a:extLst>
                  <a:ext uri="{0D108BD9-81ED-4DB2-BD59-A6C34878D82A}">
                    <a16:rowId xmlns:a16="http://schemas.microsoft.com/office/drawing/2014/main" val="10001"/>
                  </a:ext>
                </a:extLst>
              </a:tr>
              <a:tr h="376822">
                <a:tc>
                  <a:txBody>
                    <a:bodyPr/>
                    <a:lstStyle/>
                    <a:p>
                      <a:pPr algn="ctr">
                        <a:lnSpc>
                          <a:spcPct val="107000"/>
                        </a:lnSpc>
                        <a:spcAft>
                          <a:spcPts val="800"/>
                        </a:spcAft>
                      </a:pPr>
                      <a:r>
                        <a:rPr lang="en-IN" sz="1800" kern="1200" dirty="0">
                          <a:solidFill>
                            <a:schemeClr val="dk1"/>
                          </a:solidFill>
                          <a:latin typeface="+mn-lt"/>
                          <a:ea typeface="+mn-ea"/>
                          <a:cs typeface="+mn-cs"/>
                        </a:rPr>
                        <a:t>8452</a:t>
                      </a:r>
                      <a:endParaRPr lang="en-IN" sz="1600" dirty="0">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a:lnSpc>
                          <a:spcPct val="107000"/>
                        </a:lnSpc>
                        <a:spcAft>
                          <a:spcPts val="800"/>
                        </a:spcAft>
                      </a:pPr>
                      <a:r>
                        <a:rPr lang="en-IN" sz="1600" dirty="0">
                          <a:effectLst/>
                          <a:latin typeface="+mj-lt"/>
                          <a:ea typeface="Calibri" panose="020F0502020204030204" pitchFamily="34" charset="0"/>
                          <a:cs typeface="Times New Roman" panose="02020603050405020304" pitchFamily="18" charset="0"/>
                        </a:rPr>
                        <a:t>Sewing</a:t>
                      </a:r>
                      <a:r>
                        <a:rPr lang="en-IN" sz="1600" baseline="0" dirty="0">
                          <a:effectLst/>
                          <a:latin typeface="+mj-lt"/>
                          <a:ea typeface="Calibri" panose="020F0502020204030204" pitchFamily="34" charset="0"/>
                          <a:cs typeface="Times New Roman" panose="02020603050405020304" pitchFamily="18" charset="0"/>
                        </a:rPr>
                        <a:t> Machines</a:t>
                      </a:r>
                      <a:endParaRPr lang="en-IN" sz="1600" dirty="0">
                        <a:effectLst/>
                        <a:latin typeface="+mj-lt"/>
                        <a:ea typeface="Calibri" panose="020F0502020204030204" pitchFamily="34" charset="0"/>
                        <a:cs typeface="Times New Roman" panose="02020603050405020304" pitchFamily="18" charset="0"/>
                      </a:endParaRPr>
                    </a:p>
                  </a:txBody>
                  <a:tcPr marL="28574" marR="28574" marT="29036" marB="29036"/>
                </a:tc>
                <a:tc>
                  <a:txBody>
                    <a:bodyPr/>
                    <a:lstStyle/>
                    <a:p>
                      <a:pPr algn="ctr">
                        <a:lnSpc>
                          <a:spcPct val="107000"/>
                        </a:lnSpc>
                        <a:spcAft>
                          <a:spcPts val="800"/>
                        </a:spcAft>
                      </a:pPr>
                      <a:r>
                        <a:rPr lang="en-IN" sz="1600" dirty="0">
                          <a:effectLst/>
                          <a:latin typeface="+mj-lt"/>
                          <a:ea typeface="Calibri" panose="020F0502020204030204" pitchFamily="34" charset="0"/>
                          <a:cs typeface="Times New Roman" panose="02020603050405020304" pitchFamily="18" charset="0"/>
                        </a:rPr>
                        <a:t>279.05</a:t>
                      </a:r>
                    </a:p>
                  </a:txBody>
                  <a:tcPr marL="28574" marR="28574" marT="29036" marB="29036"/>
                </a:tc>
                <a:extLst>
                  <a:ext uri="{0D108BD9-81ED-4DB2-BD59-A6C34878D82A}">
                    <a16:rowId xmlns:a16="http://schemas.microsoft.com/office/drawing/2014/main" val="10002"/>
                  </a:ext>
                </a:extLst>
              </a:tr>
            </a:tbl>
          </a:graphicData>
        </a:graphic>
      </p:graphicFrame>
      <p:sp>
        <p:nvSpPr>
          <p:cNvPr id="27707" name="TextBox 9">
            <a:extLst>
              <a:ext uri="{FF2B5EF4-FFF2-40B4-BE49-F238E27FC236}">
                <a16:creationId xmlns:a16="http://schemas.microsoft.com/office/drawing/2014/main" id="{66CAAA45-FEF3-26EF-56F2-D228241CA928}"/>
              </a:ext>
            </a:extLst>
          </p:cNvPr>
          <p:cNvSpPr txBox="1">
            <a:spLocks noChangeArrowheads="1"/>
          </p:cNvSpPr>
          <p:nvPr/>
        </p:nvSpPr>
        <p:spPr bwMode="auto">
          <a:xfrm>
            <a:off x="1776413" y="5303838"/>
            <a:ext cx="3752850" cy="3683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latin typeface="Calibri" panose="020F0502020204030204" pitchFamily="34" charset="0"/>
              </a:rPr>
              <a:t>Import duty for China  - 7.5%</a:t>
            </a:r>
          </a:p>
        </p:txBody>
      </p:sp>
      <p:sp>
        <p:nvSpPr>
          <p:cNvPr id="27708" name="TextBox 10">
            <a:extLst>
              <a:ext uri="{FF2B5EF4-FFF2-40B4-BE49-F238E27FC236}">
                <a16:creationId xmlns:a16="http://schemas.microsoft.com/office/drawing/2014/main" id="{650ADDB0-3086-2EF4-4E21-0EDAA0E5DE57}"/>
              </a:ext>
            </a:extLst>
          </p:cNvPr>
          <p:cNvSpPr txBox="1">
            <a:spLocks noChangeArrowheads="1"/>
          </p:cNvSpPr>
          <p:nvPr/>
        </p:nvSpPr>
        <p:spPr bwMode="auto">
          <a:xfrm>
            <a:off x="7219950" y="5273675"/>
            <a:ext cx="4414838" cy="10604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a:latin typeface="Calibri" panose="020F0502020204030204" pitchFamily="34" charset="0"/>
              </a:rPr>
              <a:t>Import duty for China -  6.37% </a:t>
            </a:r>
          </a:p>
          <a:p>
            <a:pPr algn="ctr" eaLnBrk="1" hangingPunct="1"/>
            <a:r>
              <a:rPr lang="en-US" altLang="en-US" sz="1500">
                <a:latin typeface="Calibri" panose="020F0502020204030204" pitchFamily="34" charset="0"/>
              </a:rPr>
              <a:t>(84521011 to 84521029 and 845230 &amp; 84772000)</a:t>
            </a:r>
          </a:p>
          <a:p>
            <a:pPr algn="ctr" eaLnBrk="1" hangingPunct="1"/>
            <a:r>
              <a:rPr lang="en-US" altLang="en-US" sz="1500">
                <a:latin typeface="Calibri" panose="020F0502020204030204" pitchFamily="34" charset="0"/>
              </a:rPr>
              <a:t>Import duty for China -  7.5% </a:t>
            </a:r>
          </a:p>
          <a:p>
            <a:pPr algn="ctr" eaLnBrk="1" hangingPunct="1"/>
            <a:r>
              <a:rPr lang="en-US" altLang="en-US" sz="1500">
                <a:latin typeface="Calibri" panose="020F0502020204030204" pitchFamily="34" charset="0"/>
              </a:rPr>
              <a:t>( Other machinery under 8477 and 8452</a:t>
            </a:r>
            <a:r>
              <a:rPr lang="en-US" altLang="en-US">
                <a:latin typeface="Calibri" panose="020F050202020403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FBB6BDA6-93A7-CBF9-6F8D-CA84255A0D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22EC39-9C66-6C40-8AF4-42F49252950D}" type="slidenum">
              <a:rPr lang="en-US" altLang="en-US">
                <a:solidFill>
                  <a:srgbClr val="898989"/>
                </a:solidFill>
                <a:latin typeface="Calibri" panose="020F0502020204030204" pitchFamily="34" charset="0"/>
              </a:rPr>
              <a:pPr eaLnBrk="1" hangingPunct="1"/>
              <a:t>2</a:t>
            </a:fld>
            <a:endParaRPr lang="en-US" altLang="en-US">
              <a:solidFill>
                <a:srgbClr val="898989"/>
              </a:solidFill>
              <a:latin typeface="Calibri" panose="020F0502020204030204" pitchFamily="34" charset="0"/>
            </a:endParaRPr>
          </a:p>
        </p:txBody>
      </p:sp>
      <p:sp>
        <p:nvSpPr>
          <p:cNvPr id="3" name="Title 1">
            <a:extLst>
              <a:ext uri="{FF2B5EF4-FFF2-40B4-BE49-F238E27FC236}">
                <a16:creationId xmlns:a16="http://schemas.microsoft.com/office/drawing/2014/main" id="{AD7F0931-8238-18B3-A0E2-BCE95CFB42EE}"/>
              </a:ext>
            </a:extLst>
          </p:cNvPr>
          <p:cNvSpPr txBox="1">
            <a:spLocks/>
          </p:cNvSpPr>
          <p:nvPr/>
        </p:nvSpPr>
        <p:spPr bwMode="auto">
          <a:xfrm>
            <a:off x="-1121387" y="15196"/>
            <a:ext cx="8656638" cy="735013"/>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auto">
              <a:lnSpc>
                <a:spcPct val="90000"/>
              </a:lnSpc>
              <a:spcBef>
                <a:spcPct val="0"/>
              </a:spcBef>
              <a:spcAft>
                <a:spcPts val="0"/>
              </a:spcAft>
              <a:buFontTx/>
              <a:buNone/>
              <a:defRPr/>
            </a:pPr>
            <a:r>
              <a:rPr lang="en-US" altLang="en-US" sz="2800" dirty="0">
                <a:ln w="0">
                  <a:solidFill>
                    <a:srgbClr val="002060"/>
                  </a:solidFill>
                </a:ln>
                <a:solidFill>
                  <a:srgbClr val="002060"/>
                </a:solidFill>
                <a:effectLst>
                  <a:reflection blurRad="6350" stA="53000" endA="300" endPos="35500" dir="5400000" sy="-90000" algn="bl" rotWithShape="0"/>
                </a:effectLst>
                <a:latin typeface="+mn-lt"/>
                <a:cs typeface="+mn-cs"/>
              </a:rPr>
              <a:t>India – the Growth Epicenter</a:t>
            </a:r>
          </a:p>
        </p:txBody>
      </p:sp>
      <p:pic>
        <p:nvPicPr>
          <p:cNvPr id="11268" name="Picture 2">
            <a:extLst>
              <a:ext uri="{FF2B5EF4-FFF2-40B4-BE49-F238E27FC236}">
                <a16:creationId xmlns:a16="http://schemas.microsoft.com/office/drawing/2014/main" id="{E57F31F2-2EC5-152B-1217-28FF6E429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13" y="2000250"/>
            <a:ext cx="30575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a:extLst>
              <a:ext uri="{FF2B5EF4-FFF2-40B4-BE49-F238E27FC236}">
                <a16:creationId xmlns:a16="http://schemas.microsoft.com/office/drawing/2014/main" id="{91C8FF17-7027-CE64-D63E-8B7C1E963FC2}"/>
              </a:ext>
            </a:extLst>
          </p:cNvPr>
          <p:cNvSpPr txBox="1"/>
          <p:nvPr/>
        </p:nvSpPr>
        <p:spPr>
          <a:xfrm>
            <a:off x="4451350" y="3101975"/>
            <a:ext cx="6908800" cy="923925"/>
          </a:xfrm>
          <a:prstGeom prst="rect">
            <a:avLst/>
          </a:prstGeom>
          <a:solidFill>
            <a:schemeClr val="bg1"/>
          </a:solidFill>
        </p:spPr>
        <p:txBody>
          <a:bodyPr>
            <a:spAutoFit/>
          </a:bodyPr>
          <a:lstStyle/>
          <a:p>
            <a:pPr algn="just" fontAlgn="auto">
              <a:spcBef>
                <a:spcPts val="0"/>
              </a:spcBef>
              <a:spcAft>
                <a:spcPts val="0"/>
              </a:spcAft>
              <a:defRPr/>
            </a:pPr>
            <a:r>
              <a:rPr lang="en-US" dirty="0">
                <a:latin typeface="+mj-lt"/>
                <a:cs typeface="+mn-cs"/>
              </a:rPr>
              <a:t>2</a:t>
            </a:r>
            <a:r>
              <a:rPr lang="en-US" baseline="30000" dirty="0">
                <a:latin typeface="+mj-lt"/>
                <a:cs typeface="+mn-cs"/>
              </a:rPr>
              <a:t>nd</a:t>
            </a:r>
            <a:r>
              <a:rPr lang="en-US" dirty="0">
                <a:latin typeface="+mj-lt"/>
                <a:cs typeface="+mn-cs"/>
              </a:rPr>
              <a:t> Largest Road &amp; Rail Network (National Highways 1.46 lakh Kms)</a:t>
            </a:r>
          </a:p>
          <a:p>
            <a:pPr algn="just" fontAlgn="auto">
              <a:spcBef>
                <a:spcPts val="0"/>
              </a:spcBef>
              <a:spcAft>
                <a:spcPts val="0"/>
              </a:spcAft>
              <a:defRPr/>
            </a:pPr>
            <a:r>
              <a:rPr lang="en-US" dirty="0">
                <a:latin typeface="+mj-lt"/>
                <a:cs typeface="+mn-cs"/>
              </a:rPr>
              <a:t>Will be 2</a:t>
            </a:r>
            <a:r>
              <a:rPr lang="en-US" baseline="30000" dirty="0">
                <a:latin typeface="+mj-lt"/>
                <a:cs typeface="+mn-cs"/>
              </a:rPr>
              <a:t>nd</a:t>
            </a:r>
            <a:r>
              <a:rPr lang="en-US" dirty="0">
                <a:latin typeface="+mj-lt"/>
                <a:cs typeface="+mn-cs"/>
              </a:rPr>
              <a:t> largest consumer market by 2030 – from 4</a:t>
            </a:r>
            <a:r>
              <a:rPr lang="en-US" baseline="30000" dirty="0">
                <a:latin typeface="+mj-lt"/>
                <a:cs typeface="+mn-cs"/>
              </a:rPr>
              <a:t>th</a:t>
            </a:r>
            <a:r>
              <a:rPr lang="en-US" dirty="0">
                <a:latin typeface="+mj-lt"/>
                <a:cs typeface="+mn-cs"/>
              </a:rPr>
              <a:t> currently</a:t>
            </a:r>
          </a:p>
          <a:p>
            <a:pPr algn="just" fontAlgn="auto">
              <a:spcBef>
                <a:spcPts val="0"/>
              </a:spcBef>
              <a:spcAft>
                <a:spcPts val="0"/>
              </a:spcAft>
              <a:defRPr/>
            </a:pPr>
            <a:r>
              <a:rPr lang="en-US" dirty="0">
                <a:latin typeface="+mj-lt"/>
                <a:cs typeface="+mn-cs"/>
              </a:rPr>
              <a:t>Consumer Market to grow from USD 2.4 </a:t>
            </a:r>
            <a:r>
              <a:rPr lang="en-US" dirty="0" err="1">
                <a:latin typeface="+mj-lt"/>
                <a:cs typeface="+mn-cs"/>
              </a:rPr>
              <a:t>Tn</a:t>
            </a:r>
            <a:r>
              <a:rPr lang="en-US" dirty="0">
                <a:latin typeface="+mj-lt"/>
                <a:cs typeface="+mn-cs"/>
              </a:rPr>
              <a:t> in 2024 to USD 4.3 </a:t>
            </a:r>
            <a:r>
              <a:rPr lang="en-US" dirty="0" err="1">
                <a:latin typeface="+mj-lt"/>
                <a:cs typeface="+mn-cs"/>
              </a:rPr>
              <a:t>Tn</a:t>
            </a:r>
            <a:r>
              <a:rPr lang="en-US" dirty="0">
                <a:latin typeface="+mj-lt"/>
                <a:cs typeface="+mn-cs"/>
              </a:rPr>
              <a:t> in 2030</a:t>
            </a:r>
          </a:p>
        </p:txBody>
      </p:sp>
      <p:sp>
        <p:nvSpPr>
          <p:cNvPr id="11270" name="Rectangle 55">
            <a:extLst>
              <a:ext uri="{FF2B5EF4-FFF2-40B4-BE49-F238E27FC236}">
                <a16:creationId xmlns:a16="http://schemas.microsoft.com/office/drawing/2014/main" id="{595EA649-D018-590A-35A7-7C8C0833DF52}"/>
              </a:ext>
            </a:extLst>
          </p:cNvPr>
          <p:cNvSpPr>
            <a:spLocks noChangeArrowheads="1"/>
          </p:cNvSpPr>
          <p:nvPr/>
        </p:nvSpPr>
        <p:spPr bwMode="auto">
          <a:xfrm>
            <a:off x="3355975" y="1328738"/>
            <a:ext cx="568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schemeClr val="bg1"/>
                </a:solidFill>
                <a:latin typeface="Calibri" panose="020F0502020204030204" pitchFamily="34" charset="0"/>
              </a:rPr>
              <a:t>⊰3⊱</a:t>
            </a:r>
            <a:endParaRPr lang="en-US" altLang="en-US" sz="2500">
              <a:solidFill>
                <a:schemeClr val="bg1"/>
              </a:solidFill>
              <a:latin typeface="Calibri" panose="020F0502020204030204" pitchFamily="34" charset="0"/>
            </a:endParaRPr>
          </a:p>
        </p:txBody>
      </p:sp>
      <p:sp>
        <p:nvSpPr>
          <p:cNvPr id="59" name="TextBox 58">
            <a:extLst>
              <a:ext uri="{FF2B5EF4-FFF2-40B4-BE49-F238E27FC236}">
                <a16:creationId xmlns:a16="http://schemas.microsoft.com/office/drawing/2014/main" id="{BFA8BDC3-F293-A8FC-48DC-434115FD8275}"/>
              </a:ext>
            </a:extLst>
          </p:cNvPr>
          <p:cNvSpPr txBox="1"/>
          <p:nvPr/>
        </p:nvSpPr>
        <p:spPr>
          <a:xfrm>
            <a:off x="4397375" y="2036763"/>
            <a:ext cx="6637338" cy="646112"/>
          </a:xfrm>
          <a:prstGeom prst="rect">
            <a:avLst/>
          </a:prstGeom>
          <a:solidFill>
            <a:schemeClr val="bg1"/>
          </a:solidFill>
        </p:spPr>
        <p:txBody>
          <a:bodyPr>
            <a:spAutoFit/>
          </a:bodyPr>
          <a:lstStyle/>
          <a:p>
            <a:pPr algn="just" fontAlgn="auto">
              <a:spcBef>
                <a:spcPts val="0"/>
              </a:spcBef>
              <a:spcAft>
                <a:spcPts val="0"/>
              </a:spcAft>
              <a:defRPr/>
            </a:pPr>
            <a:r>
              <a:rPr lang="en-US" dirty="0">
                <a:latin typeface="+mj-lt"/>
                <a:cs typeface="+mn-cs"/>
              </a:rPr>
              <a:t>3</a:t>
            </a:r>
            <a:r>
              <a:rPr lang="en-US" baseline="30000" dirty="0">
                <a:latin typeface="+mj-lt"/>
                <a:cs typeface="+mn-cs"/>
              </a:rPr>
              <a:t>rd</a:t>
            </a:r>
            <a:r>
              <a:rPr lang="en-US" dirty="0">
                <a:latin typeface="+mj-lt"/>
                <a:cs typeface="+mn-cs"/>
              </a:rPr>
              <a:t> Largest Economy by PPP (GDP : 2024: USD 4.27 </a:t>
            </a:r>
            <a:r>
              <a:rPr lang="en-US" dirty="0" err="1">
                <a:latin typeface="+mj-lt"/>
                <a:cs typeface="+mn-cs"/>
              </a:rPr>
              <a:t>Tn</a:t>
            </a:r>
            <a:r>
              <a:rPr lang="en-US" dirty="0">
                <a:latin typeface="+mj-lt"/>
                <a:cs typeface="+mn-cs"/>
              </a:rPr>
              <a:t>) </a:t>
            </a:r>
          </a:p>
          <a:p>
            <a:pPr algn="just" fontAlgn="auto">
              <a:spcBef>
                <a:spcPts val="0"/>
              </a:spcBef>
              <a:spcAft>
                <a:spcPts val="0"/>
              </a:spcAft>
              <a:defRPr/>
            </a:pPr>
            <a:r>
              <a:rPr lang="en-US" dirty="0">
                <a:latin typeface="+mj-lt"/>
                <a:cs typeface="+mn-cs"/>
              </a:rPr>
              <a:t>6.4% GDP growth projection for 2025 (IMF). </a:t>
            </a:r>
          </a:p>
        </p:txBody>
      </p:sp>
      <p:sp>
        <p:nvSpPr>
          <p:cNvPr id="64" name="TextBox 63">
            <a:extLst>
              <a:ext uri="{FF2B5EF4-FFF2-40B4-BE49-F238E27FC236}">
                <a16:creationId xmlns:a16="http://schemas.microsoft.com/office/drawing/2014/main" id="{71CB01D0-C8BF-DEED-7C41-8B830FD05581}"/>
              </a:ext>
            </a:extLst>
          </p:cNvPr>
          <p:cNvSpPr txBox="1"/>
          <p:nvPr/>
        </p:nvSpPr>
        <p:spPr>
          <a:xfrm>
            <a:off x="4483100" y="4503738"/>
            <a:ext cx="6919913" cy="1200150"/>
          </a:xfrm>
          <a:prstGeom prst="rect">
            <a:avLst/>
          </a:prstGeom>
          <a:solidFill>
            <a:schemeClr val="bg1"/>
          </a:solidFill>
        </p:spPr>
        <p:txBody>
          <a:bodyPr>
            <a:spAutoFit/>
          </a:bodyPr>
          <a:lstStyle/>
          <a:p>
            <a:pPr fontAlgn="auto">
              <a:spcBef>
                <a:spcPts val="0"/>
              </a:spcBef>
              <a:spcAft>
                <a:spcPts val="0"/>
              </a:spcAft>
              <a:defRPr/>
            </a:pPr>
            <a:r>
              <a:rPr lang="en-US" dirty="0">
                <a:latin typeface="+mj-lt"/>
                <a:cs typeface="+mn-cs"/>
              </a:rPr>
              <a:t>11 National Industrial Corridors being developed</a:t>
            </a:r>
          </a:p>
          <a:p>
            <a:pPr algn="just" fontAlgn="auto">
              <a:spcBef>
                <a:spcPts val="0"/>
              </a:spcBef>
              <a:spcAft>
                <a:spcPts val="0"/>
              </a:spcAft>
              <a:defRPr/>
            </a:pPr>
            <a:r>
              <a:rPr lang="en-US" dirty="0">
                <a:latin typeface="+mj-lt"/>
              </a:rPr>
              <a:t>11.3% CAGR growth in Private Final Consumption Expenditure (PFCE) in last 10 years </a:t>
            </a:r>
          </a:p>
          <a:p>
            <a:pPr fontAlgn="auto">
              <a:spcBef>
                <a:spcPts val="0"/>
              </a:spcBef>
              <a:spcAft>
                <a:spcPts val="0"/>
              </a:spcAft>
              <a:defRPr/>
            </a:pPr>
            <a:endParaRPr lang="en-US" dirty="0">
              <a:latin typeface="+mj-lt"/>
              <a:cs typeface="+mn-cs"/>
            </a:endParaRPr>
          </a:p>
        </p:txBody>
      </p:sp>
      <p:sp>
        <p:nvSpPr>
          <p:cNvPr id="69" name="TextBox 68">
            <a:extLst>
              <a:ext uri="{FF2B5EF4-FFF2-40B4-BE49-F238E27FC236}">
                <a16:creationId xmlns:a16="http://schemas.microsoft.com/office/drawing/2014/main" id="{5C5321F2-5AB1-4B90-E185-22F251D520FE}"/>
              </a:ext>
            </a:extLst>
          </p:cNvPr>
          <p:cNvSpPr txBox="1"/>
          <p:nvPr/>
        </p:nvSpPr>
        <p:spPr>
          <a:xfrm>
            <a:off x="4456113" y="5741988"/>
            <a:ext cx="6583362" cy="646112"/>
          </a:xfrm>
          <a:prstGeom prst="rect">
            <a:avLst/>
          </a:prstGeom>
          <a:solidFill>
            <a:schemeClr val="bg1"/>
          </a:solidFill>
        </p:spPr>
        <p:txBody>
          <a:bodyPr>
            <a:spAutoFit/>
          </a:bodyPr>
          <a:lstStyle/>
          <a:p>
            <a:pPr algn="just" fontAlgn="auto">
              <a:spcBef>
                <a:spcPts val="0"/>
              </a:spcBef>
              <a:spcAft>
                <a:spcPts val="0"/>
              </a:spcAft>
              <a:defRPr/>
            </a:pPr>
            <a:r>
              <a:rPr lang="en-US" dirty="0">
                <a:latin typeface="+mj-lt"/>
                <a:cs typeface="+mn-cs"/>
              </a:rPr>
              <a:t>67% (986 Mn) of total population (1.46 Bn People) are in working age (between 15 &amp; 64)</a:t>
            </a:r>
          </a:p>
        </p:txBody>
      </p:sp>
      <p:sp>
        <p:nvSpPr>
          <p:cNvPr id="71" name="TextBox 70">
            <a:extLst>
              <a:ext uri="{FF2B5EF4-FFF2-40B4-BE49-F238E27FC236}">
                <a16:creationId xmlns:a16="http://schemas.microsoft.com/office/drawing/2014/main" id="{6039F1B0-C9DF-F14B-53F7-441CF51DBD6C}"/>
              </a:ext>
            </a:extLst>
          </p:cNvPr>
          <p:cNvSpPr txBox="1"/>
          <p:nvPr/>
        </p:nvSpPr>
        <p:spPr>
          <a:xfrm>
            <a:off x="4386263" y="965200"/>
            <a:ext cx="7048500" cy="646113"/>
          </a:xfrm>
          <a:prstGeom prst="rect">
            <a:avLst/>
          </a:prstGeom>
          <a:solidFill>
            <a:schemeClr val="bg1"/>
          </a:solidFill>
        </p:spPr>
        <p:txBody>
          <a:bodyPr>
            <a:spAutoFit/>
          </a:bodyPr>
          <a:lstStyle/>
          <a:p>
            <a:pPr algn="just" fontAlgn="auto">
              <a:spcBef>
                <a:spcPts val="0"/>
              </a:spcBef>
              <a:spcAft>
                <a:spcPts val="0"/>
              </a:spcAft>
              <a:defRPr/>
            </a:pPr>
            <a:r>
              <a:rPr lang="en-US" dirty="0">
                <a:latin typeface="+mj-lt"/>
                <a:cs typeface="+mn-cs"/>
              </a:rPr>
              <a:t>USD 1 Trillion FDI inflows since April 2000. </a:t>
            </a:r>
          </a:p>
          <a:p>
            <a:pPr algn="just" fontAlgn="auto">
              <a:spcBef>
                <a:spcPts val="0"/>
              </a:spcBef>
              <a:spcAft>
                <a:spcPts val="0"/>
              </a:spcAft>
              <a:defRPr/>
            </a:pPr>
            <a:r>
              <a:rPr lang="en-US" dirty="0">
                <a:latin typeface="+mj-lt"/>
                <a:cs typeface="+mn-cs"/>
              </a:rPr>
              <a:t>29% rise in FDI Apr. – Dec. 2024 as compared to 27% in Apr. to Dec. 2023.</a:t>
            </a:r>
          </a:p>
        </p:txBody>
      </p:sp>
      <p:cxnSp>
        <p:nvCxnSpPr>
          <p:cNvPr id="72" name="Straight Connector 71">
            <a:extLst>
              <a:ext uri="{FF2B5EF4-FFF2-40B4-BE49-F238E27FC236}">
                <a16:creationId xmlns:a16="http://schemas.microsoft.com/office/drawing/2014/main" id="{D36ADD0C-243E-A7F9-CECB-28BAE823C77B}"/>
              </a:ext>
            </a:extLst>
          </p:cNvPr>
          <p:cNvCxnSpPr/>
          <p:nvPr/>
        </p:nvCxnSpPr>
        <p:spPr>
          <a:xfrm>
            <a:off x="252413" y="696913"/>
            <a:ext cx="118046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E5FF66D-3A3D-A577-1F4D-08221A5B3FAB}"/>
              </a:ext>
            </a:extLst>
          </p:cNvPr>
          <p:cNvSpPr/>
          <p:nvPr/>
        </p:nvSpPr>
        <p:spPr>
          <a:xfrm>
            <a:off x="2578100" y="758825"/>
            <a:ext cx="2151063" cy="1016000"/>
          </a:xfrm>
          <a:prstGeom prst="rect">
            <a:avLst/>
          </a:prstGeom>
        </p:spPr>
        <p:txBody>
          <a:bodyPr wrap="none">
            <a:spAutoFit/>
          </a:bodyPr>
          <a:lstStyle/>
          <a:p>
            <a:pPr>
              <a:defRPr/>
            </a:pPr>
            <a:r>
              <a:rPr lang="en-US" sz="6000" dirty="0">
                <a:solidFill>
                  <a:schemeClr val="accent6">
                    <a:lumMod val="75000"/>
                  </a:schemeClr>
                </a:solidFill>
              </a:rPr>
              <a:t>【1】</a:t>
            </a:r>
          </a:p>
        </p:txBody>
      </p:sp>
      <p:sp>
        <p:nvSpPr>
          <p:cNvPr id="22" name="Rectangle 21">
            <a:extLst>
              <a:ext uri="{FF2B5EF4-FFF2-40B4-BE49-F238E27FC236}">
                <a16:creationId xmlns:a16="http://schemas.microsoft.com/office/drawing/2014/main" id="{C1D1E89F-EDCA-FFDD-6503-263ABFE0F088}"/>
              </a:ext>
            </a:extLst>
          </p:cNvPr>
          <p:cNvSpPr/>
          <p:nvPr/>
        </p:nvSpPr>
        <p:spPr>
          <a:xfrm>
            <a:off x="2579688" y="1922463"/>
            <a:ext cx="2152650" cy="1016000"/>
          </a:xfrm>
          <a:prstGeom prst="rect">
            <a:avLst/>
          </a:prstGeom>
        </p:spPr>
        <p:txBody>
          <a:bodyPr wrap="none">
            <a:spAutoFit/>
          </a:bodyPr>
          <a:lstStyle/>
          <a:p>
            <a:pPr>
              <a:defRPr/>
            </a:pPr>
            <a:r>
              <a:rPr lang="en-US" sz="6000" dirty="0">
                <a:solidFill>
                  <a:schemeClr val="accent6">
                    <a:lumMod val="75000"/>
                  </a:schemeClr>
                </a:solidFill>
              </a:rPr>
              <a:t>【3】</a:t>
            </a:r>
          </a:p>
        </p:txBody>
      </p:sp>
      <p:sp>
        <p:nvSpPr>
          <p:cNvPr id="23" name="Rectangle 22">
            <a:extLst>
              <a:ext uri="{FF2B5EF4-FFF2-40B4-BE49-F238E27FC236}">
                <a16:creationId xmlns:a16="http://schemas.microsoft.com/office/drawing/2014/main" id="{BC98C147-53DB-AC22-C2D6-20E63F85EB61}"/>
              </a:ext>
            </a:extLst>
          </p:cNvPr>
          <p:cNvSpPr/>
          <p:nvPr/>
        </p:nvSpPr>
        <p:spPr>
          <a:xfrm>
            <a:off x="2613025" y="3063875"/>
            <a:ext cx="2151063" cy="1014413"/>
          </a:xfrm>
          <a:prstGeom prst="rect">
            <a:avLst/>
          </a:prstGeom>
        </p:spPr>
        <p:txBody>
          <a:bodyPr wrap="none">
            <a:spAutoFit/>
          </a:bodyPr>
          <a:lstStyle/>
          <a:p>
            <a:pPr>
              <a:defRPr/>
            </a:pPr>
            <a:r>
              <a:rPr lang="en-US" sz="6000" dirty="0">
                <a:solidFill>
                  <a:schemeClr val="accent6">
                    <a:lumMod val="75000"/>
                  </a:schemeClr>
                </a:solidFill>
              </a:rPr>
              <a:t>【2】</a:t>
            </a:r>
          </a:p>
        </p:txBody>
      </p:sp>
      <p:sp>
        <p:nvSpPr>
          <p:cNvPr id="24" name="Rectangle 23">
            <a:extLst>
              <a:ext uri="{FF2B5EF4-FFF2-40B4-BE49-F238E27FC236}">
                <a16:creationId xmlns:a16="http://schemas.microsoft.com/office/drawing/2014/main" id="{D8093FF6-F4FE-1385-BAC4-8F94C714EF60}"/>
              </a:ext>
            </a:extLst>
          </p:cNvPr>
          <p:cNvSpPr/>
          <p:nvPr/>
        </p:nvSpPr>
        <p:spPr>
          <a:xfrm>
            <a:off x="2354263" y="4311650"/>
            <a:ext cx="2522537" cy="1014413"/>
          </a:xfrm>
          <a:prstGeom prst="rect">
            <a:avLst/>
          </a:prstGeom>
        </p:spPr>
        <p:txBody>
          <a:bodyPr wrap="none">
            <a:spAutoFit/>
          </a:bodyPr>
          <a:lstStyle/>
          <a:p>
            <a:pPr>
              <a:defRPr/>
            </a:pPr>
            <a:r>
              <a:rPr lang="en-US" sz="6000" dirty="0">
                <a:solidFill>
                  <a:schemeClr val="accent6">
                    <a:lumMod val="75000"/>
                  </a:schemeClr>
                </a:solidFill>
              </a:rPr>
              <a:t>【11】</a:t>
            </a:r>
          </a:p>
        </p:txBody>
      </p:sp>
      <p:sp>
        <p:nvSpPr>
          <p:cNvPr id="25" name="Rectangle 24">
            <a:extLst>
              <a:ext uri="{FF2B5EF4-FFF2-40B4-BE49-F238E27FC236}">
                <a16:creationId xmlns:a16="http://schemas.microsoft.com/office/drawing/2014/main" id="{6A247B2D-CF28-D738-27B7-BB24A60730E6}"/>
              </a:ext>
            </a:extLst>
          </p:cNvPr>
          <p:cNvSpPr/>
          <p:nvPr/>
        </p:nvSpPr>
        <p:spPr>
          <a:xfrm>
            <a:off x="2301875" y="5507038"/>
            <a:ext cx="2579688" cy="1016000"/>
          </a:xfrm>
          <a:prstGeom prst="rect">
            <a:avLst/>
          </a:prstGeom>
        </p:spPr>
        <p:txBody>
          <a:bodyPr wrap="none">
            <a:spAutoFit/>
          </a:bodyPr>
          <a:lstStyle/>
          <a:p>
            <a:pPr>
              <a:defRPr/>
            </a:pPr>
            <a:r>
              <a:rPr lang="en-US" sz="6000" dirty="0">
                <a:solidFill>
                  <a:schemeClr val="accent6">
                    <a:lumMod val="75000"/>
                  </a:schemeClr>
                </a:solidFill>
              </a:rPr>
              <a:t>【67】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7F5A92-47B8-E52F-C4CA-7FC3432B8666}"/>
              </a:ext>
            </a:extLst>
          </p:cNvPr>
          <p:cNvSpPr txBox="1">
            <a:spLocks/>
          </p:cNvSpPr>
          <p:nvPr/>
        </p:nvSpPr>
        <p:spPr>
          <a:xfrm>
            <a:off x="889000" y="847725"/>
            <a:ext cx="10179050" cy="1895475"/>
          </a:xfrm>
          <a:prstGeom prst="rect">
            <a:avLst/>
          </a:prstGeom>
        </p:spPr>
        <p:txBody>
          <a:bodyPr anchor="ct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342900" indent="-342900" algn="just" fontAlgn="auto">
              <a:lnSpc>
                <a:spcPct val="160000"/>
              </a:lnSpc>
              <a:spcAft>
                <a:spcPts val="0"/>
              </a:spcAft>
              <a:buFont typeface="Wingdings" panose="05000000000000000000" pitchFamily="2" charset="2"/>
              <a:buChar char="§"/>
              <a:defRPr/>
            </a:pPr>
            <a:r>
              <a:rPr lang="en-US" sz="1800" dirty="0">
                <a:latin typeface="+mj-lt"/>
              </a:rPr>
              <a:t>Good Quality and new designs </a:t>
            </a:r>
            <a:r>
              <a:rPr lang="en-US" sz="1800" b="1" dirty="0" err="1">
                <a:latin typeface="+mj-lt"/>
              </a:rPr>
              <a:t>moulds</a:t>
            </a:r>
            <a:r>
              <a:rPr lang="en-US" sz="1800" b="1" dirty="0">
                <a:latin typeface="+mj-lt"/>
              </a:rPr>
              <a:t> are mostly imported. </a:t>
            </a:r>
          </a:p>
          <a:p>
            <a:pPr marL="342900" indent="-342900" algn="just" fontAlgn="auto">
              <a:lnSpc>
                <a:spcPct val="160000"/>
              </a:lnSpc>
              <a:spcAft>
                <a:spcPts val="0"/>
              </a:spcAft>
              <a:buFont typeface="Wingdings" panose="05000000000000000000" pitchFamily="2" charset="2"/>
              <a:buChar char="§"/>
              <a:defRPr/>
            </a:pPr>
            <a:r>
              <a:rPr lang="en-US" sz="1800" dirty="0">
                <a:latin typeface="+mj-lt"/>
              </a:rPr>
              <a:t>Precision mould making needs to be developed as there are only small factories </a:t>
            </a:r>
          </a:p>
        </p:txBody>
      </p:sp>
      <p:graphicFrame>
        <p:nvGraphicFramePr>
          <p:cNvPr id="9" name="Table 4">
            <a:extLst>
              <a:ext uri="{FF2B5EF4-FFF2-40B4-BE49-F238E27FC236}">
                <a16:creationId xmlns:a16="http://schemas.microsoft.com/office/drawing/2014/main" id="{A9E4A879-B704-61B6-8041-D4CB4C4C2700}"/>
              </a:ext>
            </a:extLst>
          </p:cNvPr>
          <p:cNvGraphicFramePr>
            <a:graphicFrameLocks noGrp="1"/>
          </p:cNvGraphicFramePr>
          <p:nvPr/>
        </p:nvGraphicFramePr>
        <p:xfrm>
          <a:off x="935038" y="3397250"/>
          <a:ext cx="4708525" cy="2124074"/>
        </p:xfrm>
        <a:graphic>
          <a:graphicData uri="http://schemas.openxmlformats.org/drawingml/2006/table">
            <a:tbl>
              <a:tblPr firstRow="1" bandRow="1">
                <a:tableStyleId>{5C22544A-7EE6-4342-B048-85BDC9FD1C3A}</a:tableStyleId>
              </a:tblPr>
              <a:tblGrid>
                <a:gridCol w="1287861">
                  <a:extLst>
                    <a:ext uri="{9D8B030D-6E8A-4147-A177-3AD203B41FA5}">
                      <a16:colId xmlns:a16="http://schemas.microsoft.com/office/drawing/2014/main" val="20000"/>
                    </a:ext>
                  </a:extLst>
                </a:gridCol>
                <a:gridCol w="886192">
                  <a:extLst>
                    <a:ext uri="{9D8B030D-6E8A-4147-A177-3AD203B41FA5}">
                      <a16:colId xmlns:a16="http://schemas.microsoft.com/office/drawing/2014/main" val="20001"/>
                    </a:ext>
                  </a:extLst>
                </a:gridCol>
                <a:gridCol w="1111643">
                  <a:extLst>
                    <a:ext uri="{9D8B030D-6E8A-4147-A177-3AD203B41FA5}">
                      <a16:colId xmlns:a16="http://schemas.microsoft.com/office/drawing/2014/main" val="20002"/>
                    </a:ext>
                  </a:extLst>
                </a:gridCol>
                <a:gridCol w="1422829">
                  <a:extLst>
                    <a:ext uri="{9D8B030D-6E8A-4147-A177-3AD203B41FA5}">
                      <a16:colId xmlns:a16="http://schemas.microsoft.com/office/drawing/2014/main" val="20003"/>
                    </a:ext>
                  </a:extLst>
                </a:gridCol>
              </a:tblGrid>
              <a:tr h="640210">
                <a:tc>
                  <a:txBody>
                    <a:bodyPr/>
                    <a:lstStyle/>
                    <a:p>
                      <a:r>
                        <a:rPr lang="en-US" sz="1800" dirty="0"/>
                        <a:t>Country </a:t>
                      </a:r>
                      <a:endParaRPr lang="en-IN" sz="1800" dirty="0"/>
                    </a:p>
                  </a:txBody>
                  <a:tcPr marL="91424" marR="91424" marT="45735" marB="45735"/>
                </a:tc>
                <a:tc>
                  <a:txBody>
                    <a:bodyPr/>
                    <a:lstStyle/>
                    <a:p>
                      <a:r>
                        <a:rPr lang="en-US" sz="1800" dirty="0"/>
                        <a:t>Import</a:t>
                      </a:r>
                    </a:p>
                  </a:txBody>
                  <a:tcPr marL="91424" marR="91424" marT="45735" marB="45735"/>
                </a:tc>
                <a:tc>
                  <a:txBody>
                    <a:bodyPr/>
                    <a:lstStyle/>
                    <a:p>
                      <a:r>
                        <a:rPr lang="en-US" sz="1800" dirty="0"/>
                        <a:t>% share </a:t>
                      </a:r>
                    </a:p>
                    <a:p>
                      <a:r>
                        <a:rPr lang="en-US" sz="1800" dirty="0"/>
                        <a:t>in import</a:t>
                      </a:r>
                      <a:endParaRPr lang="en-IN" sz="1800" dirty="0"/>
                    </a:p>
                  </a:txBody>
                  <a:tcPr marL="91424" marR="91424" marT="45735" marB="45735"/>
                </a:tc>
                <a:tc>
                  <a:txBody>
                    <a:bodyPr/>
                    <a:lstStyle/>
                    <a:p>
                      <a:r>
                        <a:rPr lang="en-US" sz="1800" dirty="0"/>
                        <a:t>Import duty </a:t>
                      </a:r>
                      <a:endParaRPr lang="en-IN" sz="1800" dirty="0"/>
                    </a:p>
                  </a:txBody>
                  <a:tcPr marL="91424" marR="91424" marT="45735" marB="45735"/>
                </a:tc>
                <a:extLst>
                  <a:ext uri="{0D108BD9-81ED-4DB2-BD59-A6C34878D82A}">
                    <a16:rowId xmlns:a16="http://schemas.microsoft.com/office/drawing/2014/main" val="10000"/>
                  </a:ext>
                </a:extLst>
              </a:tr>
              <a:tr h="370966">
                <a:tc>
                  <a:txBody>
                    <a:bodyPr/>
                    <a:lstStyle/>
                    <a:p>
                      <a:pPr algn="l" fontAlgn="b"/>
                      <a:r>
                        <a:rPr lang="en-IN" sz="1800" b="0" i="0" u="none" strike="noStrike" dirty="0">
                          <a:solidFill>
                            <a:srgbClr val="000000"/>
                          </a:solidFill>
                          <a:effectLst/>
                          <a:latin typeface="Calibri" panose="020F0502020204030204" pitchFamily="34" charset="0"/>
                        </a:rPr>
                        <a:t>China </a:t>
                      </a: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160.92</a:t>
                      </a:r>
                    </a:p>
                  </a:txBody>
                  <a:tcPr marL="9526" marR="9526" marT="9527" marB="0" anchor="b"/>
                </a:tc>
                <a:tc>
                  <a:txBody>
                    <a:bodyPr/>
                    <a:lstStyle/>
                    <a:p>
                      <a:pPr algn="ctr" fontAlgn="b"/>
                      <a:r>
                        <a:rPr lang="en-US" sz="1800" b="0" i="0" u="none" strike="noStrike">
                          <a:solidFill>
                            <a:srgbClr val="000000"/>
                          </a:solidFill>
                          <a:latin typeface="Aptos Narrow"/>
                        </a:rPr>
                        <a:t>44.94%</a:t>
                      </a:r>
                    </a:p>
                  </a:txBody>
                  <a:tcPr marL="9526" marR="9526" marT="9527" marB="0" anchor="b"/>
                </a:tc>
                <a:tc>
                  <a:txBody>
                    <a:bodyPr/>
                    <a:lstStyle/>
                    <a:p>
                      <a:pPr algn="ctr" fontAlgn="b"/>
                      <a:r>
                        <a:rPr lang="en-IN" sz="1800" b="0" i="0" u="none" strike="noStrike" dirty="0">
                          <a:solidFill>
                            <a:srgbClr val="000000"/>
                          </a:solidFill>
                          <a:effectLst/>
                          <a:latin typeface="Aptos Narrow" panose="020B0004020202020204" pitchFamily="34" charset="0"/>
                        </a:rPr>
                        <a:t>6.37%</a:t>
                      </a:r>
                    </a:p>
                  </a:txBody>
                  <a:tcPr marL="9526" marR="9526" marT="9527" marB="0" anchor="b"/>
                </a:tc>
                <a:extLst>
                  <a:ext uri="{0D108BD9-81ED-4DB2-BD59-A6C34878D82A}">
                    <a16:rowId xmlns:a16="http://schemas.microsoft.com/office/drawing/2014/main" val="10001"/>
                  </a:ext>
                </a:extLst>
              </a:tr>
              <a:tr h="370966">
                <a:tc>
                  <a:txBody>
                    <a:bodyPr/>
                    <a:lstStyle/>
                    <a:p>
                      <a:pPr algn="l" fontAlgn="b"/>
                      <a:r>
                        <a:rPr lang="en-IN" sz="1800" b="0" i="0" u="none" strike="noStrike" dirty="0">
                          <a:solidFill>
                            <a:srgbClr val="000000"/>
                          </a:solidFill>
                          <a:effectLst/>
                          <a:latin typeface="Calibri" panose="020F0502020204030204" pitchFamily="34" charset="0"/>
                        </a:rPr>
                        <a:t>Korea</a:t>
                      </a: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118.10</a:t>
                      </a:r>
                    </a:p>
                  </a:txBody>
                  <a:tcPr marL="9526" marR="9526" marT="9527" marB="0" anchor="b"/>
                </a:tc>
                <a:tc>
                  <a:txBody>
                    <a:bodyPr/>
                    <a:lstStyle/>
                    <a:p>
                      <a:pPr algn="ctr" fontAlgn="b"/>
                      <a:r>
                        <a:rPr lang="en-US" sz="1800" b="0" i="0" u="none" strike="noStrike">
                          <a:solidFill>
                            <a:srgbClr val="000000"/>
                          </a:solidFill>
                          <a:latin typeface="Aptos Narrow"/>
                        </a:rPr>
                        <a:t>32.98%</a:t>
                      </a:r>
                    </a:p>
                  </a:txBody>
                  <a:tcPr marL="9526" marR="9526" marT="9527" marB="0" anchor="b"/>
                </a:tc>
                <a:tc>
                  <a:txBody>
                    <a:bodyPr/>
                    <a:lstStyle/>
                    <a:p>
                      <a:pPr algn="ctr" fontAlgn="b"/>
                      <a:r>
                        <a:rPr lang="en-IN" sz="1800" b="0" i="0" u="none" strike="noStrike" dirty="0">
                          <a:solidFill>
                            <a:srgbClr val="000000"/>
                          </a:solidFill>
                          <a:effectLst/>
                          <a:latin typeface="Aptos Narrow" panose="020B0004020202020204" pitchFamily="34" charset="0"/>
                        </a:rPr>
                        <a:t>0%</a:t>
                      </a:r>
                    </a:p>
                  </a:txBody>
                  <a:tcPr marL="9526" marR="9526" marT="9527" marB="0" anchor="b"/>
                </a:tc>
                <a:extLst>
                  <a:ext uri="{0D108BD9-81ED-4DB2-BD59-A6C34878D82A}">
                    <a16:rowId xmlns:a16="http://schemas.microsoft.com/office/drawing/2014/main" val="10002"/>
                  </a:ext>
                </a:extLst>
              </a:tr>
              <a:tr h="370966">
                <a:tc>
                  <a:txBody>
                    <a:bodyPr/>
                    <a:lstStyle/>
                    <a:p>
                      <a:pPr algn="l" fontAlgn="b"/>
                      <a:r>
                        <a:rPr lang="en-IN" sz="1800" b="0" i="0" u="none" strike="noStrike" dirty="0">
                          <a:solidFill>
                            <a:srgbClr val="000000"/>
                          </a:solidFill>
                          <a:effectLst/>
                          <a:latin typeface="Calibri" panose="020F0502020204030204" pitchFamily="34" charset="0"/>
                        </a:rPr>
                        <a:t>Germany</a:t>
                      </a: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16.77</a:t>
                      </a:r>
                    </a:p>
                  </a:txBody>
                  <a:tcPr marL="9526" marR="9526" marT="9527" marB="0" anchor="b"/>
                </a:tc>
                <a:tc>
                  <a:txBody>
                    <a:bodyPr/>
                    <a:lstStyle/>
                    <a:p>
                      <a:pPr algn="ctr" fontAlgn="b"/>
                      <a:r>
                        <a:rPr lang="en-US" sz="1800" b="0" i="0" u="none" strike="noStrike">
                          <a:solidFill>
                            <a:srgbClr val="000000"/>
                          </a:solidFill>
                          <a:latin typeface="Aptos Narrow"/>
                        </a:rPr>
                        <a:t>4.68%</a:t>
                      </a:r>
                    </a:p>
                  </a:txBody>
                  <a:tcPr marL="9526" marR="9526" marT="9527" marB="0" anchor="b"/>
                </a:tc>
                <a:tc>
                  <a:txBody>
                    <a:bodyPr/>
                    <a:lstStyle/>
                    <a:p>
                      <a:pPr algn="ctr" fontAlgn="b"/>
                      <a:r>
                        <a:rPr lang="en-IN" sz="1800" b="0" i="0" u="none" strike="noStrike" dirty="0">
                          <a:solidFill>
                            <a:srgbClr val="000000"/>
                          </a:solidFill>
                          <a:effectLst/>
                          <a:latin typeface="Aptos Narrow" panose="020B0004020202020204" pitchFamily="34" charset="0"/>
                        </a:rPr>
                        <a:t>7.5%</a:t>
                      </a:r>
                    </a:p>
                  </a:txBody>
                  <a:tcPr marL="9526" marR="9526" marT="9527" marB="0" anchor="b"/>
                </a:tc>
                <a:extLst>
                  <a:ext uri="{0D108BD9-81ED-4DB2-BD59-A6C34878D82A}">
                    <a16:rowId xmlns:a16="http://schemas.microsoft.com/office/drawing/2014/main" val="10003"/>
                  </a:ext>
                </a:extLst>
              </a:tr>
              <a:tr h="370966">
                <a:tc>
                  <a:txBody>
                    <a:bodyPr/>
                    <a:lstStyle/>
                    <a:p>
                      <a:pPr algn="l" fontAlgn="b"/>
                      <a:r>
                        <a:rPr lang="en-IN" sz="1800" b="1" i="0" u="none" strike="noStrike" dirty="0">
                          <a:solidFill>
                            <a:srgbClr val="000000"/>
                          </a:solidFill>
                          <a:effectLst/>
                          <a:latin typeface="Calibri" panose="020F0502020204030204" pitchFamily="34" charset="0"/>
                        </a:rPr>
                        <a:t>Total </a:t>
                      </a:r>
                    </a:p>
                  </a:txBody>
                  <a:tcPr marL="9523" marR="9523" marT="9529" marB="0" anchor="b"/>
                </a:tc>
                <a:tc>
                  <a:txBody>
                    <a:bodyPr/>
                    <a:lstStyle/>
                    <a:p>
                      <a:pPr algn="r" fontAlgn="b"/>
                      <a:r>
                        <a:rPr lang="en-IN" sz="1800" b="1" i="0" u="none" strike="noStrike" dirty="0">
                          <a:solidFill>
                            <a:srgbClr val="000000"/>
                          </a:solidFill>
                          <a:effectLst/>
                          <a:latin typeface="Calibri" panose="020F0502020204030204" pitchFamily="34" charset="0"/>
                        </a:rPr>
                        <a:t>358.05</a:t>
                      </a:r>
                    </a:p>
                  </a:txBody>
                  <a:tcPr marL="9523" marR="9523" marT="9529" marB="0" anchor="b"/>
                </a:tc>
                <a:tc>
                  <a:txBody>
                    <a:bodyPr/>
                    <a:lstStyle/>
                    <a:p>
                      <a:pPr algn="ctr" fontAlgn="b"/>
                      <a:r>
                        <a:rPr lang="en-US" sz="1800" b="0" i="0" u="none" strike="noStrike" dirty="0">
                          <a:solidFill>
                            <a:srgbClr val="000000"/>
                          </a:solidFill>
                          <a:latin typeface="Aptos Narrow"/>
                        </a:rPr>
                        <a:t>100.00%</a:t>
                      </a:r>
                    </a:p>
                  </a:txBody>
                  <a:tcPr marL="9526" marR="9526" marT="9527" marB="0" anchor="b"/>
                </a:tc>
                <a:tc>
                  <a:txBody>
                    <a:bodyPr/>
                    <a:lstStyle/>
                    <a:p>
                      <a:pPr algn="ctr" fontAlgn="b"/>
                      <a:endParaRPr lang="en-IN" sz="1800" b="1" i="0" u="none" strike="noStrike" dirty="0">
                        <a:solidFill>
                          <a:srgbClr val="000000"/>
                        </a:solidFill>
                        <a:effectLst/>
                        <a:latin typeface="Calibri" panose="020F0502020204030204" pitchFamily="34" charset="0"/>
                      </a:endParaRPr>
                    </a:p>
                  </a:txBody>
                  <a:tcPr marL="9523" marR="9523" marT="9529" marB="0" anchor="b"/>
                </a:tc>
                <a:extLst>
                  <a:ext uri="{0D108BD9-81ED-4DB2-BD59-A6C34878D82A}">
                    <a16:rowId xmlns:a16="http://schemas.microsoft.com/office/drawing/2014/main" val="10004"/>
                  </a:ext>
                </a:extLst>
              </a:tr>
            </a:tbl>
          </a:graphicData>
        </a:graphic>
      </p:graphicFrame>
      <p:sp>
        <p:nvSpPr>
          <p:cNvPr id="28707" name="TextBox 10">
            <a:extLst>
              <a:ext uri="{FF2B5EF4-FFF2-40B4-BE49-F238E27FC236}">
                <a16:creationId xmlns:a16="http://schemas.microsoft.com/office/drawing/2014/main" id="{DB35D604-9497-BDA8-14A7-DDCED120FAF4}"/>
              </a:ext>
            </a:extLst>
          </p:cNvPr>
          <p:cNvSpPr txBox="1">
            <a:spLocks noChangeArrowheads="1"/>
          </p:cNvSpPr>
          <p:nvPr/>
        </p:nvSpPr>
        <p:spPr bwMode="auto">
          <a:xfrm>
            <a:off x="231775" y="2792413"/>
            <a:ext cx="64563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Moulds for rubber/plastics -  Import data - 84807100 </a:t>
            </a:r>
          </a:p>
          <a:p>
            <a:pPr algn="ctr" eaLnBrk="1" hangingPunct="1"/>
            <a:r>
              <a:rPr lang="en-US" altLang="en-US" b="1" dirty="0">
                <a:latin typeface="Calibri" panose="020F0502020204030204" pitchFamily="34" charset="0"/>
              </a:rPr>
              <a:t> Million USD : 2023-24</a:t>
            </a:r>
          </a:p>
        </p:txBody>
      </p:sp>
      <p:cxnSp>
        <p:nvCxnSpPr>
          <p:cNvPr id="8" name="Straight Connector 7">
            <a:extLst>
              <a:ext uri="{FF2B5EF4-FFF2-40B4-BE49-F238E27FC236}">
                <a16:creationId xmlns:a16="http://schemas.microsoft.com/office/drawing/2014/main" id="{3066850A-5BAB-0CCB-65F1-BDE56CD23807}"/>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4A0FAC8-F394-EE66-2C26-E67518E0AF1E}"/>
              </a:ext>
            </a:extLst>
          </p:cNvPr>
          <p:cNvSpPr txBox="1">
            <a:spLocks/>
          </p:cNvSpPr>
          <p:nvPr/>
        </p:nvSpPr>
        <p:spPr bwMode="auto">
          <a:xfrm>
            <a:off x="-797787" y="64336"/>
            <a:ext cx="9979564" cy="735013"/>
          </a:xfrm>
          <a:prstGeom prst="rect">
            <a:avLst/>
          </a:prstGeom>
          <a:noFill/>
          <a:ln>
            <a:noFill/>
          </a:ln>
        </p:spPr>
        <p:txBody>
          <a:bodyPr anchor="ctr"/>
          <a:lstStyle>
            <a:defPPr>
              <a:defRPr lang="en-US"/>
            </a:defPPr>
            <a:lvl1pPr algn="ctr">
              <a:lnSpc>
                <a:spcPct val="90000"/>
              </a:lnSpc>
              <a:spcBef>
                <a:spcPct val="0"/>
              </a:spcBef>
              <a:buFont typeface="Arial" panose="020B0604020202020204" pitchFamily="34" charset="0"/>
              <a:buNone/>
              <a:defRPr sz="2800">
                <a:ln w="0">
                  <a:solidFill>
                    <a:srgbClr val="002060"/>
                  </a:solidFill>
                </a:ln>
                <a:solidFill>
                  <a:srgbClr val="002060"/>
                </a:solidFill>
                <a:effectLst>
                  <a:reflection blurRad="6350" stA="53000" endA="300" endPos="35500" dir="5400000" sy="-90000" algn="bl" rotWithShape="0"/>
                </a:effectLst>
                <a:latin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cs typeface="+mn-cs"/>
              </a:rPr>
              <a:t>Footwear Moulds – Investment Opportunity</a:t>
            </a:r>
          </a:p>
        </p:txBody>
      </p:sp>
      <p:sp>
        <p:nvSpPr>
          <p:cNvPr id="28710" name="Slide Number Placeholder 1">
            <a:extLst>
              <a:ext uri="{FF2B5EF4-FFF2-40B4-BE49-F238E27FC236}">
                <a16:creationId xmlns:a16="http://schemas.microsoft.com/office/drawing/2014/main" id="{BD17276B-AE68-4F93-1D90-A316837754CE}"/>
              </a:ext>
            </a:extLst>
          </p:cNvPr>
          <p:cNvSpPr>
            <a:spLocks noGrp="1"/>
          </p:cNvSpPr>
          <p:nvPr>
            <p:ph type="sldNum" sz="quarter" idx="12"/>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B3C681A-0DCE-6042-AA73-0206D8329EBC}" type="slidenum">
              <a:rPr lang="en-US" altLang="en-US">
                <a:solidFill>
                  <a:srgbClr val="898989"/>
                </a:solidFill>
                <a:latin typeface="Calibri" panose="020F0502020204030204" pitchFamily="34" charset="0"/>
              </a:rPr>
              <a:pPr eaLnBrk="1" hangingPunct="1"/>
              <a:t>20</a:t>
            </a:fld>
            <a:endParaRPr lang="en-US" altLang="en-US">
              <a:solidFill>
                <a:srgbClr val="898989"/>
              </a:solidFill>
              <a:latin typeface="Calibri" panose="020F0502020204030204" pitchFamily="34" charset="0"/>
            </a:endParaRPr>
          </a:p>
        </p:txBody>
      </p:sp>
      <p:graphicFrame>
        <p:nvGraphicFramePr>
          <p:cNvPr id="13" name="Table 4">
            <a:extLst>
              <a:ext uri="{FF2B5EF4-FFF2-40B4-BE49-F238E27FC236}">
                <a16:creationId xmlns:a16="http://schemas.microsoft.com/office/drawing/2014/main" id="{48883526-1BB6-FEA9-2C70-F5F48D65C863}"/>
              </a:ext>
            </a:extLst>
          </p:cNvPr>
          <p:cNvGraphicFramePr>
            <a:graphicFrameLocks noGrp="1"/>
          </p:cNvGraphicFramePr>
          <p:nvPr/>
        </p:nvGraphicFramePr>
        <p:xfrm>
          <a:off x="6503988" y="3444875"/>
          <a:ext cx="4708525" cy="2124074"/>
        </p:xfrm>
        <a:graphic>
          <a:graphicData uri="http://schemas.openxmlformats.org/drawingml/2006/table">
            <a:tbl>
              <a:tblPr firstRow="1" bandRow="1">
                <a:tableStyleId>{5C22544A-7EE6-4342-B048-85BDC9FD1C3A}</a:tableStyleId>
              </a:tblPr>
              <a:tblGrid>
                <a:gridCol w="1287861">
                  <a:extLst>
                    <a:ext uri="{9D8B030D-6E8A-4147-A177-3AD203B41FA5}">
                      <a16:colId xmlns:a16="http://schemas.microsoft.com/office/drawing/2014/main" val="20000"/>
                    </a:ext>
                  </a:extLst>
                </a:gridCol>
                <a:gridCol w="886192">
                  <a:extLst>
                    <a:ext uri="{9D8B030D-6E8A-4147-A177-3AD203B41FA5}">
                      <a16:colId xmlns:a16="http://schemas.microsoft.com/office/drawing/2014/main" val="20001"/>
                    </a:ext>
                  </a:extLst>
                </a:gridCol>
                <a:gridCol w="1111643">
                  <a:extLst>
                    <a:ext uri="{9D8B030D-6E8A-4147-A177-3AD203B41FA5}">
                      <a16:colId xmlns:a16="http://schemas.microsoft.com/office/drawing/2014/main" val="20002"/>
                    </a:ext>
                  </a:extLst>
                </a:gridCol>
                <a:gridCol w="1422829">
                  <a:extLst>
                    <a:ext uri="{9D8B030D-6E8A-4147-A177-3AD203B41FA5}">
                      <a16:colId xmlns:a16="http://schemas.microsoft.com/office/drawing/2014/main" val="20003"/>
                    </a:ext>
                  </a:extLst>
                </a:gridCol>
              </a:tblGrid>
              <a:tr h="640210">
                <a:tc>
                  <a:txBody>
                    <a:bodyPr/>
                    <a:lstStyle/>
                    <a:p>
                      <a:r>
                        <a:rPr lang="en-US" sz="1800" dirty="0"/>
                        <a:t>Country </a:t>
                      </a:r>
                      <a:endParaRPr lang="en-IN" sz="1800" dirty="0"/>
                    </a:p>
                  </a:txBody>
                  <a:tcPr marL="91424" marR="91424" marT="45735" marB="45735"/>
                </a:tc>
                <a:tc>
                  <a:txBody>
                    <a:bodyPr/>
                    <a:lstStyle/>
                    <a:p>
                      <a:r>
                        <a:rPr lang="en-US" sz="1800" dirty="0"/>
                        <a:t>Import</a:t>
                      </a:r>
                    </a:p>
                  </a:txBody>
                  <a:tcPr marL="91424" marR="91424" marT="45735" marB="45735"/>
                </a:tc>
                <a:tc>
                  <a:txBody>
                    <a:bodyPr/>
                    <a:lstStyle/>
                    <a:p>
                      <a:r>
                        <a:rPr lang="en-US" sz="1800" dirty="0"/>
                        <a:t>% share </a:t>
                      </a:r>
                    </a:p>
                    <a:p>
                      <a:r>
                        <a:rPr lang="en-US" sz="1800" dirty="0"/>
                        <a:t>in import</a:t>
                      </a:r>
                      <a:endParaRPr lang="en-IN" sz="1800" dirty="0"/>
                    </a:p>
                  </a:txBody>
                  <a:tcPr marL="91424" marR="91424" marT="45735" marB="45735"/>
                </a:tc>
                <a:tc>
                  <a:txBody>
                    <a:bodyPr/>
                    <a:lstStyle/>
                    <a:p>
                      <a:r>
                        <a:rPr lang="en-US" sz="1800" dirty="0"/>
                        <a:t>Import duty </a:t>
                      </a:r>
                      <a:endParaRPr lang="en-IN" sz="1800" dirty="0"/>
                    </a:p>
                  </a:txBody>
                  <a:tcPr marL="91424" marR="91424" marT="45735" marB="45735"/>
                </a:tc>
                <a:extLst>
                  <a:ext uri="{0D108BD9-81ED-4DB2-BD59-A6C34878D82A}">
                    <a16:rowId xmlns:a16="http://schemas.microsoft.com/office/drawing/2014/main" val="10000"/>
                  </a:ext>
                </a:extLst>
              </a:tr>
              <a:tr h="370966">
                <a:tc>
                  <a:txBody>
                    <a:bodyPr/>
                    <a:lstStyle/>
                    <a:p>
                      <a:pPr algn="l" fontAlgn="b"/>
                      <a:r>
                        <a:rPr lang="en-IN" sz="1800" u="none" strike="noStrike" dirty="0">
                          <a:effectLst/>
                        </a:rPr>
                        <a:t>China </a:t>
                      </a:r>
                      <a:endParaRPr lang="en-IN" sz="1800" b="0" i="0" u="none" strike="noStrike" dirty="0">
                        <a:solidFill>
                          <a:srgbClr val="000000"/>
                        </a:solidFill>
                        <a:effectLst/>
                        <a:latin typeface="Calibri" panose="020F0502020204030204" pitchFamily="34" charset="0"/>
                      </a:endParaRP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186.09</a:t>
                      </a:r>
                    </a:p>
                  </a:txBody>
                  <a:tcPr marL="9526" marR="9526" marT="9527" marB="0" anchor="b"/>
                </a:tc>
                <a:tc>
                  <a:txBody>
                    <a:bodyPr/>
                    <a:lstStyle/>
                    <a:p>
                      <a:pPr algn="ctr" fontAlgn="b"/>
                      <a:r>
                        <a:rPr lang="en-IN" sz="1800" b="0" i="0" u="none" strike="noStrike">
                          <a:solidFill>
                            <a:srgbClr val="000000"/>
                          </a:solidFill>
                          <a:effectLst/>
                          <a:latin typeface="Aptos Narrow" panose="020B0004020202020204" pitchFamily="34" charset="0"/>
                        </a:rPr>
                        <a:t>69.90%</a:t>
                      </a:r>
                    </a:p>
                  </a:txBody>
                  <a:tcPr marL="9526" marR="9526" marT="9527" marB="0" anchor="b"/>
                </a:tc>
                <a:tc>
                  <a:txBody>
                    <a:bodyPr/>
                    <a:lstStyle/>
                    <a:p>
                      <a:pPr algn="ctr" fontAlgn="b"/>
                      <a:r>
                        <a:rPr lang="en-US" sz="1800" b="0" i="0" u="none" strike="noStrike" dirty="0">
                          <a:solidFill>
                            <a:srgbClr val="000000"/>
                          </a:solidFill>
                          <a:effectLst/>
                          <a:latin typeface="Aptos Narrow" panose="020B0004020202020204" pitchFamily="34" charset="0"/>
                        </a:rPr>
                        <a:t>7.13%</a:t>
                      </a:r>
                      <a:endParaRPr lang="en-IN" sz="1800" b="0" i="0" u="none" strike="noStrike" dirty="0">
                        <a:solidFill>
                          <a:srgbClr val="000000"/>
                        </a:solidFill>
                        <a:effectLst/>
                        <a:latin typeface="Aptos Narrow" panose="020B0004020202020204" pitchFamily="34" charset="0"/>
                      </a:endParaRPr>
                    </a:p>
                  </a:txBody>
                  <a:tcPr marL="9526" marR="9526" marT="9527" marB="0" anchor="b"/>
                </a:tc>
                <a:extLst>
                  <a:ext uri="{0D108BD9-81ED-4DB2-BD59-A6C34878D82A}">
                    <a16:rowId xmlns:a16="http://schemas.microsoft.com/office/drawing/2014/main" val="10001"/>
                  </a:ext>
                </a:extLst>
              </a:tr>
              <a:tr h="370966">
                <a:tc>
                  <a:txBody>
                    <a:bodyPr/>
                    <a:lstStyle/>
                    <a:p>
                      <a:pPr algn="l" fontAlgn="b"/>
                      <a:r>
                        <a:rPr lang="en-IN" sz="1800" u="none" strike="noStrike" dirty="0">
                          <a:effectLst/>
                        </a:rPr>
                        <a:t>Korea</a:t>
                      </a:r>
                      <a:endParaRPr lang="en-IN" sz="1800" b="0" i="0" u="none" strike="noStrike" dirty="0">
                        <a:solidFill>
                          <a:srgbClr val="000000"/>
                        </a:solidFill>
                        <a:effectLst/>
                        <a:latin typeface="Calibri" panose="020F0502020204030204" pitchFamily="34" charset="0"/>
                      </a:endParaRP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10.91</a:t>
                      </a:r>
                    </a:p>
                  </a:txBody>
                  <a:tcPr marL="9526" marR="9526" marT="9527" marB="0" anchor="b"/>
                </a:tc>
                <a:tc>
                  <a:txBody>
                    <a:bodyPr/>
                    <a:lstStyle/>
                    <a:p>
                      <a:pPr algn="ctr" fontAlgn="b"/>
                      <a:r>
                        <a:rPr lang="en-IN" sz="1800" b="0" i="0" u="none" strike="noStrike" dirty="0">
                          <a:solidFill>
                            <a:srgbClr val="000000"/>
                          </a:solidFill>
                          <a:effectLst/>
                          <a:latin typeface="Aptos Narrow" panose="020B0004020202020204" pitchFamily="34" charset="0"/>
                        </a:rPr>
                        <a:t>4.10%</a:t>
                      </a:r>
                    </a:p>
                  </a:txBody>
                  <a:tcPr marL="9526" marR="9526" marT="9527" marB="0" anchor="b"/>
                </a:tc>
                <a:tc>
                  <a:txBody>
                    <a:bodyPr/>
                    <a:lstStyle/>
                    <a:p>
                      <a:pPr algn="ctr" fontAlgn="b"/>
                      <a:r>
                        <a:rPr lang="en-US" sz="1800" b="0" i="0" u="none" strike="noStrike" dirty="0">
                          <a:solidFill>
                            <a:srgbClr val="000000"/>
                          </a:solidFill>
                          <a:effectLst/>
                          <a:latin typeface="Aptos Narrow" panose="020B0004020202020204" pitchFamily="34" charset="0"/>
                        </a:rPr>
                        <a:t>0%</a:t>
                      </a:r>
                      <a:endParaRPr lang="en-IN" sz="1800" b="0" i="0" u="none" strike="noStrike" dirty="0">
                        <a:solidFill>
                          <a:srgbClr val="000000"/>
                        </a:solidFill>
                        <a:effectLst/>
                        <a:latin typeface="Aptos Narrow" panose="020B0004020202020204" pitchFamily="34" charset="0"/>
                      </a:endParaRPr>
                    </a:p>
                  </a:txBody>
                  <a:tcPr marL="9526" marR="9526" marT="9527" marB="0" anchor="b"/>
                </a:tc>
                <a:extLst>
                  <a:ext uri="{0D108BD9-81ED-4DB2-BD59-A6C34878D82A}">
                    <a16:rowId xmlns:a16="http://schemas.microsoft.com/office/drawing/2014/main" val="10002"/>
                  </a:ext>
                </a:extLst>
              </a:tr>
              <a:tr h="370966">
                <a:tc>
                  <a:txBody>
                    <a:bodyPr/>
                    <a:lstStyle/>
                    <a:p>
                      <a:pPr algn="l" fontAlgn="b"/>
                      <a:r>
                        <a:rPr lang="en-IN" sz="1800" u="none" strike="noStrike" dirty="0">
                          <a:effectLst/>
                        </a:rPr>
                        <a:t>Japan</a:t>
                      </a:r>
                      <a:endParaRPr lang="en-IN" sz="1800" b="0" i="0" u="none" strike="noStrike" dirty="0">
                        <a:solidFill>
                          <a:srgbClr val="000000"/>
                        </a:solidFill>
                        <a:effectLst/>
                        <a:latin typeface="Calibri" panose="020F0502020204030204" pitchFamily="34" charset="0"/>
                      </a:endParaRPr>
                    </a:p>
                  </a:txBody>
                  <a:tcPr marL="9523" marR="9523" marT="9529" marB="0" anchor="b"/>
                </a:tc>
                <a:tc>
                  <a:txBody>
                    <a:bodyPr/>
                    <a:lstStyle/>
                    <a:p>
                      <a:pPr algn="ctr" fontAlgn="b"/>
                      <a:r>
                        <a:rPr lang="en-IN" sz="1800" b="0" i="0" u="none" strike="noStrike" dirty="0">
                          <a:solidFill>
                            <a:srgbClr val="000000"/>
                          </a:solidFill>
                          <a:effectLst/>
                          <a:latin typeface="Aptos Narrow" panose="020B0004020202020204" pitchFamily="34" charset="0"/>
                        </a:rPr>
                        <a:t>7.43</a:t>
                      </a:r>
                    </a:p>
                  </a:txBody>
                  <a:tcPr marL="9526" marR="9526" marT="9527" marB="0" anchor="b"/>
                </a:tc>
                <a:tc>
                  <a:txBody>
                    <a:bodyPr/>
                    <a:lstStyle/>
                    <a:p>
                      <a:pPr algn="ctr" fontAlgn="b"/>
                      <a:r>
                        <a:rPr lang="en-IN" sz="1800" b="0" i="0" u="none" strike="noStrike" dirty="0">
                          <a:solidFill>
                            <a:srgbClr val="000000"/>
                          </a:solidFill>
                          <a:effectLst/>
                          <a:latin typeface="Aptos Narrow" panose="020B0004020202020204" pitchFamily="34" charset="0"/>
                        </a:rPr>
                        <a:t>2.79%</a:t>
                      </a:r>
                    </a:p>
                  </a:txBody>
                  <a:tcPr marL="9526" marR="9526" marT="9527" marB="0" anchor="b"/>
                </a:tc>
                <a:tc>
                  <a:txBody>
                    <a:bodyPr/>
                    <a:lstStyle/>
                    <a:p>
                      <a:pPr algn="ctr" fontAlgn="b"/>
                      <a:r>
                        <a:rPr lang="en-US" sz="1800" b="0" i="0" u="none" strike="noStrike" dirty="0">
                          <a:solidFill>
                            <a:srgbClr val="000000"/>
                          </a:solidFill>
                          <a:effectLst/>
                          <a:latin typeface="Aptos Narrow" panose="020B0004020202020204" pitchFamily="34" charset="0"/>
                        </a:rPr>
                        <a:t>0%</a:t>
                      </a:r>
                      <a:endParaRPr lang="en-IN" sz="1800" b="0" i="0" u="none" strike="noStrike" dirty="0">
                        <a:solidFill>
                          <a:srgbClr val="000000"/>
                        </a:solidFill>
                        <a:effectLst/>
                        <a:latin typeface="Aptos Narrow" panose="020B0004020202020204" pitchFamily="34" charset="0"/>
                      </a:endParaRPr>
                    </a:p>
                  </a:txBody>
                  <a:tcPr marL="9526" marR="9526" marT="9527" marB="0" anchor="b"/>
                </a:tc>
                <a:extLst>
                  <a:ext uri="{0D108BD9-81ED-4DB2-BD59-A6C34878D82A}">
                    <a16:rowId xmlns:a16="http://schemas.microsoft.com/office/drawing/2014/main" val="10003"/>
                  </a:ext>
                </a:extLst>
              </a:tr>
              <a:tr h="370966">
                <a:tc>
                  <a:txBody>
                    <a:bodyPr/>
                    <a:lstStyle/>
                    <a:p>
                      <a:pPr algn="l" fontAlgn="b"/>
                      <a:r>
                        <a:rPr lang="en-IN" sz="1800" b="1" u="none" strike="noStrike" dirty="0">
                          <a:effectLst/>
                        </a:rPr>
                        <a:t>Total Import </a:t>
                      </a:r>
                      <a:endParaRPr lang="en-IN" sz="1800" b="1" i="0" u="none" strike="noStrike" dirty="0">
                        <a:solidFill>
                          <a:srgbClr val="000000"/>
                        </a:solidFill>
                        <a:effectLst/>
                        <a:latin typeface="Calibri" panose="020F0502020204030204" pitchFamily="34" charset="0"/>
                      </a:endParaRPr>
                    </a:p>
                  </a:txBody>
                  <a:tcPr marL="9523" marR="9523" marT="9529" marB="0" anchor="b"/>
                </a:tc>
                <a:tc>
                  <a:txBody>
                    <a:bodyPr/>
                    <a:lstStyle/>
                    <a:p>
                      <a:pPr algn="r" fontAlgn="b"/>
                      <a:r>
                        <a:rPr lang="en-IN" sz="1800" b="1" u="none" strike="noStrike" dirty="0">
                          <a:effectLst/>
                        </a:rPr>
                        <a:t>266.21</a:t>
                      </a:r>
                      <a:endParaRPr lang="en-IN" sz="1800" b="1" i="0" u="none" strike="noStrike" dirty="0">
                        <a:solidFill>
                          <a:srgbClr val="000000"/>
                        </a:solidFill>
                        <a:effectLst/>
                        <a:latin typeface="Calibri" panose="020F0502020204030204" pitchFamily="34" charset="0"/>
                      </a:endParaRPr>
                    </a:p>
                  </a:txBody>
                  <a:tcPr marL="9523" marR="9523" marT="9529" marB="0" anchor="b"/>
                </a:tc>
                <a:tc>
                  <a:txBody>
                    <a:bodyPr/>
                    <a:lstStyle/>
                    <a:p>
                      <a:pPr algn="ctr" fontAlgn="b"/>
                      <a:r>
                        <a:rPr lang="en-IN" sz="1800" b="1" u="none" strike="noStrike" dirty="0">
                          <a:effectLst/>
                        </a:rPr>
                        <a:t> --</a:t>
                      </a:r>
                      <a:endParaRPr lang="en-IN" sz="1800" b="1" i="0" u="none" strike="noStrike" dirty="0">
                        <a:solidFill>
                          <a:srgbClr val="000000"/>
                        </a:solidFill>
                        <a:effectLst/>
                        <a:latin typeface="Calibri" panose="020F0502020204030204" pitchFamily="34" charset="0"/>
                      </a:endParaRPr>
                    </a:p>
                  </a:txBody>
                  <a:tcPr marL="9523" marR="9523" marT="9529" marB="0" anchor="b"/>
                </a:tc>
                <a:tc>
                  <a:txBody>
                    <a:bodyPr/>
                    <a:lstStyle/>
                    <a:p>
                      <a:pPr algn="ctr" fontAlgn="b"/>
                      <a:r>
                        <a:rPr lang="en-US" sz="1800" b="1" i="0" u="none" strike="noStrike" dirty="0">
                          <a:solidFill>
                            <a:srgbClr val="000000"/>
                          </a:solidFill>
                          <a:effectLst/>
                          <a:latin typeface="Calibri" panose="020F0502020204030204" pitchFamily="34" charset="0"/>
                        </a:rPr>
                        <a:t>--</a:t>
                      </a:r>
                      <a:endParaRPr lang="en-IN" sz="1800" b="1" i="0" u="none" strike="noStrike" dirty="0">
                        <a:solidFill>
                          <a:srgbClr val="000000"/>
                        </a:solidFill>
                        <a:effectLst/>
                        <a:latin typeface="Calibri" panose="020F0502020204030204" pitchFamily="34" charset="0"/>
                      </a:endParaRPr>
                    </a:p>
                  </a:txBody>
                  <a:tcPr marL="9523" marR="9523" marT="9529" marB="0" anchor="b"/>
                </a:tc>
                <a:extLst>
                  <a:ext uri="{0D108BD9-81ED-4DB2-BD59-A6C34878D82A}">
                    <a16:rowId xmlns:a16="http://schemas.microsoft.com/office/drawing/2014/main" val="10004"/>
                  </a:ext>
                </a:extLst>
              </a:tr>
            </a:tbl>
          </a:graphicData>
        </a:graphic>
      </p:graphicFrame>
      <p:sp>
        <p:nvSpPr>
          <p:cNvPr id="28743" name="TextBox 10">
            <a:extLst>
              <a:ext uri="{FF2B5EF4-FFF2-40B4-BE49-F238E27FC236}">
                <a16:creationId xmlns:a16="http://schemas.microsoft.com/office/drawing/2014/main" id="{BEEDA37B-B000-B25D-FF4E-5EA3C767C635}"/>
              </a:ext>
            </a:extLst>
          </p:cNvPr>
          <p:cNvSpPr txBox="1">
            <a:spLocks noChangeArrowheads="1"/>
          </p:cNvSpPr>
          <p:nvPr/>
        </p:nvSpPr>
        <p:spPr bwMode="auto">
          <a:xfrm>
            <a:off x="6078538" y="2822575"/>
            <a:ext cx="5886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Calibri" panose="020F0502020204030204" pitchFamily="34" charset="0"/>
              </a:rPr>
              <a:t>Moulds for rubber/plastics -  Import data - 84807900 </a:t>
            </a:r>
          </a:p>
          <a:p>
            <a:pPr algn="ctr" eaLnBrk="1" hangingPunct="1"/>
            <a:r>
              <a:rPr lang="en-US" altLang="en-US" b="1" dirty="0">
                <a:latin typeface="Calibri" panose="020F0502020204030204" pitchFamily="34" charset="0"/>
              </a:rPr>
              <a:t> Million USD : 2023-24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9FB0970-D51E-4CC4-BDCA-F53BD13317F6}"/>
              </a:ext>
            </a:extLst>
          </p:cNvPr>
          <p:cNvSpPr/>
          <p:nvPr/>
        </p:nvSpPr>
        <p:spPr>
          <a:xfrm>
            <a:off x="0" y="243840"/>
            <a:ext cx="144000" cy="609600"/>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DEFD61D-1BC6-45E9-BB27-BEC9F5218F52}"/>
              </a:ext>
            </a:extLst>
          </p:cNvPr>
          <p:cNvSpPr txBox="1"/>
          <p:nvPr/>
        </p:nvSpPr>
        <p:spPr>
          <a:xfrm>
            <a:off x="658681" y="158078"/>
            <a:ext cx="11216372" cy="523220"/>
          </a:xfrm>
          <a:prstGeom prst="rect">
            <a:avLst/>
          </a:prstGeom>
          <a:noFill/>
        </p:spPr>
        <p:txBody>
          <a:bodyPr wrap="square" rtlCol="0">
            <a:spAutoFit/>
          </a:bodyPr>
          <a:lstStyle/>
          <a:p>
            <a:pPr algn="ctr" fontAlgn="auto">
              <a:spcAft>
                <a:spcPts val="0"/>
              </a:spcAft>
              <a:defRPr/>
            </a:pPr>
            <a:r>
              <a:rPr lang="en-US" altLang="en-US" sz="2800" dirty="0">
                <a:solidFill>
                  <a:schemeClr val="tx2"/>
                </a:solidFill>
                <a:latin typeface="+mn-lt"/>
                <a:cs typeface="+mn-cs"/>
              </a:rPr>
              <a:t>Growth &amp; Investment Opportunities</a:t>
            </a:r>
          </a:p>
        </p:txBody>
      </p:sp>
      <p:pic>
        <p:nvPicPr>
          <p:cNvPr id="37" name="Picture 36">
            <a:extLst>
              <a:ext uri="{FF2B5EF4-FFF2-40B4-BE49-F238E27FC236}">
                <a16:creationId xmlns:a16="http://schemas.microsoft.com/office/drawing/2014/main" id="{E637EB09-862A-4ECF-9787-11C1B43D9A3E}"/>
              </a:ext>
            </a:extLst>
          </p:cNvPr>
          <p:cNvPicPr>
            <a:picLocks noChangeAspect="1"/>
          </p:cNvPicPr>
          <p:nvPr/>
        </p:nvPicPr>
        <p:blipFill>
          <a:blip r:embed="rId2"/>
          <a:stretch>
            <a:fillRect/>
          </a:stretch>
        </p:blipFill>
        <p:spPr>
          <a:xfrm>
            <a:off x="11194400" y="193874"/>
            <a:ext cx="744100" cy="907439"/>
          </a:xfrm>
          <a:prstGeom prst="rect">
            <a:avLst/>
          </a:prstGeom>
        </p:spPr>
      </p:pic>
      <p:sp>
        <p:nvSpPr>
          <p:cNvPr id="122" name="Rectangle: Rounded Corners 5">
            <a:extLst>
              <a:ext uri="{FF2B5EF4-FFF2-40B4-BE49-F238E27FC236}">
                <a16:creationId xmlns:a16="http://schemas.microsoft.com/office/drawing/2014/main" id="{EA20395A-88D2-4BC6-8D31-70EA5F0BD7DC}"/>
              </a:ext>
            </a:extLst>
          </p:cNvPr>
          <p:cNvSpPr/>
          <p:nvPr/>
        </p:nvSpPr>
        <p:spPr>
          <a:xfrm rot="10800000">
            <a:off x="3234827" y="5377361"/>
            <a:ext cx="667851" cy="667851"/>
          </a:xfrm>
          <a:custGeom>
            <a:avLst/>
            <a:gdLst>
              <a:gd name="connsiteX0" fmla="*/ 0 w 1255923"/>
              <a:gd name="connsiteY0" fmla="*/ 44070 h 1255923"/>
              <a:gd name="connsiteX1" fmla="*/ 44070 w 1255923"/>
              <a:gd name="connsiteY1" fmla="*/ 0 h 1255923"/>
              <a:gd name="connsiteX2" fmla="*/ 1211853 w 1255923"/>
              <a:gd name="connsiteY2" fmla="*/ 0 h 1255923"/>
              <a:gd name="connsiteX3" fmla="*/ 1255923 w 1255923"/>
              <a:gd name="connsiteY3" fmla="*/ 44070 h 1255923"/>
              <a:gd name="connsiteX4" fmla="*/ 1255923 w 1255923"/>
              <a:gd name="connsiteY4" fmla="*/ 1211853 h 1255923"/>
              <a:gd name="connsiteX5" fmla="*/ 1211853 w 1255923"/>
              <a:gd name="connsiteY5" fmla="*/ 1255923 h 1255923"/>
              <a:gd name="connsiteX6" fmla="*/ 44070 w 1255923"/>
              <a:gd name="connsiteY6" fmla="*/ 1255923 h 1255923"/>
              <a:gd name="connsiteX7" fmla="*/ 0 w 1255923"/>
              <a:gd name="connsiteY7" fmla="*/ 1211853 h 1255923"/>
              <a:gd name="connsiteX8" fmla="*/ 0 w 1255923"/>
              <a:gd name="connsiteY8" fmla="*/ 44070 h 1255923"/>
              <a:gd name="connsiteX0" fmla="*/ 0 w 1255923"/>
              <a:gd name="connsiteY0" fmla="*/ 1211853 h 1255923"/>
              <a:gd name="connsiteX1" fmla="*/ 44070 w 1255923"/>
              <a:gd name="connsiteY1" fmla="*/ 0 h 1255923"/>
              <a:gd name="connsiteX2" fmla="*/ 1211853 w 1255923"/>
              <a:gd name="connsiteY2" fmla="*/ 0 h 1255923"/>
              <a:gd name="connsiteX3" fmla="*/ 1255923 w 1255923"/>
              <a:gd name="connsiteY3" fmla="*/ 44070 h 1255923"/>
              <a:gd name="connsiteX4" fmla="*/ 1255923 w 1255923"/>
              <a:gd name="connsiteY4" fmla="*/ 1211853 h 1255923"/>
              <a:gd name="connsiteX5" fmla="*/ 1211853 w 1255923"/>
              <a:gd name="connsiteY5" fmla="*/ 1255923 h 1255923"/>
              <a:gd name="connsiteX6" fmla="*/ 44070 w 1255923"/>
              <a:gd name="connsiteY6" fmla="*/ 1255923 h 1255923"/>
              <a:gd name="connsiteX7" fmla="*/ 0 w 1255923"/>
              <a:gd name="connsiteY7" fmla="*/ 1211853 h 1255923"/>
              <a:gd name="connsiteX0" fmla="*/ 0 w 1255923"/>
              <a:gd name="connsiteY0" fmla="*/ 1211853 h 1255923"/>
              <a:gd name="connsiteX1" fmla="*/ 1211853 w 1255923"/>
              <a:gd name="connsiteY1" fmla="*/ 0 h 1255923"/>
              <a:gd name="connsiteX2" fmla="*/ 1255923 w 1255923"/>
              <a:gd name="connsiteY2" fmla="*/ 44070 h 1255923"/>
              <a:gd name="connsiteX3" fmla="*/ 1255923 w 1255923"/>
              <a:gd name="connsiteY3" fmla="*/ 1211853 h 1255923"/>
              <a:gd name="connsiteX4" fmla="*/ 1211853 w 1255923"/>
              <a:gd name="connsiteY4" fmla="*/ 1255923 h 1255923"/>
              <a:gd name="connsiteX5" fmla="*/ 44070 w 1255923"/>
              <a:gd name="connsiteY5" fmla="*/ 1255923 h 1255923"/>
              <a:gd name="connsiteX6" fmla="*/ 0 w 1255923"/>
              <a:gd name="connsiteY6" fmla="*/ 121185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923" h="1255923">
                <a:moveTo>
                  <a:pt x="0" y="1211853"/>
                </a:moveTo>
                <a:lnTo>
                  <a:pt x="1211853" y="0"/>
                </a:lnTo>
                <a:cubicBezTo>
                  <a:pt x="1236192" y="0"/>
                  <a:pt x="1255923" y="19731"/>
                  <a:pt x="1255923" y="44070"/>
                </a:cubicBezTo>
                <a:lnTo>
                  <a:pt x="1255923" y="1211853"/>
                </a:lnTo>
                <a:cubicBezTo>
                  <a:pt x="1255923" y="1236192"/>
                  <a:pt x="1236192" y="1255923"/>
                  <a:pt x="1211853" y="1255923"/>
                </a:cubicBezTo>
                <a:lnTo>
                  <a:pt x="44070" y="1255923"/>
                </a:lnTo>
                <a:cubicBezTo>
                  <a:pt x="19731" y="1255923"/>
                  <a:pt x="0" y="1236192"/>
                  <a:pt x="0" y="1211853"/>
                </a:cubicBezTo>
                <a:close/>
              </a:path>
            </a:pathLst>
          </a:cu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Rounded Corners 123">
            <a:extLst>
              <a:ext uri="{FF2B5EF4-FFF2-40B4-BE49-F238E27FC236}">
                <a16:creationId xmlns:a16="http://schemas.microsoft.com/office/drawing/2014/main" id="{816CDF19-C3A7-4BFE-825A-A1BBEA472C1D}"/>
              </a:ext>
            </a:extLst>
          </p:cNvPr>
          <p:cNvSpPr/>
          <p:nvPr/>
        </p:nvSpPr>
        <p:spPr>
          <a:xfrm>
            <a:off x="437510" y="1455021"/>
            <a:ext cx="3659531" cy="4801314"/>
          </a:xfrm>
          <a:prstGeom prst="roundRect">
            <a:avLst>
              <a:gd name="adj" fmla="val 3509"/>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a:extLst>
              <a:ext uri="{FF2B5EF4-FFF2-40B4-BE49-F238E27FC236}">
                <a16:creationId xmlns:a16="http://schemas.microsoft.com/office/drawing/2014/main" id="{851F22BC-7AB4-4A41-974F-7539128A2782}"/>
              </a:ext>
            </a:extLst>
          </p:cNvPr>
          <p:cNvSpPr txBox="1"/>
          <p:nvPr/>
        </p:nvSpPr>
        <p:spPr>
          <a:xfrm>
            <a:off x="561363" y="1101313"/>
            <a:ext cx="3535678" cy="4801314"/>
          </a:xfrm>
          <a:prstGeom prst="rect">
            <a:avLst/>
          </a:prstGeom>
          <a:noFill/>
        </p:spPr>
        <p:txBody>
          <a:bodyPr wrap="square" lIns="0" rIns="0" rtlCol="0" anchor="t">
            <a:spAutoFit/>
          </a:bodyPr>
          <a:lstStyle/>
          <a:p>
            <a:pPr marL="0" indent="0" algn="l" rtl="0">
              <a:buNone/>
            </a:pPr>
            <a:endParaRPr lang="en-IN" sz="1800" b="1" u="sng" dirty="0">
              <a:solidFill>
                <a:srgbClr val="C00000"/>
              </a:solidFill>
              <a:effectLst/>
              <a:latin typeface="Arial" panose="020B0604020202020204" pitchFamily="34" charset="0"/>
            </a:endParaRPr>
          </a:p>
          <a:p>
            <a:pPr marL="0" indent="0" algn="l" rtl="0">
              <a:buNone/>
            </a:pPr>
            <a:endParaRPr lang="en-IN" b="1" u="sng" dirty="0">
              <a:solidFill>
                <a:srgbClr val="C00000"/>
              </a:solidFill>
            </a:endParaRPr>
          </a:p>
          <a:p>
            <a:pPr marL="0" indent="0" algn="l" rtl="0">
              <a:buNone/>
            </a:pPr>
            <a:r>
              <a:rPr lang="en-IN" sz="1800" b="1" u="sng" dirty="0">
                <a:solidFill>
                  <a:srgbClr val="C00000"/>
                </a:solidFill>
                <a:effectLst/>
                <a:latin typeface="Arial" panose="020B0604020202020204" pitchFamily="34" charset="0"/>
              </a:rPr>
              <a:t>Opportunities for Growth</a:t>
            </a:r>
            <a:endParaRPr lang="en-IN" sz="1800" u="sng" dirty="0">
              <a:solidFill>
                <a:srgbClr val="C00000"/>
              </a:solidFill>
              <a:effectLst/>
              <a:latin typeface="Arial" panose="020B0604020202020204" pitchFamily="34" charset="0"/>
            </a:endParaRPr>
          </a:p>
          <a:p>
            <a:pPr marL="285750" indent="-285750" algn="l" rtl="0">
              <a:buFont typeface="Arial" panose="020B0604020202020204" pitchFamily="34" charset="0"/>
              <a:buChar char="•"/>
            </a:pPr>
            <a:r>
              <a:rPr lang="en-IN" sz="1800" dirty="0">
                <a:solidFill>
                  <a:srgbClr val="000000"/>
                </a:solidFill>
                <a:effectLst/>
                <a:latin typeface="Arial" panose="020B0604020202020204" pitchFamily="34" charset="0"/>
              </a:rPr>
              <a:t>Significant domestic demand projected, with 6 billion footwear pairs needed by 2030.</a:t>
            </a:r>
          </a:p>
          <a:p>
            <a:pPr marL="285750" indent="-285750" algn="l" rtl="0">
              <a:buFont typeface="Arial" panose="020B0604020202020204" pitchFamily="34" charset="0"/>
              <a:buChar char="•"/>
            </a:pPr>
            <a:r>
              <a:rPr lang="en-IN" sz="1800" dirty="0">
                <a:solidFill>
                  <a:srgbClr val="000000"/>
                </a:solidFill>
                <a:effectLst/>
                <a:latin typeface="Arial" panose="020B0604020202020204" pitchFamily="34" charset="0"/>
              </a:rPr>
              <a:t>Substantial export potential in non-leather footwear, with current exports at only USD 350 million.</a:t>
            </a:r>
          </a:p>
          <a:p>
            <a:pPr marL="285750" indent="-285750" algn="l" rtl="0">
              <a:buFont typeface="Arial" panose="020B0604020202020204" pitchFamily="34" charset="0"/>
              <a:buChar char="•"/>
            </a:pPr>
            <a:r>
              <a:rPr lang="en-IN" sz="1800" dirty="0">
                <a:solidFill>
                  <a:srgbClr val="000000"/>
                </a:solidFill>
                <a:effectLst/>
                <a:latin typeface="Arial" panose="020B0604020202020204" pitchFamily="34" charset="0"/>
              </a:rPr>
              <a:t>Access to skilled </a:t>
            </a:r>
            <a:r>
              <a:rPr lang="en-IN" sz="1800" dirty="0" err="1">
                <a:solidFill>
                  <a:srgbClr val="000000"/>
                </a:solidFill>
                <a:effectLst/>
                <a:latin typeface="Arial" panose="020B0604020202020204" pitchFamily="34" charset="0"/>
              </a:rPr>
              <a:t>labor</a:t>
            </a:r>
            <a:r>
              <a:rPr lang="en-IN" sz="1800" dirty="0">
                <a:solidFill>
                  <a:srgbClr val="000000"/>
                </a:solidFill>
                <a:effectLst/>
                <a:latin typeface="Arial" panose="020B0604020202020204" pitchFamily="34" charset="0"/>
              </a:rPr>
              <a:t> at competitive prices.</a:t>
            </a:r>
          </a:p>
          <a:p>
            <a:pPr marL="285750" indent="-285750" algn="l" rtl="0">
              <a:buFont typeface="Arial" panose="020B0604020202020204" pitchFamily="34" charset="0"/>
              <a:buChar char="•"/>
            </a:pPr>
            <a:r>
              <a:rPr lang="en-IN" sz="1800" dirty="0">
                <a:solidFill>
                  <a:srgbClr val="000000"/>
                </a:solidFill>
                <a:effectLst/>
                <a:latin typeface="Arial" panose="020B0604020202020204" pitchFamily="34" charset="0"/>
              </a:rPr>
              <a:t>Growth prospects for the entire ecosystem.</a:t>
            </a:r>
          </a:p>
          <a:p>
            <a:pPr marL="285750" indent="-285750" algn="l" rtl="0">
              <a:buFont typeface="Arial" panose="020B0604020202020204" pitchFamily="34" charset="0"/>
              <a:buChar char="•"/>
            </a:pPr>
            <a:r>
              <a:rPr lang="en-IN" sz="1800" dirty="0">
                <a:solidFill>
                  <a:srgbClr val="000000"/>
                </a:solidFill>
                <a:effectLst/>
                <a:latin typeface="Arial" panose="020B0604020202020204" pitchFamily="34" charset="0"/>
              </a:rPr>
              <a:t>Supportive policies from the Government of India and state governments.</a:t>
            </a:r>
            <a:endParaRPr lang="en-US" sz="1800" dirty="0">
              <a:solidFill>
                <a:schemeClr val="tx1"/>
              </a:solidFill>
            </a:endParaRPr>
          </a:p>
        </p:txBody>
      </p:sp>
      <p:sp>
        <p:nvSpPr>
          <p:cNvPr id="128" name="Freeform: Shape 127">
            <a:extLst>
              <a:ext uri="{FF2B5EF4-FFF2-40B4-BE49-F238E27FC236}">
                <a16:creationId xmlns:a16="http://schemas.microsoft.com/office/drawing/2014/main" id="{0B0DB32A-794C-4052-BAF5-76B97DC5B4D3}"/>
              </a:ext>
            </a:extLst>
          </p:cNvPr>
          <p:cNvSpPr/>
          <p:nvPr/>
        </p:nvSpPr>
        <p:spPr>
          <a:xfrm>
            <a:off x="3297475" y="5434144"/>
            <a:ext cx="435329" cy="435330"/>
          </a:xfrm>
          <a:custGeom>
            <a:avLst/>
            <a:gdLst>
              <a:gd name="connsiteX0" fmla="*/ 435329 w 435329"/>
              <a:gd name="connsiteY0" fmla="*/ 0 h 435330"/>
              <a:gd name="connsiteX1" fmla="*/ 435329 w 435329"/>
              <a:gd name="connsiteY1" fmla="*/ 412078 h 435330"/>
              <a:gd name="connsiteX2" fmla="*/ 423650 w 435329"/>
              <a:gd name="connsiteY2" fmla="*/ 429401 h 435330"/>
              <a:gd name="connsiteX3" fmla="*/ 414855 w 435329"/>
              <a:gd name="connsiteY3" fmla="*/ 435330 h 435330"/>
              <a:gd name="connsiteX4" fmla="*/ 0 w 435329"/>
              <a:gd name="connsiteY4" fmla="*/ 435330 h 435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29" h="435330">
                <a:moveTo>
                  <a:pt x="435329" y="0"/>
                </a:moveTo>
                <a:lnTo>
                  <a:pt x="435329" y="412078"/>
                </a:lnTo>
                <a:lnTo>
                  <a:pt x="423650" y="429401"/>
                </a:lnTo>
                <a:lnTo>
                  <a:pt x="414855" y="435330"/>
                </a:lnTo>
                <a:lnTo>
                  <a:pt x="0" y="435330"/>
                </a:ln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5">
            <a:extLst>
              <a:ext uri="{FF2B5EF4-FFF2-40B4-BE49-F238E27FC236}">
                <a16:creationId xmlns:a16="http://schemas.microsoft.com/office/drawing/2014/main" id="{E73ECA63-99D8-40C8-B246-D102EE5696FF}"/>
              </a:ext>
            </a:extLst>
          </p:cNvPr>
          <p:cNvSpPr/>
          <p:nvPr/>
        </p:nvSpPr>
        <p:spPr>
          <a:xfrm rot="10800000">
            <a:off x="7237762" y="5412090"/>
            <a:ext cx="667851" cy="667851"/>
          </a:xfrm>
          <a:custGeom>
            <a:avLst/>
            <a:gdLst>
              <a:gd name="connsiteX0" fmla="*/ 0 w 1255923"/>
              <a:gd name="connsiteY0" fmla="*/ 44070 h 1255923"/>
              <a:gd name="connsiteX1" fmla="*/ 44070 w 1255923"/>
              <a:gd name="connsiteY1" fmla="*/ 0 h 1255923"/>
              <a:gd name="connsiteX2" fmla="*/ 1211853 w 1255923"/>
              <a:gd name="connsiteY2" fmla="*/ 0 h 1255923"/>
              <a:gd name="connsiteX3" fmla="*/ 1255923 w 1255923"/>
              <a:gd name="connsiteY3" fmla="*/ 44070 h 1255923"/>
              <a:gd name="connsiteX4" fmla="*/ 1255923 w 1255923"/>
              <a:gd name="connsiteY4" fmla="*/ 1211853 h 1255923"/>
              <a:gd name="connsiteX5" fmla="*/ 1211853 w 1255923"/>
              <a:gd name="connsiteY5" fmla="*/ 1255923 h 1255923"/>
              <a:gd name="connsiteX6" fmla="*/ 44070 w 1255923"/>
              <a:gd name="connsiteY6" fmla="*/ 1255923 h 1255923"/>
              <a:gd name="connsiteX7" fmla="*/ 0 w 1255923"/>
              <a:gd name="connsiteY7" fmla="*/ 1211853 h 1255923"/>
              <a:gd name="connsiteX8" fmla="*/ 0 w 1255923"/>
              <a:gd name="connsiteY8" fmla="*/ 44070 h 1255923"/>
              <a:gd name="connsiteX0" fmla="*/ 0 w 1255923"/>
              <a:gd name="connsiteY0" fmla="*/ 1211853 h 1255923"/>
              <a:gd name="connsiteX1" fmla="*/ 44070 w 1255923"/>
              <a:gd name="connsiteY1" fmla="*/ 0 h 1255923"/>
              <a:gd name="connsiteX2" fmla="*/ 1211853 w 1255923"/>
              <a:gd name="connsiteY2" fmla="*/ 0 h 1255923"/>
              <a:gd name="connsiteX3" fmla="*/ 1255923 w 1255923"/>
              <a:gd name="connsiteY3" fmla="*/ 44070 h 1255923"/>
              <a:gd name="connsiteX4" fmla="*/ 1255923 w 1255923"/>
              <a:gd name="connsiteY4" fmla="*/ 1211853 h 1255923"/>
              <a:gd name="connsiteX5" fmla="*/ 1211853 w 1255923"/>
              <a:gd name="connsiteY5" fmla="*/ 1255923 h 1255923"/>
              <a:gd name="connsiteX6" fmla="*/ 44070 w 1255923"/>
              <a:gd name="connsiteY6" fmla="*/ 1255923 h 1255923"/>
              <a:gd name="connsiteX7" fmla="*/ 0 w 1255923"/>
              <a:gd name="connsiteY7" fmla="*/ 1211853 h 1255923"/>
              <a:gd name="connsiteX0" fmla="*/ 0 w 1255923"/>
              <a:gd name="connsiteY0" fmla="*/ 1211853 h 1255923"/>
              <a:gd name="connsiteX1" fmla="*/ 1211853 w 1255923"/>
              <a:gd name="connsiteY1" fmla="*/ 0 h 1255923"/>
              <a:gd name="connsiteX2" fmla="*/ 1255923 w 1255923"/>
              <a:gd name="connsiteY2" fmla="*/ 44070 h 1255923"/>
              <a:gd name="connsiteX3" fmla="*/ 1255923 w 1255923"/>
              <a:gd name="connsiteY3" fmla="*/ 1211853 h 1255923"/>
              <a:gd name="connsiteX4" fmla="*/ 1211853 w 1255923"/>
              <a:gd name="connsiteY4" fmla="*/ 1255923 h 1255923"/>
              <a:gd name="connsiteX5" fmla="*/ 44070 w 1255923"/>
              <a:gd name="connsiteY5" fmla="*/ 1255923 h 1255923"/>
              <a:gd name="connsiteX6" fmla="*/ 0 w 1255923"/>
              <a:gd name="connsiteY6" fmla="*/ 1211853 h 1255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923" h="1255923">
                <a:moveTo>
                  <a:pt x="0" y="1211853"/>
                </a:moveTo>
                <a:lnTo>
                  <a:pt x="1211853" y="0"/>
                </a:lnTo>
                <a:cubicBezTo>
                  <a:pt x="1236192" y="0"/>
                  <a:pt x="1255923" y="19731"/>
                  <a:pt x="1255923" y="44070"/>
                </a:cubicBezTo>
                <a:lnTo>
                  <a:pt x="1255923" y="1211853"/>
                </a:lnTo>
                <a:cubicBezTo>
                  <a:pt x="1255923" y="1236192"/>
                  <a:pt x="1236192" y="1255923"/>
                  <a:pt x="1211853" y="1255923"/>
                </a:cubicBezTo>
                <a:lnTo>
                  <a:pt x="44070" y="1255923"/>
                </a:lnTo>
                <a:cubicBezTo>
                  <a:pt x="19731" y="1255923"/>
                  <a:pt x="0" y="1236192"/>
                  <a:pt x="0" y="1211853"/>
                </a:cubicBezTo>
                <a:close/>
              </a:path>
            </a:pathLst>
          </a:cu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1C267C0-7F1F-4AA9-AA50-3875A8119A0C}"/>
              </a:ext>
            </a:extLst>
          </p:cNvPr>
          <p:cNvSpPr/>
          <p:nvPr/>
        </p:nvSpPr>
        <p:spPr>
          <a:xfrm>
            <a:off x="4159688" y="1455022"/>
            <a:ext cx="3659531" cy="4742608"/>
          </a:xfrm>
          <a:prstGeom prst="roundRect">
            <a:avLst>
              <a:gd name="adj" fmla="val 11133"/>
            </a:avLst>
          </a:prstGeom>
          <a:solidFill>
            <a:schemeClr val="bg1"/>
          </a:solid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1800" u="sng" dirty="0">
                <a:solidFill>
                  <a:srgbClr val="C00000"/>
                </a:solidFill>
                <a:latin typeface="Arial" panose="020B0604020202020204" pitchFamily="34" charset="0"/>
                <a:cs typeface="Arial" panose="020B0604020202020204" pitchFamily="34" charset="0"/>
              </a:rPr>
              <a:t>Investment Opportunities </a:t>
            </a:r>
          </a:p>
          <a:p>
            <a:pPr marL="742950" lvl="1"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FDI – Both in Greenfield &amp; Brownfield </a:t>
            </a:r>
          </a:p>
          <a:p>
            <a:pPr marL="742950" lvl="1"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 Establish 3 </a:t>
            </a:r>
            <a:r>
              <a:rPr lang="en-US" sz="1800" dirty="0" err="1">
                <a:solidFill>
                  <a:schemeClr val="tx1"/>
                </a:solidFill>
                <a:latin typeface="Arial" panose="020B0604020202020204" pitchFamily="34" charset="0"/>
                <a:cs typeface="Arial" panose="020B0604020202020204" pitchFamily="34" charset="0"/>
              </a:rPr>
              <a:t>Ms</a:t>
            </a:r>
            <a:r>
              <a:rPr lang="en-US" sz="1800" dirty="0">
                <a:solidFill>
                  <a:schemeClr val="tx1"/>
                </a:solidFill>
                <a:latin typeface="Arial" panose="020B0604020202020204" pitchFamily="34" charset="0"/>
                <a:cs typeface="Arial" panose="020B0604020202020204" pitchFamily="34" charset="0"/>
              </a:rPr>
              <a:t> i.e. Machine, Manufacturing &amp; Moulds</a:t>
            </a:r>
          </a:p>
          <a:p>
            <a:pPr marL="742950" lvl="1"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Huge scope for Make in India and Make for the world </a:t>
            </a:r>
          </a:p>
          <a:p>
            <a:pPr marL="742950" lvl="1" indent="-28575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Significant growth potential in athletic/ athleisure, ladies &amp; Children footwear. </a:t>
            </a:r>
          </a:p>
        </p:txBody>
      </p:sp>
      <p:sp>
        <p:nvSpPr>
          <p:cNvPr id="136" name="Freeform: Shape 135">
            <a:extLst>
              <a:ext uri="{FF2B5EF4-FFF2-40B4-BE49-F238E27FC236}">
                <a16:creationId xmlns:a16="http://schemas.microsoft.com/office/drawing/2014/main" id="{EB6DE05A-67AA-4F18-9956-89D28414001C}"/>
              </a:ext>
            </a:extLst>
          </p:cNvPr>
          <p:cNvSpPr/>
          <p:nvPr/>
        </p:nvSpPr>
        <p:spPr>
          <a:xfrm>
            <a:off x="7300410" y="5468873"/>
            <a:ext cx="435329" cy="435330"/>
          </a:xfrm>
          <a:custGeom>
            <a:avLst/>
            <a:gdLst>
              <a:gd name="connsiteX0" fmla="*/ 435329 w 435329"/>
              <a:gd name="connsiteY0" fmla="*/ 0 h 435330"/>
              <a:gd name="connsiteX1" fmla="*/ 435329 w 435329"/>
              <a:gd name="connsiteY1" fmla="*/ 412078 h 435330"/>
              <a:gd name="connsiteX2" fmla="*/ 423650 w 435329"/>
              <a:gd name="connsiteY2" fmla="*/ 429401 h 435330"/>
              <a:gd name="connsiteX3" fmla="*/ 414855 w 435329"/>
              <a:gd name="connsiteY3" fmla="*/ 435330 h 435330"/>
              <a:gd name="connsiteX4" fmla="*/ 0 w 435329"/>
              <a:gd name="connsiteY4" fmla="*/ 435330 h 435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29" h="435330">
                <a:moveTo>
                  <a:pt x="435329" y="0"/>
                </a:moveTo>
                <a:lnTo>
                  <a:pt x="435329" y="412078"/>
                </a:lnTo>
                <a:lnTo>
                  <a:pt x="423650" y="429401"/>
                </a:lnTo>
                <a:lnTo>
                  <a:pt x="414855" y="435330"/>
                </a:lnTo>
                <a:lnTo>
                  <a:pt x="0" y="435330"/>
                </a:ln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C11BFE96-BB31-4872-9023-CBA232E5BA09}"/>
              </a:ext>
            </a:extLst>
          </p:cNvPr>
          <p:cNvSpPr/>
          <p:nvPr/>
        </p:nvSpPr>
        <p:spPr>
          <a:xfrm>
            <a:off x="3234827" y="5377361"/>
            <a:ext cx="667851" cy="667851"/>
          </a:xfrm>
          <a:custGeom>
            <a:avLst/>
            <a:gdLst>
              <a:gd name="connsiteX0" fmla="*/ 720201 w 746392"/>
              <a:gd name="connsiteY0" fmla="*/ 0 h 746392"/>
              <a:gd name="connsiteX1" fmla="*/ 746392 w 746392"/>
              <a:gd name="connsiteY1" fmla="*/ 26191 h 746392"/>
              <a:gd name="connsiteX2" fmla="*/ 746392 w 746392"/>
              <a:gd name="connsiteY2" fmla="*/ 720202 h 746392"/>
              <a:gd name="connsiteX3" fmla="*/ 720201 w 746392"/>
              <a:gd name="connsiteY3" fmla="*/ 746392 h 746392"/>
              <a:gd name="connsiteX4" fmla="*/ 26191 w 746392"/>
              <a:gd name="connsiteY4" fmla="*/ 746392 h 746392"/>
              <a:gd name="connsiteX5" fmla="*/ 0 w 746392"/>
              <a:gd name="connsiteY5" fmla="*/ 720202 h 74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392" h="746392">
                <a:moveTo>
                  <a:pt x="720201" y="0"/>
                </a:moveTo>
                <a:cubicBezTo>
                  <a:pt x="734666" y="0"/>
                  <a:pt x="746392" y="11726"/>
                  <a:pt x="746392" y="26191"/>
                </a:cubicBezTo>
                <a:lnTo>
                  <a:pt x="746392" y="720202"/>
                </a:lnTo>
                <a:cubicBezTo>
                  <a:pt x="746392" y="734666"/>
                  <a:pt x="734666" y="746392"/>
                  <a:pt x="720201" y="746392"/>
                </a:cubicBezTo>
                <a:lnTo>
                  <a:pt x="26191" y="746392"/>
                </a:lnTo>
                <a:cubicBezTo>
                  <a:pt x="11726" y="746392"/>
                  <a:pt x="0" y="734666"/>
                  <a:pt x="0" y="720202"/>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noAutofit/>
          </a:bodyPr>
          <a:lstStyle/>
          <a:p>
            <a:pPr algn="r"/>
            <a:endParaRPr lang="en-US" b="1" dirty="0"/>
          </a:p>
        </p:txBody>
      </p:sp>
      <p:sp>
        <p:nvSpPr>
          <p:cNvPr id="143" name="Freeform: Shape 142">
            <a:extLst>
              <a:ext uri="{FF2B5EF4-FFF2-40B4-BE49-F238E27FC236}">
                <a16:creationId xmlns:a16="http://schemas.microsoft.com/office/drawing/2014/main" id="{0BCD3F25-0FD5-442C-BCD0-BB3785CFAC07}"/>
              </a:ext>
            </a:extLst>
          </p:cNvPr>
          <p:cNvSpPr/>
          <p:nvPr/>
        </p:nvSpPr>
        <p:spPr>
          <a:xfrm>
            <a:off x="7237762" y="5412090"/>
            <a:ext cx="667851" cy="667851"/>
          </a:xfrm>
          <a:custGeom>
            <a:avLst/>
            <a:gdLst>
              <a:gd name="connsiteX0" fmla="*/ 720201 w 746392"/>
              <a:gd name="connsiteY0" fmla="*/ 0 h 746392"/>
              <a:gd name="connsiteX1" fmla="*/ 746392 w 746392"/>
              <a:gd name="connsiteY1" fmla="*/ 26191 h 746392"/>
              <a:gd name="connsiteX2" fmla="*/ 746392 w 746392"/>
              <a:gd name="connsiteY2" fmla="*/ 720202 h 746392"/>
              <a:gd name="connsiteX3" fmla="*/ 720201 w 746392"/>
              <a:gd name="connsiteY3" fmla="*/ 746392 h 746392"/>
              <a:gd name="connsiteX4" fmla="*/ 26191 w 746392"/>
              <a:gd name="connsiteY4" fmla="*/ 746392 h 746392"/>
              <a:gd name="connsiteX5" fmla="*/ 0 w 746392"/>
              <a:gd name="connsiteY5" fmla="*/ 720202 h 74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392" h="746392">
                <a:moveTo>
                  <a:pt x="720201" y="0"/>
                </a:moveTo>
                <a:cubicBezTo>
                  <a:pt x="734666" y="0"/>
                  <a:pt x="746392" y="11726"/>
                  <a:pt x="746392" y="26191"/>
                </a:cubicBezTo>
                <a:lnTo>
                  <a:pt x="746392" y="720202"/>
                </a:lnTo>
                <a:cubicBezTo>
                  <a:pt x="746392" y="734666"/>
                  <a:pt x="734666" y="746392"/>
                  <a:pt x="720201" y="746392"/>
                </a:cubicBezTo>
                <a:lnTo>
                  <a:pt x="26191" y="746392"/>
                </a:lnTo>
                <a:cubicBezTo>
                  <a:pt x="11726" y="746392"/>
                  <a:pt x="0" y="734666"/>
                  <a:pt x="0" y="720202"/>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b">
            <a:noAutofit/>
          </a:bodyPr>
          <a:lstStyle/>
          <a:p>
            <a:pPr algn="r"/>
            <a:endParaRPr lang="en-US" b="1" dirty="0">
              <a:solidFill>
                <a:schemeClr val="accent2">
                  <a:lumMod val="50000"/>
                </a:schemeClr>
              </a:solidFill>
            </a:endParaRPr>
          </a:p>
        </p:txBody>
      </p:sp>
      <p:sp>
        <p:nvSpPr>
          <p:cNvPr id="156" name="Rectangle: Rounded Corners 155">
            <a:extLst>
              <a:ext uri="{FF2B5EF4-FFF2-40B4-BE49-F238E27FC236}">
                <a16:creationId xmlns:a16="http://schemas.microsoft.com/office/drawing/2014/main" id="{B7BB15E8-559E-4406-8154-7A60B272ADBC}"/>
              </a:ext>
            </a:extLst>
          </p:cNvPr>
          <p:cNvSpPr/>
          <p:nvPr/>
        </p:nvSpPr>
        <p:spPr>
          <a:xfrm>
            <a:off x="7905613" y="1251283"/>
            <a:ext cx="4041551" cy="5005051"/>
          </a:xfrm>
          <a:prstGeom prst="roundRect">
            <a:avLst>
              <a:gd name="adj" fmla="val 15145"/>
            </a:avLst>
          </a:prstGeom>
          <a:solidFill>
            <a:schemeClr val="bg1"/>
          </a:solidFill>
          <a:ln w="28575">
            <a:solidFill>
              <a:srgbClr val="05ACC7"/>
            </a:solidFill>
          </a:ln>
        </p:spPr>
        <p:style>
          <a:lnRef idx="2">
            <a:schemeClr val="accent1">
              <a:shade val="50000"/>
            </a:schemeClr>
          </a:lnRef>
          <a:fillRef idx="1">
            <a:schemeClr val="accent1"/>
          </a:fillRef>
          <a:effectRef idx="0">
            <a:schemeClr val="accent1"/>
          </a:effectRef>
          <a:fontRef idx="minor">
            <a:schemeClr val="lt1"/>
          </a:fontRef>
        </p:style>
        <p:txBody>
          <a:bodyPr bIns="182880" rtlCol="0" anchor="t"/>
          <a:lstStyle/>
          <a:p>
            <a:pPr lvl="0"/>
            <a:endParaRPr lang="en-US" u="sng" dirty="0">
              <a:solidFill>
                <a:srgbClr val="C00000"/>
              </a:solidFill>
              <a:latin typeface="Arial" panose="020B0604020202020204" pitchFamily="34" charset="0"/>
              <a:cs typeface="Arial" panose="020B0604020202020204" pitchFamily="34" charset="0"/>
            </a:endParaRPr>
          </a:p>
          <a:p>
            <a:pPr lvl="0"/>
            <a:endParaRPr lang="en-US" u="sng" dirty="0">
              <a:solidFill>
                <a:srgbClr val="C00000"/>
              </a:solidFill>
              <a:latin typeface="Arial" panose="020B0604020202020204" pitchFamily="34" charset="0"/>
              <a:cs typeface="Arial" panose="020B0604020202020204" pitchFamily="34" charset="0"/>
            </a:endParaRPr>
          </a:p>
          <a:p>
            <a:pPr lvl="0"/>
            <a:r>
              <a:rPr lang="en-US" u="sng" dirty="0">
                <a:solidFill>
                  <a:srgbClr val="C00000"/>
                </a:solidFill>
                <a:latin typeface="Arial" panose="020B0604020202020204" pitchFamily="34" charset="0"/>
                <a:cs typeface="Arial" panose="020B0604020202020204" pitchFamily="34" charset="0"/>
              </a:rPr>
              <a:t>Ease of Doing Business</a:t>
            </a:r>
          </a:p>
          <a:p>
            <a:pPr marL="742950" lvl="1" indent="-285750">
              <a:buFont typeface="Arial" panose="020B0604020202020204" pitchFamily="34" charset="0"/>
              <a:buChar char="•"/>
            </a:pPr>
            <a:r>
              <a:rPr lang="en-IN" sz="1600" dirty="0">
                <a:solidFill>
                  <a:schemeClr val="tx1"/>
                </a:solidFill>
                <a:latin typeface="Arial" panose="020B0604020202020204" pitchFamily="34" charset="0"/>
                <a:cs typeface="Arial" panose="020B0604020202020204" pitchFamily="34" charset="0"/>
              </a:rPr>
              <a:t>Online self generation of Bank Realisation Certificate for export payments. </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IN" sz="1600" dirty="0">
                <a:solidFill>
                  <a:schemeClr val="tx1"/>
                </a:solidFill>
                <a:latin typeface="Arial" panose="020B0604020202020204" pitchFamily="34" charset="0"/>
                <a:cs typeface="Arial" panose="020B0604020202020204" pitchFamily="34" charset="0"/>
              </a:rPr>
              <a:t>24 x 7 Customs Clearance.  </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IN" sz="1600" dirty="0">
                <a:solidFill>
                  <a:schemeClr val="tx1"/>
                </a:solidFill>
                <a:latin typeface="Arial" panose="020B0604020202020204" pitchFamily="34" charset="0"/>
                <a:cs typeface="Arial" panose="020B0604020202020204" pitchFamily="34" charset="0"/>
              </a:rPr>
              <a:t>E – sealing of export containers</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PM Gati Shakti Portal with G.I.S Mapping for Multimodal connectivity</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IN" sz="1600" dirty="0">
                <a:solidFill>
                  <a:schemeClr val="tx1"/>
                </a:solidFill>
                <a:latin typeface="Arial" panose="020B0604020202020204" pitchFamily="34" charset="0"/>
                <a:cs typeface="Arial" panose="020B0604020202020204" pitchFamily="34" charset="0"/>
              </a:rPr>
              <a:t>Authorised Economic Operator Programme (AEO) – Faster Customs clearance</a:t>
            </a:r>
            <a:endParaRPr lang="en-U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IN" sz="1600" dirty="0">
                <a:solidFill>
                  <a:schemeClr val="tx1"/>
                </a:solidFill>
                <a:latin typeface="Arial" panose="020B0604020202020204" pitchFamily="34" charset="0"/>
                <a:cs typeface="Arial" panose="020B0604020202020204" pitchFamily="34" charset="0"/>
              </a:rPr>
              <a:t>National Logistics Policy for Freight Reduction Control and Dedicated Freight Corridor Operations</a:t>
            </a:r>
            <a:r>
              <a:rPr lang="en-IN" dirty="0">
                <a:solidFill>
                  <a:schemeClr val="tx1"/>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8" name="Slide Number Placeholder 1">
            <a:extLst>
              <a:ext uri="{FF2B5EF4-FFF2-40B4-BE49-F238E27FC236}">
                <a16:creationId xmlns:a16="http://schemas.microsoft.com/office/drawing/2014/main" id="{2DE60924-5306-405B-B7BE-394D059F5295}"/>
              </a:ext>
            </a:extLst>
          </p:cNvPr>
          <p:cNvSpPr>
            <a:spLocks noGrp="1"/>
          </p:cNvSpPr>
          <p:nvPr>
            <p:ph type="sldNum" sz="quarter" idx="12"/>
          </p:nvPr>
        </p:nvSpPr>
        <p:spPr>
          <a:xfrm>
            <a:off x="9451174" y="6481563"/>
            <a:ext cx="2743200" cy="365125"/>
          </a:xfrm>
        </p:spPr>
        <p:txBody>
          <a:bodyPr/>
          <a:lstStyle/>
          <a:p>
            <a:pPr>
              <a:defRPr/>
            </a:pPr>
            <a:fld id="{6786FD74-B45F-6846-90BE-8E71AF69CD41}" type="slidenum">
              <a:rPr lang="en-US" altLang="en-US" smtClean="0"/>
              <a:pPr>
                <a:defRPr/>
              </a:pPr>
              <a:t>21</a:t>
            </a:fld>
            <a:endParaRPr lang="en-US" altLang="en-US"/>
          </a:p>
        </p:txBody>
      </p:sp>
    </p:spTree>
    <p:extLst>
      <p:ext uri="{BB962C8B-B14F-4D97-AF65-F5344CB8AC3E}">
        <p14:creationId xmlns:p14="http://schemas.microsoft.com/office/powerpoint/2010/main" val="421978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ashion Marketing with students at NIFT, New Delhi">
            <a:extLst>
              <a:ext uri="{FF2B5EF4-FFF2-40B4-BE49-F238E27FC236}">
                <a16:creationId xmlns:a16="http://schemas.microsoft.com/office/drawing/2014/main" id="{03FA679A-CD76-5BC7-6302-DD6C6BAB6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350" y="2881313"/>
            <a:ext cx="8255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9" descr="index3.png">
            <a:extLst>
              <a:ext uri="{FF2B5EF4-FFF2-40B4-BE49-F238E27FC236}">
                <a16:creationId xmlns:a16="http://schemas.microsoft.com/office/drawing/2014/main" id="{ECD9BE99-F382-A2B4-61D7-65A5447036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0750" y="2035175"/>
            <a:ext cx="11191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8" descr="index2.JPEG">
            <a:extLst>
              <a:ext uri="{FF2B5EF4-FFF2-40B4-BE49-F238E27FC236}">
                <a16:creationId xmlns:a16="http://schemas.microsoft.com/office/drawing/2014/main" id="{7C605CD4-CA8D-B0DD-CBA9-4B6DFBC8DD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3095625"/>
            <a:ext cx="15367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index1.JPEG">
            <a:extLst>
              <a:ext uri="{FF2B5EF4-FFF2-40B4-BE49-F238E27FC236}">
                <a16:creationId xmlns:a16="http://schemas.microsoft.com/office/drawing/2014/main" id="{ACF2FC08-75DE-91C2-B5EB-E08342B1B81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4788" y="2011363"/>
            <a:ext cx="6794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4465F3F5-A30E-72BA-8EF0-669507F300BB}"/>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97A3EAB6-7070-73B1-ABAC-4DF32E9C93FD}"/>
              </a:ext>
            </a:extLst>
          </p:cNvPr>
          <p:cNvSpPr txBox="1">
            <a:spLocks/>
          </p:cNvSpPr>
          <p:nvPr/>
        </p:nvSpPr>
        <p:spPr bwMode="auto">
          <a:xfrm>
            <a:off x="642238" y="109779"/>
            <a:ext cx="8656638" cy="735013"/>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algn="l" fontAlgn="auto">
              <a:spcAft>
                <a:spcPts val="0"/>
              </a:spcAft>
              <a:defRPr/>
            </a:pPr>
            <a:r>
              <a:rPr lang="en-US" altLang="en-US" dirty="0">
                <a:latin typeface="+mn-lt"/>
                <a:cs typeface="+mn-cs"/>
              </a:rPr>
              <a:t>Skilling &amp; Supporting Institutions</a:t>
            </a:r>
          </a:p>
        </p:txBody>
      </p:sp>
      <p:sp>
        <p:nvSpPr>
          <p:cNvPr id="19464" name="Freeform 11">
            <a:extLst>
              <a:ext uri="{FF2B5EF4-FFF2-40B4-BE49-F238E27FC236}">
                <a16:creationId xmlns:a16="http://schemas.microsoft.com/office/drawing/2014/main" id="{83E8263F-1C07-4ABF-99D9-2902EB8A066A}"/>
              </a:ext>
            </a:extLst>
          </p:cNvPr>
          <p:cNvSpPr>
            <a:spLocks noChangeArrowheads="1"/>
          </p:cNvSpPr>
          <p:nvPr/>
        </p:nvSpPr>
        <p:spPr bwMode="auto">
          <a:xfrm>
            <a:off x="1585913" y="1069975"/>
            <a:ext cx="2081212" cy="2001838"/>
          </a:xfrm>
          <a:custGeom>
            <a:avLst/>
            <a:gdLst>
              <a:gd name="T0" fmla="*/ 2147483647 w 159404"/>
              <a:gd name="T1" fmla="*/ 2147483647 h 153189"/>
              <a:gd name="T2" fmla="*/ 2147483647 w 159404"/>
              <a:gd name="T3" fmla="*/ 2147483647 h 153189"/>
              <a:gd name="T4" fmla="*/ 2147483647 w 159404"/>
              <a:gd name="T5" fmla="*/ 2147483647 h 153189"/>
              <a:gd name="T6" fmla="*/ 2147483647 w 159404"/>
              <a:gd name="T7" fmla="*/ 2147483647 h 153189"/>
              <a:gd name="T8" fmla="*/ 2147483647 w 159404"/>
              <a:gd name="T9" fmla="*/ 2147483647 h 153189"/>
              <a:gd name="T10" fmla="*/ 2147483647 w 159404"/>
              <a:gd name="T11" fmla="*/ 2147483647 h 153189"/>
              <a:gd name="T12" fmla="*/ 2147483647 w 159404"/>
              <a:gd name="T13" fmla="*/ 2147483647 h 153189"/>
              <a:gd name="T14" fmla="*/ 2147483647 w 159404"/>
              <a:gd name="T15" fmla="*/ 2147483647 h 153189"/>
              <a:gd name="T16" fmla="*/ 2147483647 w 159404"/>
              <a:gd name="T17" fmla="*/ 2147483647 h 153189"/>
              <a:gd name="T18" fmla="*/ 2147483647 w 159404"/>
              <a:gd name="T19" fmla="*/ 2147483647 h 153189"/>
              <a:gd name="T20" fmla="*/ 2147483647 w 159404"/>
              <a:gd name="T21" fmla="*/ 2147483647 h 153189"/>
              <a:gd name="T22" fmla="*/ 2147483647 w 159404"/>
              <a:gd name="T23" fmla="*/ 2147483647 h 153189"/>
              <a:gd name="T24" fmla="*/ 0 w 159404"/>
              <a:gd name="T25" fmla="*/ 2147483647 h 153189"/>
              <a:gd name="T26" fmla="*/ 0 w 159404"/>
              <a:gd name="T27" fmla="*/ 2147483647 h 153189"/>
              <a:gd name="T28" fmla="*/ 2147483647 w 159404"/>
              <a:gd name="T29" fmla="*/ 2147483647 h 153189"/>
              <a:gd name="T30" fmla="*/ 2147483647 w 159404"/>
              <a:gd name="T31" fmla="*/ 2147483647 h 153189"/>
              <a:gd name="T32" fmla="*/ 2147483647 w 159404"/>
              <a:gd name="T33" fmla="*/ 2147483647 h 153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404"/>
              <a:gd name="T52" fmla="*/ 0 h 153189"/>
              <a:gd name="T53" fmla="*/ 159404 w 159404"/>
              <a:gd name="T54" fmla="*/ 153189 h 153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404" h="153189">
                <a:moveTo>
                  <a:pt x="83470" y="1087"/>
                </a:moveTo>
                <a:lnTo>
                  <a:pt x="155637" y="42826"/>
                </a:lnTo>
                <a:cubicBezTo>
                  <a:pt x="157955" y="44276"/>
                  <a:pt x="159404" y="46594"/>
                  <a:pt x="159404" y="49493"/>
                </a:cubicBezTo>
                <a:lnTo>
                  <a:pt x="159404" y="132972"/>
                </a:lnTo>
                <a:cubicBezTo>
                  <a:pt x="159404" y="135580"/>
                  <a:pt x="157955" y="138189"/>
                  <a:pt x="155637" y="139638"/>
                </a:cubicBezTo>
                <a:lnTo>
                  <a:pt x="134190" y="152102"/>
                </a:lnTo>
                <a:cubicBezTo>
                  <a:pt x="131871" y="153551"/>
                  <a:pt x="128973" y="153551"/>
                  <a:pt x="126654" y="152102"/>
                </a:cubicBezTo>
                <a:lnTo>
                  <a:pt x="83470" y="127174"/>
                </a:lnTo>
                <a:cubicBezTo>
                  <a:pt x="81151" y="125725"/>
                  <a:pt x="78253" y="125725"/>
                  <a:pt x="75935" y="127174"/>
                </a:cubicBezTo>
                <a:lnTo>
                  <a:pt x="32750" y="152102"/>
                </a:lnTo>
                <a:cubicBezTo>
                  <a:pt x="30432" y="153551"/>
                  <a:pt x="27533" y="153551"/>
                  <a:pt x="25215" y="152102"/>
                </a:cubicBezTo>
                <a:lnTo>
                  <a:pt x="3768" y="139638"/>
                </a:lnTo>
                <a:cubicBezTo>
                  <a:pt x="1449" y="138189"/>
                  <a:pt x="0" y="135870"/>
                  <a:pt x="0" y="132972"/>
                </a:cubicBezTo>
                <a:lnTo>
                  <a:pt x="0" y="49493"/>
                </a:lnTo>
                <a:cubicBezTo>
                  <a:pt x="0" y="46884"/>
                  <a:pt x="1449" y="44276"/>
                  <a:pt x="3768" y="42826"/>
                </a:cubicBezTo>
                <a:lnTo>
                  <a:pt x="75935" y="1087"/>
                </a:lnTo>
                <a:cubicBezTo>
                  <a:pt x="78253" y="-362"/>
                  <a:pt x="81151" y="-362"/>
                  <a:pt x="83470" y="1087"/>
                </a:cubicBezTo>
                <a:close/>
              </a:path>
            </a:pathLst>
          </a:custGeom>
          <a:solidFill>
            <a:srgbClr val="4ABD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65" name="Freeform 12">
            <a:extLst>
              <a:ext uri="{FF2B5EF4-FFF2-40B4-BE49-F238E27FC236}">
                <a16:creationId xmlns:a16="http://schemas.microsoft.com/office/drawing/2014/main" id="{319CB0FA-D055-CFC5-65E6-D2F50DDB9692}"/>
              </a:ext>
            </a:extLst>
          </p:cNvPr>
          <p:cNvSpPr>
            <a:spLocks noChangeArrowheads="1"/>
          </p:cNvSpPr>
          <p:nvPr/>
        </p:nvSpPr>
        <p:spPr bwMode="auto">
          <a:xfrm>
            <a:off x="2079625" y="2806700"/>
            <a:ext cx="1077913" cy="1214438"/>
          </a:xfrm>
          <a:custGeom>
            <a:avLst/>
            <a:gdLst>
              <a:gd name="T0" fmla="*/ 2147483647 w 82600"/>
              <a:gd name="T1" fmla="*/ 2147483647 h 92971"/>
              <a:gd name="T2" fmla="*/ 2147483647 w 82600"/>
              <a:gd name="T3" fmla="*/ 2147483647 h 92971"/>
              <a:gd name="T4" fmla="*/ 2147483647 w 82600"/>
              <a:gd name="T5" fmla="*/ 2147483647 h 92971"/>
              <a:gd name="T6" fmla="*/ 0 w 82600"/>
              <a:gd name="T7" fmla="*/ 2147483647 h 92971"/>
              <a:gd name="T8" fmla="*/ 0 w 82600"/>
              <a:gd name="T9" fmla="*/ 2147483647 h 92971"/>
              <a:gd name="T10" fmla="*/ 2147483647 w 82600"/>
              <a:gd name="T11" fmla="*/ 2147483647 h 92971"/>
              <a:gd name="T12" fmla="*/ 2147483647 w 82600"/>
              <a:gd name="T13" fmla="*/ 2147483647 h 92971"/>
              <a:gd name="T14" fmla="*/ 2147483647 w 82600"/>
              <a:gd name="T15" fmla="*/ 2147483647 h 92971"/>
              <a:gd name="T16" fmla="*/ 2147483647 w 82600"/>
              <a:gd name="T17" fmla="*/ 2147483647 h 92971"/>
              <a:gd name="T18" fmla="*/ 2147483647 w 82600"/>
              <a:gd name="T19" fmla="*/ 2147483647 h 92971"/>
              <a:gd name="T20" fmla="*/ 2147483647 w 82600"/>
              <a:gd name="T21" fmla="*/ 2147483647 h 92971"/>
              <a:gd name="T22" fmla="*/ 2147483647 w 82600"/>
              <a:gd name="T23" fmla="*/ 2147483647 h 92971"/>
              <a:gd name="T24" fmla="*/ 2147483647 w 82600"/>
              <a:gd name="T25" fmla="*/ 2147483647 h 92971"/>
              <a:gd name="T26" fmla="*/ 2147483647 w 82600"/>
              <a:gd name="T27" fmla="*/ 2147483647 h 92971"/>
              <a:gd name="T28" fmla="*/ 2147483647 w 82600"/>
              <a:gd name="T29" fmla="*/ 2147483647 h 92971"/>
              <a:gd name="T30" fmla="*/ 2147483647 w 82600"/>
              <a:gd name="T31" fmla="*/ 2147483647 h 92971"/>
              <a:gd name="T32" fmla="*/ 2147483647 w 82600"/>
              <a:gd name="T33" fmla="*/ 2147483647 h 92971"/>
              <a:gd name="T34" fmla="*/ 2147483647 w 82600"/>
              <a:gd name="T35" fmla="*/ 2147483647 h 92971"/>
              <a:gd name="T36" fmla="*/ 2147483647 w 82600"/>
              <a:gd name="T37" fmla="*/ 2147483647 h 92971"/>
              <a:gd name="T38" fmla="*/ 2147483647 w 82600"/>
              <a:gd name="T39" fmla="*/ 2147483647 h 92971"/>
              <a:gd name="T40" fmla="*/ 2147483647 w 82600"/>
              <a:gd name="T41" fmla="*/ 2147483647 h 92971"/>
              <a:gd name="T42" fmla="*/ 2147483647 w 82600"/>
              <a:gd name="T43" fmla="*/ 2147483647 h 92971"/>
              <a:gd name="T44" fmla="*/ 2147483647 w 82600"/>
              <a:gd name="T45" fmla="*/ 2147483647 h 92971"/>
              <a:gd name="T46" fmla="*/ 2147483647 w 82600"/>
              <a:gd name="T47" fmla="*/ 2147483647 h 92971"/>
              <a:gd name="T48" fmla="*/ 2147483647 w 82600"/>
              <a:gd name="T49" fmla="*/ 2147483647 h 92971"/>
              <a:gd name="T50" fmla="*/ 2147483647 w 82600"/>
              <a:gd name="T51" fmla="*/ 2147483647 h 92971"/>
              <a:gd name="T52" fmla="*/ 2147483647 w 82600"/>
              <a:gd name="T53" fmla="*/ 2147483647 h 92971"/>
              <a:gd name="T54" fmla="*/ 2147483647 w 82600"/>
              <a:gd name="T55" fmla="*/ 2147483647 h 92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600"/>
              <a:gd name="T85" fmla="*/ 0 h 92971"/>
              <a:gd name="T86" fmla="*/ 82600 w 82600"/>
              <a:gd name="T87" fmla="*/ 92971 h 92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600" h="92971">
                <a:moveTo>
                  <a:pt x="41155" y="92971"/>
                </a:moveTo>
                <a:cubicBezTo>
                  <a:pt x="39706" y="92971"/>
                  <a:pt x="37967" y="92681"/>
                  <a:pt x="36808" y="91812"/>
                </a:cubicBezTo>
                <a:lnTo>
                  <a:pt x="4347" y="72971"/>
                </a:lnTo>
                <a:cubicBezTo>
                  <a:pt x="1739" y="71522"/>
                  <a:pt x="0" y="68334"/>
                  <a:pt x="0" y="65145"/>
                </a:cubicBezTo>
                <a:lnTo>
                  <a:pt x="0" y="27754"/>
                </a:lnTo>
                <a:cubicBezTo>
                  <a:pt x="0" y="24565"/>
                  <a:pt x="1739" y="21667"/>
                  <a:pt x="4347" y="19928"/>
                </a:cubicBezTo>
                <a:lnTo>
                  <a:pt x="36808" y="1087"/>
                </a:lnTo>
                <a:cubicBezTo>
                  <a:pt x="39416" y="-362"/>
                  <a:pt x="42894" y="-362"/>
                  <a:pt x="45792" y="1087"/>
                </a:cubicBezTo>
                <a:lnTo>
                  <a:pt x="78253" y="19928"/>
                </a:lnTo>
                <a:cubicBezTo>
                  <a:pt x="80862" y="21377"/>
                  <a:pt x="82600" y="24565"/>
                  <a:pt x="82600" y="27754"/>
                </a:cubicBezTo>
                <a:lnTo>
                  <a:pt x="82600" y="65145"/>
                </a:lnTo>
                <a:cubicBezTo>
                  <a:pt x="82600" y="68334"/>
                  <a:pt x="80862" y="71232"/>
                  <a:pt x="78253" y="72971"/>
                </a:cubicBezTo>
                <a:lnTo>
                  <a:pt x="45792" y="91812"/>
                </a:lnTo>
                <a:cubicBezTo>
                  <a:pt x="44343" y="92681"/>
                  <a:pt x="42894" y="92971"/>
                  <a:pt x="41445" y="92971"/>
                </a:cubicBezTo>
                <a:close/>
                <a:moveTo>
                  <a:pt x="41155" y="2246"/>
                </a:moveTo>
                <a:cubicBezTo>
                  <a:pt x="39996" y="2246"/>
                  <a:pt x="38837" y="2536"/>
                  <a:pt x="37677" y="3116"/>
                </a:cubicBezTo>
                <a:lnTo>
                  <a:pt x="5217" y="21957"/>
                </a:lnTo>
                <a:cubicBezTo>
                  <a:pt x="3188" y="23116"/>
                  <a:pt x="1739" y="25435"/>
                  <a:pt x="1739" y="27754"/>
                </a:cubicBezTo>
                <a:lnTo>
                  <a:pt x="1739" y="65145"/>
                </a:lnTo>
                <a:cubicBezTo>
                  <a:pt x="1739" y="67464"/>
                  <a:pt x="2898" y="69783"/>
                  <a:pt x="5217" y="70942"/>
                </a:cubicBezTo>
                <a:lnTo>
                  <a:pt x="37677" y="89783"/>
                </a:lnTo>
                <a:cubicBezTo>
                  <a:pt x="39706" y="90942"/>
                  <a:pt x="42315" y="90942"/>
                  <a:pt x="44343" y="89783"/>
                </a:cubicBezTo>
                <a:lnTo>
                  <a:pt x="76804" y="70942"/>
                </a:lnTo>
                <a:cubicBezTo>
                  <a:pt x="78833" y="69783"/>
                  <a:pt x="80282" y="67464"/>
                  <a:pt x="80282" y="65145"/>
                </a:cubicBezTo>
                <a:lnTo>
                  <a:pt x="80282" y="27754"/>
                </a:lnTo>
                <a:cubicBezTo>
                  <a:pt x="80282" y="25435"/>
                  <a:pt x="79122" y="23116"/>
                  <a:pt x="76804" y="21957"/>
                </a:cubicBezTo>
                <a:lnTo>
                  <a:pt x="44343" y="3116"/>
                </a:lnTo>
                <a:cubicBezTo>
                  <a:pt x="43184" y="2536"/>
                  <a:pt x="42025" y="2246"/>
                  <a:pt x="40865" y="2246"/>
                </a:cubicBezTo>
                <a:close/>
              </a:path>
            </a:pathLst>
          </a:custGeom>
          <a:solidFill>
            <a:srgbClr val="4ABDE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66" name="Freeform 13">
            <a:extLst>
              <a:ext uri="{FF2B5EF4-FFF2-40B4-BE49-F238E27FC236}">
                <a16:creationId xmlns:a16="http://schemas.microsoft.com/office/drawing/2014/main" id="{3530A9AD-FE21-8765-1370-ED78E2F059E2}"/>
              </a:ext>
            </a:extLst>
          </p:cNvPr>
          <p:cNvSpPr>
            <a:spLocks noChangeArrowheads="1"/>
          </p:cNvSpPr>
          <p:nvPr/>
        </p:nvSpPr>
        <p:spPr bwMode="auto">
          <a:xfrm>
            <a:off x="3271838" y="2776538"/>
            <a:ext cx="2179637" cy="2001837"/>
          </a:xfrm>
          <a:custGeom>
            <a:avLst/>
            <a:gdLst>
              <a:gd name="T0" fmla="*/ 2147483647 w 159404"/>
              <a:gd name="T1" fmla="*/ 2147483647 h 153189"/>
              <a:gd name="T2" fmla="*/ 2147483647 w 159404"/>
              <a:gd name="T3" fmla="*/ 2147483647 h 153189"/>
              <a:gd name="T4" fmla="*/ 0 w 159404"/>
              <a:gd name="T5" fmla="*/ 2147483647 h 153189"/>
              <a:gd name="T6" fmla="*/ 0 w 159404"/>
              <a:gd name="T7" fmla="*/ 2147483647 h 153189"/>
              <a:gd name="T8" fmla="*/ 2147483647 w 159404"/>
              <a:gd name="T9" fmla="*/ 2147483647 h 153189"/>
              <a:gd name="T10" fmla="*/ 2147483647 w 159404"/>
              <a:gd name="T11" fmla="*/ 2147483647 h 153189"/>
              <a:gd name="T12" fmla="*/ 2147483647 w 159404"/>
              <a:gd name="T13" fmla="*/ 2147483647 h 153189"/>
              <a:gd name="T14" fmla="*/ 2147483647 w 159404"/>
              <a:gd name="T15" fmla="*/ 2147483647 h 153189"/>
              <a:gd name="T16" fmla="*/ 2147483647 w 159404"/>
              <a:gd name="T17" fmla="*/ 2147483647 h 153189"/>
              <a:gd name="T18" fmla="*/ 2147483647 w 159404"/>
              <a:gd name="T19" fmla="*/ 2147483647 h 153189"/>
              <a:gd name="T20" fmla="*/ 2147483647 w 159404"/>
              <a:gd name="T21" fmla="*/ 2147483647 h 153189"/>
              <a:gd name="T22" fmla="*/ 2147483647 w 159404"/>
              <a:gd name="T23" fmla="*/ 2147483647 h 153189"/>
              <a:gd name="T24" fmla="*/ 2147483647 w 159404"/>
              <a:gd name="T25" fmla="*/ 2147483647 h 153189"/>
              <a:gd name="T26" fmla="*/ 2147483647 w 159404"/>
              <a:gd name="T27" fmla="*/ 2147483647 h 153189"/>
              <a:gd name="T28" fmla="*/ 2147483647 w 159404"/>
              <a:gd name="T29" fmla="*/ 2147483647 h 153189"/>
              <a:gd name="T30" fmla="*/ 2147483647 w 159404"/>
              <a:gd name="T31" fmla="*/ 2147483647 h 153189"/>
              <a:gd name="T32" fmla="*/ 2147483647 w 159404"/>
              <a:gd name="T33" fmla="*/ 2147483647 h 153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404"/>
              <a:gd name="T52" fmla="*/ 0 h 153189"/>
              <a:gd name="T53" fmla="*/ 159404 w 159404"/>
              <a:gd name="T54" fmla="*/ 153189 h 153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404" h="153189">
                <a:moveTo>
                  <a:pt x="75935" y="152102"/>
                </a:moveTo>
                <a:lnTo>
                  <a:pt x="3768" y="110363"/>
                </a:lnTo>
                <a:cubicBezTo>
                  <a:pt x="1449" y="108914"/>
                  <a:pt x="0" y="106595"/>
                  <a:pt x="0" y="103696"/>
                </a:cubicBezTo>
                <a:lnTo>
                  <a:pt x="0" y="20217"/>
                </a:lnTo>
                <a:cubicBezTo>
                  <a:pt x="0" y="17609"/>
                  <a:pt x="1449" y="15000"/>
                  <a:pt x="3768" y="13551"/>
                </a:cubicBezTo>
                <a:lnTo>
                  <a:pt x="25215" y="1087"/>
                </a:lnTo>
                <a:cubicBezTo>
                  <a:pt x="27533" y="-362"/>
                  <a:pt x="30432" y="-362"/>
                  <a:pt x="32750" y="1087"/>
                </a:cubicBezTo>
                <a:lnTo>
                  <a:pt x="75935" y="26015"/>
                </a:lnTo>
                <a:cubicBezTo>
                  <a:pt x="78253" y="27464"/>
                  <a:pt x="81151" y="27464"/>
                  <a:pt x="83470" y="26015"/>
                </a:cubicBezTo>
                <a:lnTo>
                  <a:pt x="126654" y="1087"/>
                </a:lnTo>
                <a:cubicBezTo>
                  <a:pt x="128973" y="-362"/>
                  <a:pt x="131871" y="-362"/>
                  <a:pt x="134190" y="1087"/>
                </a:cubicBezTo>
                <a:lnTo>
                  <a:pt x="155637" y="13551"/>
                </a:lnTo>
                <a:cubicBezTo>
                  <a:pt x="157955" y="15000"/>
                  <a:pt x="159404" y="17319"/>
                  <a:pt x="159404" y="20217"/>
                </a:cubicBezTo>
                <a:lnTo>
                  <a:pt x="159404" y="103696"/>
                </a:lnTo>
                <a:cubicBezTo>
                  <a:pt x="159404" y="106305"/>
                  <a:pt x="157955" y="108914"/>
                  <a:pt x="155637" y="110363"/>
                </a:cubicBezTo>
                <a:lnTo>
                  <a:pt x="83470" y="152102"/>
                </a:lnTo>
                <a:cubicBezTo>
                  <a:pt x="81151" y="153551"/>
                  <a:pt x="78253" y="153551"/>
                  <a:pt x="75935" y="152102"/>
                </a:cubicBezTo>
                <a:close/>
              </a:path>
            </a:pathLst>
          </a:custGeom>
          <a:solidFill>
            <a:srgbClr val="F6A4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67" name="Freeform 14">
            <a:extLst>
              <a:ext uri="{FF2B5EF4-FFF2-40B4-BE49-F238E27FC236}">
                <a16:creationId xmlns:a16="http://schemas.microsoft.com/office/drawing/2014/main" id="{BE7B57F6-909E-B95A-D63A-9B586CA02031}"/>
              </a:ext>
            </a:extLst>
          </p:cNvPr>
          <p:cNvSpPr>
            <a:spLocks noChangeArrowheads="1"/>
          </p:cNvSpPr>
          <p:nvPr/>
        </p:nvSpPr>
        <p:spPr bwMode="auto">
          <a:xfrm>
            <a:off x="3825875" y="1868488"/>
            <a:ext cx="1079500" cy="1214437"/>
          </a:xfrm>
          <a:custGeom>
            <a:avLst/>
            <a:gdLst>
              <a:gd name="T0" fmla="*/ 2147483647 w 82600"/>
              <a:gd name="T1" fmla="*/ 2147483647 h 92971"/>
              <a:gd name="T2" fmla="*/ 2147483647 w 82600"/>
              <a:gd name="T3" fmla="*/ 2147483647 h 92971"/>
              <a:gd name="T4" fmla="*/ 2147483647 w 82600"/>
              <a:gd name="T5" fmla="*/ 2147483647 h 92971"/>
              <a:gd name="T6" fmla="*/ 0 w 82600"/>
              <a:gd name="T7" fmla="*/ 2147483647 h 92971"/>
              <a:gd name="T8" fmla="*/ 0 w 82600"/>
              <a:gd name="T9" fmla="*/ 2147483647 h 92971"/>
              <a:gd name="T10" fmla="*/ 2147483647 w 82600"/>
              <a:gd name="T11" fmla="*/ 2147483647 h 92971"/>
              <a:gd name="T12" fmla="*/ 2147483647 w 82600"/>
              <a:gd name="T13" fmla="*/ 2147483647 h 92971"/>
              <a:gd name="T14" fmla="*/ 2147483647 w 82600"/>
              <a:gd name="T15" fmla="*/ 2147483647 h 92971"/>
              <a:gd name="T16" fmla="*/ 2147483647 w 82600"/>
              <a:gd name="T17" fmla="*/ 2147483647 h 92971"/>
              <a:gd name="T18" fmla="*/ 2147483647 w 82600"/>
              <a:gd name="T19" fmla="*/ 2147483647 h 92971"/>
              <a:gd name="T20" fmla="*/ 2147483647 w 82600"/>
              <a:gd name="T21" fmla="*/ 2147483647 h 92971"/>
              <a:gd name="T22" fmla="*/ 2147483647 w 82600"/>
              <a:gd name="T23" fmla="*/ 2147483647 h 92971"/>
              <a:gd name="T24" fmla="*/ 2147483647 w 82600"/>
              <a:gd name="T25" fmla="*/ 2147483647 h 92971"/>
              <a:gd name="T26" fmla="*/ 2147483647 w 82600"/>
              <a:gd name="T27" fmla="*/ 2147483647 h 92971"/>
              <a:gd name="T28" fmla="*/ 2147483647 w 82600"/>
              <a:gd name="T29" fmla="*/ 2147483647 h 92971"/>
              <a:gd name="T30" fmla="*/ 2147483647 w 82600"/>
              <a:gd name="T31" fmla="*/ 2147483647 h 92971"/>
              <a:gd name="T32" fmla="*/ 2147483647 w 82600"/>
              <a:gd name="T33" fmla="*/ 2147483647 h 92971"/>
              <a:gd name="T34" fmla="*/ 2147483647 w 82600"/>
              <a:gd name="T35" fmla="*/ 2147483647 h 92971"/>
              <a:gd name="T36" fmla="*/ 2147483647 w 82600"/>
              <a:gd name="T37" fmla="*/ 2147483647 h 92971"/>
              <a:gd name="T38" fmla="*/ 2147483647 w 82600"/>
              <a:gd name="T39" fmla="*/ 2147483647 h 92971"/>
              <a:gd name="T40" fmla="*/ 2147483647 w 82600"/>
              <a:gd name="T41" fmla="*/ 2147483647 h 92971"/>
              <a:gd name="T42" fmla="*/ 2147483647 w 82600"/>
              <a:gd name="T43" fmla="*/ 2147483647 h 92971"/>
              <a:gd name="T44" fmla="*/ 2147483647 w 82600"/>
              <a:gd name="T45" fmla="*/ 2147483647 h 92971"/>
              <a:gd name="T46" fmla="*/ 2147483647 w 82600"/>
              <a:gd name="T47" fmla="*/ 2147483647 h 92971"/>
              <a:gd name="T48" fmla="*/ 2147483647 w 82600"/>
              <a:gd name="T49" fmla="*/ 2147483647 h 92971"/>
              <a:gd name="T50" fmla="*/ 2147483647 w 82600"/>
              <a:gd name="T51" fmla="*/ 2147483647 h 92971"/>
              <a:gd name="T52" fmla="*/ 2147483647 w 82600"/>
              <a:gd name="T53" fmla="*/ 2147483647 h 92971"/>
              <a:gd name="T54" fmla="*/ 2147483647 w 82600"/>
              <a:gd name="T55" fmla="*/ 2147483647 h 92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600"/>
              <a:gd name="T85" fmla="*/ 0 h 92971"/>
              <a:gd name="T86" fmla="*/ 82600 w 82600"/>
              <a:gd name="T87" fmla="*/ 92971 h 92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600" h="92971">
                <a:moveTo>
                  <a:pt x="41155" y="92971"/>
                </a:moveTo>
                <a:cubicBezTo>
                  <a:pt x="39706" y="92971"/>
                  <a:pt x="37967" y="92682"/>
                  <a:pt x="36808" y="91812"/>
                </a:cubicBezTo>
                <a:lnTo>
                  <a:pt x="4347" y="72971"/>
                </a:lnTo>
                <a:cubicBezTo>
                  <a:pt x="1739" y="71522"/>
                  <a:pt x="0" y="68334"/>
                  <a:pt x="0" y="65145"/>
                </a:cubicBezTo>
                <a:lnTo>
                  <a:pt x="0" y="27754"/>
                </a:lnTo>
                <a:cubicBezTo>
                  <a:pt x="0" y="24565"/>
                  <a:pt x="1739" y="21667"/>
                  <a:pt x="4347" y="19928"/>
                </a:cubicBezTo>
                <a:lnTo>
                  <a:pt x="36808" y="1087"/>
                </a:lnTo>
                <a:cubicBezTo>
                  <a:pt x="39416" y="-362"/>
                  <a:pt x="42894" y="-362"/>
                  <a:pt x="45792" y="1087"/>
                </a:cubicBezTo>
                <a:lnTo>
                  <a:pt x="78253" y="19928"/>
                </a:lnTo>
                <a:cubicBezTo>
                  <a:pt x="80862" y="21377"/>
                  <a:pt x="82600" y="24565"/>
                  <a:pt x="82600" y="27754"/>
                </a:cubicBezTo>
                <a:lnTo>
                  <a:pt x="82600" y="65145"/>
                </a:lnTo>
                <a:cubicBezTo>
                  <a:pt x="82600" y="68334"/>
                  <a:pt x="80862" y="71232"/>
                  <a:pt x="78253" y="72971"/>
                </a:cubicBezTo>
                <a:lnTo>
                  <a:pt x="45792" y="91812"/>
                </a:lnTo>
                <a:cubicBezTo>
                  <a:pt x="44343" y="92682"/>
                  <a:pt x="42894" y="92971"/>
                  <a:pt x="41445" y="92971"/>
                </a:cubicBezTo>
                <a:close/>
                <a:moveTo>
                  <a:pt x="41155" y="2536"/>
                </a:moveTo>
                <a:cubicBezTo>
                  <a:pt x="39996" y="2536"/>
                  <a:pt x="38837" y="2826"/>
                  <a:pt x="37677" y="3406"/>
                </a:cubicBezTo>
                <a:lnTo>
                  <a:pt x="5217" y="22246"/>
                </a:lnTo>
                <a:cubicBezTo>
                  <a:pt x="3188" y="23406"/>
                  <a:pt x="1739" y="25725"/>
                  <a:pt x="1739" y="28044"/>
                </a:cubicBezTo>
                <a:lnTo>
                  <a:pt x="1739" y="65435"/>
                </a:lnTo>
                <a:cubicBezTo>
                  <a:pt x="1739" y="67754"/>
                  <a:pt x="2898" y="70073"/>
                  <a:pt x="5217" y="71232"/>
                </a:cubicBezTo>
                <a:lnTo>
                  <a:pt x="37677" y="90073"/>
                </a:lnTo>
                <a:cubicBezTo>
                  <a:pt x="39706" y="91232"/>
                  <a:pt x="42315" y="91232"/>
                  <a:pt x="44343" y="90073"/>
                </a:cubicBezTo>
                <a:lnTo>
                  <a:pt x="76804" y="71232"/>
                </a:lnTo>
                <a:cubicBezTo>
                  <a:pt x="78833" y="70073"/>
                  <a:pt x="80282" y="67754"/>
                  <a:pt x="80282" y="65435"/>
                </a:cubicBezTo>
                <a:lnTo>
                  <a:pt x="80282" y="28044"/>
                </a:lnTo>
                <a:cubicBezTo>
                  <a:pt x="80282" y="25725"/>
                  <a:pt x="79122" y="23406"/>
                  <a:pt x="76804" y="22246"/>
                </a:cubicBezTo>
                <a:lnTo>
                  <a:pt x="44343" y="3406"/>
                </a:lnTo>
                <a:cubicBezTo>
                  <a:pt x="43184" y="2826"/>
                  <a:pt x="42025" y="2536"/>
                  <a:pt x="40865" y="2536"/>
                </a:cubicBezTo>
                <a:close/>
              </a:path>
            </a:pathLst>
          </a:custGeom>
          <a:solidFill>
            <a:srgbClr val="F6A44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68" name="Freeform 15">
            <a:extLst>
              <a:ext uri="{FF2B5EF4-FFF2-40B4-BE49-F238E27FC236}">
                <a16:creationId xmlns:a16="http://schemas.microsoft.com/office/drawing/2014/main" id="{D9EFA916-E912-EC51-E2D6-DD2C0719F5E6}"/>
              </a:ext>
            </a:extLst>
          </p:cNvPr>
          <p:cNvSpPr>
            <a:spLocks noChangeArrowheads="1"/>
          </p:cNvSpPr>
          <p:nvPr/>
        </p:nvSpPr>
        <p:spPr bwMode="auto">
          <a:xfrm>
            <a:off x="5070475" y="1019175"/>
            <a:ext cx="2082800" cy="2001838"/>
          </a:xfrm>
          <a:custGeom>
            <a:avLst/>
            <a:gdLst>
              <a:gd name="T0" fmla="*/ 2147483647 w 159404"/>
              <a:gd name="T1" fmla="*/ 2147483647 h 153189"/>
              <a:gd name="T2" fmla="*/ 2147483647 w 159404"/>
              <a:gd name="T3" fmla="*/ 2147483647 h 153189"/>
              <a:gd name="T4" fmla="*/ 2147483647 w 159404"/>
              <a:gd name="T5" fmla="*/ 2147483647 h 153189"/>
              <a:gd name="T6" fmla="*/ 2147483647 w 159404"/>
              <a:gd name="T7" fmla="*/ 2147483647 h 153189"/>
              <a:gd name="T8" fmla="*/ 2147483647 w 159404"/>
              <a:gd name="T9" fmla="*/ 2147483647 h 153189"/>
              <a:gd name="T10" fmla="*/ 2147483647 w 159404"/>
              <a:gd name="T11" fmla="*/ 2147483647 h 153189"/>
              <a:gd name="T12" fmla="*/ 2147483647 w 159404"/>
              <a:gd name="T13" fmla="*/ 2147483647 h 153189"/>
              <a:gd name="T14" fmla="*/ 2147483647 w 159404"/>
              <a:gd name="T15" fmla="*/ 2147483647 h 153189"/>
              <a:gd name="T16" fmla="*/ 2147483647 w 159404"/>
              <a:gd name="T17" fmla="*/ 2147483647 h 153189"/>
              <a:gd name="T18" fmla="*/ 2147483647 w 159404"/>
              <a:gd name="T19" fmla="*/ 2147483647 h 153189"/>
              <a:gd name="T20" fmla="*/ 2147483647 w 159404"/>
              <a:gd name="T21" fmla="*/ 2147483647 h 153189"/>
              <a:gd name="T22" fmla="*/ 2147483647 w 159404"/>
              <a:gd name="T23" fmla="*/ 2147483647 h 153189"/>
              <a:gd name="T24" fmla="*/ 0 w 159404"/>
              <a:gd name="T25" fmla="*/ 2147483647 h 153189"/>
              <a:gd name="T26" fmla="*/ 0 w 159404"/>
              <a:gd name="T27" fmla="*/ 2147483647 h 153189"/>
              <a:gd name="T28" fmla="*/ 2147483647 w 159404"/>
              <a:gd name="T29" fmla="*/ 2147483647 h 153189"/>
              <a:gd name="T30" fmla="*/ 2147483647 w 159404"/>
              <a:gd name="T31" fmla="*/ 2147483647 h 153189"/>
              <a:gd name="T32" fmla="*/ 2147483647 w 159404"/>
              <a:gd name="T33" fmla="*/ 2147483647 h 153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404"/>
              <a:gd name="T52" fmla="*/ 0 h 153189"/>
              <a:gd name="T53" fmla="*/ 159404 w 159404"/>
              <a:gd name="T54" fmla="*/ 153189 h 153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404" h="153189">
                <a:moveTo>
                  <a:pt x="83470" y="1087"/>
                </a:moveTo>
                <a:lnTo>
                  <a:pt x="155636" y="42826"/>
                </a:lnTo>
                <a:cubicBezTo>
                  <a:pt x="157955" y="44276"/>
                  <a:pt x="159404" y="46594"/>
                  <a:pt x="159404" y="49493"/>
                </a:cubicBezTo>
                <a:lnTo>
                  <a:pt x="159404" y="132972"/>
                </a:lnTo>
                <a:cubicBezTo>
                  <a:pt x="159404" y="135580"/>
                  <a:pt x="157955" y="138189"/>
                  <a:pt x="155636" y="139638"/>
                </a:cubicBezTo>
                <a:lnTo>
                  <a:pt x="134189" y="152102"/>
                </a:lnTo>
                <a:cubicBezTo>
                  <a:pt x="131871" y="153551"/>
                  <a:pt x="128973" y="153551"/>
                  <a:pt x="126654" y="152102"/>
                </a:cubicBezTo>
                <a:lnTo>
                  <a:pt x="83470" y="127174"/>
                </a:lnTo>
                <a:cubicBezTo>
                  <a:pt x="81151" y="125725"/>
                  <a:pt x="78253" y="125725"/>
                  <a:pt x="75934" y="127174"/>
                </a:cubicBezTo>
                <a:lnTo>
                  <a:pt x="32750" y="152102"/>
                </a:lnTo>
                <a:cubicBezTo>
                  <a:pt x="30432" y="153551"/>
                  <a:pt x="27533" y="153551"/>
                  <a:pt x="25215" y="152102"/>
                </a:cubicBezTo>
                <a:lnTo>
                  <a:pt x="3768" y="139638"/>
                </a:lnTo>
                <a:cubicBezTo>
                  <a:pt x="1449" y="138189"/>
                  <a:pt x="0" y="135870"/>
                  <a:pt x="0" y="132972"/>
                </a:cubicBezTo>
                <a:lnTo>
                  <a:pt x="0" y="49493"/>
                </a:lnTo>
                <a:cubicBezTo>
                  <a:pt x="0" y="46884"/>
                  <a:pt x="1449" y="44276"/>
                  <a:pt x="3768" y="42826"/>
                </a:cubicBezTo>
                <a:lnTo>
                  <a:pt x="75934" y="1087"/>
                </a:lnTo>
                <a:cubicBezTo>
                  <a:pt x="78253" y="-362"/>
                  <a:pt x="81151" y="-362"/>
                  <a:pt x="83470" y="1087"/>
                </a:cubicBezTo>
                <a:close/>
              </a:path>
            </a:pathLst>
          </a:custGeom>
          <a:solidFill>
            <a:srgbClr val="4DB8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69" name="Freeform 16">
            <a:extLst>
              <a:ext uri="{FF2B5EF4-FFF2-40B4-BE49-F238E27FC236}">
                <a16:creationId xmlns:a16="http://schemas.microsoft.com/office/drawing/2014/main" id="{79244360-CD4A-B8B1-510F-02C8FF53B81B}"/>
              </a:ext>
            </a:extLst>
          </p:cNvPr>
          <p:cNvSpPr>
            <a:spLocks noChangeArrowheads="1"/>
          </p:cNvSpPr>
          <p:nvPr/>
        </p:nvSpPr>
        <p:spPr bwMode="auto">
          <a:xfrm>
            <a:off x="5572125" y="2779713"/>
            <a:ext cx="1079500" cy="1214437"/>
          </a:xfrm>
          <a:custGeom>
            <a:avLst/>
            <a:gdLst>
              <a:gd name="T0" fmla="*/ 2147483647 w 82600"/>
              <a:gd name="T1" fmla="*/ 2147483647 h 92971"/>
              <a:gd name="T2" fmla="*/ 2147483647 w 82600"/>
              <a:gd name="T3" fmla="*/ 2147483647 h 92971"/>
              <a:gd name="T4" fmla="*/ 2147483647 w 82600"/>
              <a:gd name="T5" fmla="*/ 2147483647 h 92971"/>
              <a:gd name="T6" fmla="*/ 0 w 82600"/>
              <a:gd name="T7" fmla="*/ 2147483647 h 92971"/>
              <a:gd name="T8" fmla="*/ 0 w 82600"/>
              <a:gd name="T9" fmla="*/ 2147483647 h 92971"/>
              <a:gd name="T10" fmla="*/ 2147483647 w 82600"/>
              <a:gd name="T11" fmla="*/ 2147483647 h 92971"/>
              <a:gd name="T12" fmla="*/ 2147483647 w 82600"/>
              <a:gd name="T13" fmla="*/ 2147483647 h 92971"/>
              <a:gd name="T14" fmla="*/ 2147483647 w 82600"/>
              <a:gd name="T15" fmla="*/ 2147483647 h 92971"/>
              <a:gd name="T16" fmla="*/ 2147483647 w 82600"/>
              <a:gd name="T17" fmla="*/ 2147483647 h 92971"/>
              <a:gd name="T18" fmla="*/ 2147483647 w 82600"/>
              <a:gd name="T19" fmla="*/ 2147483647 h 92971"/>
              <a:gd name="T20" fmla="*/ 2147483647 w 82600"/>
              <a:gd name="T21" fmla="*/ 2147483647 h 92971"/>
              <a:gd name="T22" fmla="*/ 2147483647 w 82600"/>
              <a:gd name="T23" fmla="*/ 2147483647 h 92971"/>
              <a:gd name="T24" fmla="*/ 2147483647 w 82600"/>
              <a:gd name="T25" fmla="*/ 2147483647 h 92971"/>
              <a:gd name="T26" fmla="*/ 2147483647 w 82600"/>
              <a:gd name="T27" fmla="*/ 2147483647 h 92971"/>
              <a:gd name="T28" fmla="*/ 2147483647 w 82600"/>
              <a:gd name="T29" fmla="*/ 2147483647 h 92971"/>
              <a:gd name="T30" fmla="*/ 2147483647 w 82600"/>
              <a:gd name="T31" fmla="*/ 2147483647 h 92971"/>
              <a:gd name="T32" fmla="*/ 2147483647 w 82600"/>
              <a:gd name="T33" fmla="*/ 2147483647 h 92971"/>
              <a:gd name="T34" fmla="*/ 2147483647 w 82600"/>
              <a:gd name="T35" fmla="*/ 2147483647 h 92971"/>
              <a:gd name="T36" fmla="*/ 2147483647 w 82600"/>
              <a:gd name="T37" fmla="*/ 2147483647 h 92971"/>
              <a:gd name="T38" fmla="*/ 2147483647 w 82600"/>
              <a:gd name="T39" fmla="*/ 2147483647 h 92971"/>
              <a:gd name="T40" fmla="*/ 2147483647 w 82600"/>
              <a:gd name="T41" fmla="*/ 2147483647 h 92971"/>
              <a:gd name="T42" fmla="*/ 2147483647 w 82600"/>
              <a:gd name="T43" fmla="*/ 2147483647 h 92971"/>
              <a:gd name="T44" fmla="*/ 2147483647 w 82600"/>
              <a:gd name="T45" fmla="*/ 2147483647 h 92971"/>
              <a:gd name="T46" fmla="*/ 2147483647 w 82600"/>
              <a:gd name="T47" fmla="*/ 2147483647 h 92971"/>
              <a:gd name="T48" fmla="*/ 2147483647 w 82600"/>
              <a:gd name="T49" fmla="*/ 2147483647 h 92971"/>
              <a:gd name="T50" fmla="*/ 2147483647 w 82600"/>
              <a:gd name="T51" fmla="*/ 2147483647 h 92971"/>
              <a:gd name="T52" fmla="*/ 2147483647 w 82600"/>
              <a:gd name="T53" fmla="*/ 2147483647 h 92971"/>
              <a:gd name="T54" fmla="*/ 2147483647 w 82600"/>
              <a:gd name="T55" fmla="*/ 2147483647 h 92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600"/>
              <a:gd name="T85" fmla="*/ 0 h 92971"/>
              <a:gd name="T86" fmla="*/ 82600 w 82600"/>
              <a:gd name="T87" fmla="*/ 92971 h 92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600" h="92971">
                <a:moveTo>
                  <a:pt x="41156" y="92971"/>
                </a:moveTo>
                <a:cubicBezTo>
                  <a:pt x="39706" y="92971"/>
                  <a:pt x="37967" y="92681"/>
                  <a:pt x="36808" y="91812"/>
                </a:cubicBezTo>
                <a:lnTo>
                  <a:pt x="4347" y="72971"/>
                </a:lnTo>
                <a:cubicBezTo>
                  <a:pt x="1739" y="71522"/>
                  <a:pt x="0" y="68334"/>
                  <a:pt x="0" y="65145"/>
                </a:cubicBezTo>
                <a:lnTo>
                  <a:pt x="0" y="27754"/>
                </a:lnTo>
                <a:cubicBezTo>
                  <a:pt x="0" y="24565"/>
                  <a:pt x="1739" y="21667"/>
                  <a:pt x="4347" y="19928"/>
                </a:cubicBezTo>
                <a:lnTo>
                  <a:pt x="36808" y="1087"/>
                </a:lnTo>
                <a:cubicBezTo>
                  <a:pt x="39416" y="-362"/>
                  <a:pt x="42894" y="-362"/>
                  <a:pt x="45793" y="1087"/>
                </a:cubicBezTo>
                <a:lnTo>
                  <a:pt x="78253" y="19928"/>
                </a:lnTo>
                <a:cubicBezTo>
                  <a:pt x="80862" y="21377"/>
                  <a:pt x="82600" y="24565"/>
                  <a:pt x="82600" y="27754"/>
                </a:cubicBezTo>
                <a:lnTo>
                  <a:pt x="82600" y="65145"/>
                </a:lnTo>
                <a:cubicBezTo>
                  <a:pt x="82600" y="68334"/>
                  <a:pt x="80862" y="71232"/>
                  <a:pt x="78253" y="72971"/>
                </a:cubicBezTo>
                <a:lnTo>
                  <a:pt x="45793" y="91812"/>
                </a:lnTo>
                <a:cubicBezTo>
                  <a:pt x="44344" y="92681"/>
                  <a:pt x="42894" y="92971"/>
                  <a:pt x="41445" y="92971"/>
                </a:cubicBezTo>
                <a:close/>
                <a:moveTo>
                  <a:pt x="41156" y="2246"/>
                </a:moveTo>
                <a:cubicBezTo>
                  <a:pt x="39996" y="2246"/>
                  <a:pt x="38837" y="2536"/>
                  <a:pt x="37677" y="3116"/>
                </a:cubicBezTo>
                <a:lnTo>
                  <a:pt x="5217" y="21957"/>
                </a:lnTo>
                <a:cubicBezTo>
                  <a:pt x="3188" y="23116"/>
                  <a:pt x="1739" y="25435"/>
                  <a:pt x="1739" y="27754"/>
                </a:cubicBezTo>
                <a:lnTo>
                  <a:pt x="1739" y="65145"/>
                </a:lnTo>
                <a:cubicBezTo>
                  <a:pt x="1739" y="67464"/>
                  <a:pt x="2898" y="69783"/>
                  <a:pt x="5217" y="70942"/>
                </a:cubicBezTo>
                <a:lnTo>
                  <a:pt x="37677" y="89783"/>
                </a:lnTo>
                <a:cubicBezTo>
                  <a:pt x="39706" y="90942"/>
                  <a:pt x="42315" y="90942"/>
                  <a:pt x="44344" y="89783"/>
                </a:cubicBezTo>
                <a:lnTo>
                  <a:pt x="76804" y="70942"/>
                </a:lnTo>
                <a:cubicBezTo>
                  <a:pt x="78833" y="69783"/>
                  <a:pt x="80282" y="67464"/>
                  <a:pt x="80282" y="65145"/>
                </a:cubicBezTo>
                <a:lnTo>
                  <a:pt x="80282" y="27754"/>
                </a:lnTo>
                <a:cubicBezTo>
                  <a:pt x="80282" y="25435"/>
                  <a:pt x="79123" y="23116"/>
                  <a:pt x="76804" y="21957"/>
                </a:cubicBezTo>
                <a:lnTo>
                  <a:pt x="44344" y="3116"/>
                </a:lnTo>
                <a:cubicBezTo>
                  <a:pt x="43184" y="2536"/>
                  <a:pt x="42025" y="2246"/>
                  <a:pt x="40865" y="2246"/>
                </a:cubicBezTo>
                <a:close/>
              </a:path>
            </a:pathLst>
          </a:custGeom>
          <a:solidFill>
            <a:srgbClr val="4DB8B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70" name="Freeform 17">
            <a:extLst>
              <a:ext uri="{FF2B5EF4-FFF2-40B4-BE49-F238E27FC236}">
                <a16:creationId xmlns:a16="http://schemas.microsoft.com/office/drawing/2014/main" id="{BAE10DC3-2D2B-6708-C3C2-59CD834678C5}"/>
              </a:ext>
            </a:extLst>
          </p:cNvPr>
          <p:cNvSpPr>
            <a:spLocks noChangeArrowheads="1"/>
          </p:cNvSpPr>
          <p:nvPr/>
        </p:nvSpPr>
        <p:spPr bwMode="auto">
          <a:xfrm>
            <a:off x="8507413" y="966788"/>
            <a:ext cx="2081212" cy="2001837"/>
          </a:xfrm>
          <a:custGeom>
            <a:avLst/>
            <a:gdLst>
              <a:gd name="T0" fmla="*/ 2147483647 w 159404"/>
              <a:gd name="T1" fmla="*/ 2147483647 h 153189"/>
              <a:gd name="T2" fmla="*/ 2147483647 w 159404"/>
              <a:gd name="T3" fmla="*/ 2147483647 h 153189"/>
              <a:gd name="T4" fmla="*/ 2147483647 w 159404"/>
              <a:gd name="T5" fmla="*/ 2147483647 h 153189"/>
              <a:gd name="T6" fmla="*/ 2147483647 w 159404"/>
              <a:gd name="T7" fmla="*/ 2147483647 h 153189"/>
              <a:gd name="T8" fmla="*/ 2147483647 w 159404"/>
              <a:gd name="T9" fmla="*/ 2147483647 h 153189"/>
              <a:gd name="T10" fmla="*/ 2147483647 w 159404"/>
              <a:gd name="T11" fmla="*/ 2147483647 h 153189"/>
              <a:gd name="T12" fmla="*/ 2147483647 w 159404"/>
              <a:gd name="T13" fmla="*/ 2147483647 h 153189"/>
              <a:gd name="T14" fmla="*/ 2147483647 w 159404"/>
              <a:gd name="T15" fmla="*/ 2147483647 h 153189"/>
              <a:gd name="T16" fmla="*/ 2147483647 w 159404"/>
              <a:gd name="T17" fmla="*/ 2147483647 h 153189"/>
              <a:gd name="T18" fmla="*/ 2147483647 w 159404"/>
              <a:gd name="T19" fmla="*/ 2147483647 h 153189"/>
              <a:gd name="T20" fmla="*/ 2147483647 w 159404"/>
              <a:gd name="T21" fmla="*/ 2147483647 h 153189"/>
              <a:gd name="T22" fmla="*/ 2147483647 w 159404"/>
              <a:gd name="T23" fmla="*/ 2147483647 h 153189"/>
              <a:gd name="T24" fmla="*/ 0 w 159404"/>
              <a:gd name="T25" fmla="*/ 2147483647 h 153189"/>
              <a:gd name="T26" fmla="*/ 0 w 159404"/>
              <a:gd name="T27" fmla="*/ 2147483647 h 153189"/>
              <a:gd name="T28" fmla="*/ 2147483647 w 159404"/>
              <a:gd name="T29" fmla="*/ 2147483647 h 153189"/>
              <a:gd name="T30" fmla="*/ 2147483647 w 159404"/>
              <a:gd name="T31" fmla="*/ 2147483647 h 153189"/>
              <a:gd name="T32" fmla="*/ 2147483647 w 159404"/>
              <a:gd name="T33" fmla="*/ 2147483647 h 153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404"/>
              <a:gd name="T52" fmla="*/ 0 h 153189"/>
              <a:gd name="T53" fmla="*/ 159404 w 159404"/>
              <a:gd name="T54" fmla="*/ 153189 h 153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404" h="153189">
                <a:moveTo>
                  <a:pt x="83470" y="1087"/>
                </a:moveTo>
                <a:lnTo>
                  <a:pt x="155637" y="42826"/>
                </a:lnTo>
                <a:cubicBezTo>
                  <a:pt x="157955" y="44276"/>
                  <a:pt x="159404" y="46594"/>
                  <a:pt x="159404" y="49493"/>
                </a:cubicBezTo>
                <a:lnTo>
                  <a:pt x="159404" y="132972"/>
                </a:lnTo>
                <a:cubicBezTo>
                  <a:pt x="159404" y="135580"/>
                  <a:pt x="157955" y="138189"/>
                  <a:pt x="155637" y="139638"/>
                </a:cubicBezTo>
                <a:lnTo>
                  <a:pt x="134190" y="152102"/>
                </a:lnTo>
                <a:cubicBezTo>
                  <a:pt x="131871" y="153551"/>
                  <a:pt x="128973" y="153551"/>
                  <a:pt x="126654" y="152102"/>
                </a:cubicBezTo>
                <a:lnTo>
                  <a:pt x="83470" y="127174"/>
                </a:lnTo>
                <a:cubicBezTo>
                  <a:pt x="81151" y="125725"/>
                  <a:pt x="78253" y="125725"/>
                  <a:pt x="75935" y="127174"/>
                </a:cubicBezTo>
                <a:lnTo>
                  <a:pt x="32750" y="152102"/>
                </a:lnTo>
                <a:cubicBezTo>
                  <a:pt x="30432" y="153551"/>
                  <a:pt x="27533" y="153551"/>
                  <a:pt x="25215" y="152102"/>
                </a:cubicBezTo>
                <a:lnTo>
                  <a:pt x="3768" y="139638"/>
                </a:lnTo>
                <a:cubicBezTo>
                  <a:pt x="1449" y="138189"/>
                  <a:pt x="0" y="135870"/>
                  <a:pt x="0" y="132972"/>
                </a:cubicBezTo>
                <a:lnTo>
                  <a:pt x="0" y="49493"/>
                </a:lnTo>
                <a:cubicBezTo>
                  <a:pt x="0" y="46884"/>
                  <a:pt x="1449" y="44276"/>
                  <a:pt x="3768" y="42826"/>
                </a:cubicBezTo>
                <a:lnTo>
                  <a:pt x="75935" y="1087"/>
                </a:lnTo>
                <a:cubicBezTo>
                  <a:pt x="78253" y="-362"/>
                  <a:pt x="81151" y="-362"/>
                  <a:pt x="83470" y="1087"/>
                </a:cubicBezTo>
                <a:close/>
              </a:path>
            </a:pathLst>
          </a:custGeom>
          <a:solidFill>
            <a:srgbClr val="6B5F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71" name="Freeform 18">
            <a:extLst>
              <a:ext uri="{FF2B5EF4-FFF2-40B4-BE49-F238E27FC236}">
                <a16:creationId xmlns:a16="http://schemas.microsoft.com/office/drawing/2014/main" id="{8522D5CB-CA68-9126-7D3A-0217028A91B5}"/>
              </a:ext>
            </a:extLst>
          </p:cNvPr>
          <p:cNvSpPr>
            <a:spLocks noChangeArrowheads="1"/>
          </p:cNvSpPr>
          <p:nvPr/>
        </p:nvSpPr>
        <p:spPr bwMode="auto">
          <a:xfrm>
            <a:off x="9009063" y="2701925"/>
            <a:ext cx="1077912" cy="1214438"/>
          </a:xfrm>
          <a:custGeom>
            <a:avLst/>
            <a:gdLst>
              <a:gd name="T0" fmla="*/ 2147483647 w 82600"/>
              <a:gd name="T1" fmla="*/ 2147483647 h 92971"/>
              <a:gd name="T2" fmla="*/ 2147483647 w 82600"/>
              <a:gd name="T3" fmla="*/ 2147483647 h 92971"/>
              <a:gd name="T4" fmla="*/ 2147483647 w 82600"/>
              <a:gd name="T5" fmla="*/ 2147483647 h 92971"/>
              <a:gd name="T6" fmla="*/ 0 w 82600"/>
              <a:gd name="T7" fmla="*/ 2147483647 h 92971"/>
              <a:gd name="T8" fmla="*/ 0 w 82600"/>
              <a:gd name="T9" fmla="*/ 2147483647 h 92971"/>
              <a:gd name="T10" fmla="*/ 2147483647 w 82600"/>
              <a:gd name="T11" fmla="*/ 2147483647 h 92971"/>
              <a:gd name="T12" fmla="*/ 2147483647 w 82600"/>
              <a:gd name="T13" fmla="*/ 2147483647 h 92971"/>
              <a:gd name="T14" fmla="*/ 2147483647 w 82600"/>
              <a:gd name="T15" fmla="*/ 2147483647 h 92971"/>
              <a:gd name="T16" fmla="*/ 2147483647 w 82600"/>
              <a:gd name="T17" fmla="*/ 2147483647 h 92971"/>
              <a:gd name="T18" fmla="*/ 2147483647 w 82600"/>
              <a:gd name="T19" fmla="*/ 2147483647 h 92971"/>
              <a:gd name="T20" fmla="*/ 2147483647 w 82600"/>
              <a:gd name="T21" fmla="*/ 2147483647 h 92971"/>
              <a:gd name="T22" fmla="*/ 2147483647 w 82600"/>
              <a:gd name="T23" fmla="*/ 2147483647 h 92971"/>
              <a:gd name="T24" fmla="*/ 2147483647 w 82600"/>
              <a:gd name="T25" fmla="*/ 2147483647 h 92971"/>
              <a:gd name="T26" fmla="*/ 2147483647 w 82600"/>
              <a:gd name="T27" fmla="*/ 2147483647 h 92971"/>
              <a:gd name="T28" fmla="*/ 2147483647 w 82600"/>
              <a:gd name="T29" fmla="*/ 2147483647 h 92971"/>
              <a:gd name="T30" fmla="*/ 2147483647 w 82600"/>
              <a:gd name="T31" fmla="*/ 2147483647 h 92971"/>
              <a:gd name="T32" fmla="*/ 2147483647 w 82600"/>
              <a:gd name="T33" fmla="*/ 2147483647 h 92971"/>
              <a:gd name="T34" fmla="*/ 2147483647 w 82600"/>
              <a:gd name="T35" fmla="*/ 2147483647 h 92971"/>
              <a:gd name="T36" fmla="*/ 2147483647 w 82600"/>
              <a:gd name="T37" fmla="*/ 2147483647 h 92971"/>
              <a:gd name="T38" fmla="*/ 2147483647 w 82600"/>
              <a:gd name="T39" fmla="*/ 2147483647 h 92971"/>
              <a:gd name="T40" fmla="*/ 2147483647 w 82600"/>
              <a:gd name="T41" fmla="*/ 2147483647 h 92971"/>
              <a:gd name="T42" fmla="*/ 2147483647 w 82600"/>
              <a:gd name="T43" fmla="*/ 2147483647 h 92971"/>
              <a:gd name="T44" fmla="*/ 2147483647 w 82600"/>
              <a:gd name="T45" fmla="*/ 2147483647 h 92971"/>
              <a:gd name="T46" fmla="*/ 2147483647 w 82600"/>
              <a:gd name="T47" fmla="*/ 2147483647 h 92971"/>
              <a:gd name="T48" fmla="*/ 2147483647 w 82600"/>
              <a:gd name="T49" fmla="*/ 2147483647 h 92971"/>
              <a:gd name="T50" fmla="*/ 2147483647 w 82600"/>
              <a:gd name="T51" fmla="*/ 2147483647 h 92971"/>
              <a:gd name="T52" fmla="*/ 2147483647 w 82600"/>
              <a:gd name="T53" fmla="*/ 2147483647 h 92971"/>
              <a:gd name="T54" fmla="*/ 2147483647 w 82600"/>
              <a:gd name="T55" fmla="*/ 2147483647 h 92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600"/>
              <a:gd name="T85" fmla="*/ 0 h 92971"/>
              <a:gd name="T86" fmla="*/ 82600 w 82600"/>
              <a:gd name="T87" fmla="*/ 92971 h 92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600" h="92971">
                <a:moveTo>
                  <a:pt x="41155" y="92971"/>
                </a:moveTo>
                <a:cubicBezTo>
                  <a:pt x="39706" y="92971"/>
                  <a:pt x="37967" y="92681"/>
                  <a:pt x="36808" y="91812"/>
                </a:cubicBezTo>
                <a:lnTo>
                  <a:pt x="4347" y="72971"/>
                </a:lnTo>
                <a:cubicBezTo>
                  <a:pt x="1739" y="71522"/>
                  <a:pt x="0" y="68334"/>
                  <a:pt x="0" y="65145"/>
                </a:cubicBezTo>
                <a:lnTo>
                  <a:pt x="0" y="27754"/>
                </a:lnTo>
                <a:cubicBezTo>
                  <a:pt x="0" y="24565"/>
                  <a:pt x="1739" y="21667"/>
                  <a:pt x="4347" y="19928"/>
                </a:cubicBezTo>
                <a:lnTo>
                  <a:pt x="36808" y="1087"/>
                </a:lnTo>
                <a:cubicBezTo>
                  <a:pt x="39416" y="-362"/>
                  <a:pt x="42894" y="-362"/>
                  <a:pt x="45792" y="1087"/>
                </a:cubicBezTo>
                <a:lnTo>
                  <a:pt x="78253" y="19928"/>
                </a:lnTo>
                <a:cubicBezTo>
                  <a:pt x="80861" y="21377"/>
                  <a:pt x="82600" y="24565"/>
                  <a:pt x="82600" y="27754"/>
                </a:cubicBezTo>
                <a:lnTo>
                  <a:pt x="82600" y="65145"/>
                </a:lnTo>
                <a:cubicBezTo>
                  <a:pt x="82600" y="68334"/>
                  <a:pt x="80861" y="71232"/>
                  <a:pt x="78253" y="72971"/>
                </a:cubicBezTo>
                <a:lnTo>
                  <a:pt x="45792" y="91812"/>
                </a:lnTo>
                <a:cubicBezTo>
                  <a:pt x="44343" y="92681"/>
                  <a:pt x="42894" y="92971"/>
                  <a:pt x="41445" y="92971"/>
                </a:cubicBezTo>
                <a:close/>
                <a:moveTo>
                  <a:pt x="41155" y="2246"/>
                </a:moveTo>
                <a:cubicBezTo>
                  <a:pt x="39996" y="2246"/>
                  <a:pt x="38836" y="2536"/>
                  <a:pt x="37677" y="3116"/>
                </a:cubicBezTo>
                <a:lnTo>
                  <a:pt x="5217" y="21957"/>
                </a:lnTo>
                <a:cubicBezTo>
                  <a:pt x="3188" y="23116"/>
                  <a:pt x="1739" y="25435"/>
                  <a:pt x="1739" y="27754"/>
                </a:cubicBezTo>
                <a:lnTo>
                  <a:pt x="1739" y="65145"/>
                </a:lnTo>
                <a:cubicBezTo>
                  <a:pt x="1739" y="67464"/>
                  <a:pt x="2898" y="69783"/>
                  <a:pt x="5217" y="70942"/>
                </a:cubicBezTo>
                <a:lnTo>
                  <a:pt x="37677" y="89783"/>
                </a:lnTo>
                <a:cubicBezTo>
                  <a:pt x="39706" y="90942"/>
                  <a:pt x="42315" y="90942"/>
                  <a:pt x="44343" y="89783"/>
                </a:cubicBezTo>
                <a:lnTo>
                  <a:pt x="76804" y="70942"/>
                </a:lnTo>
                <a:cubicBezTo>
                  <a:pt x="78833" y="69783"/>
                  <a:pt x="80282" y="67464"/>
                  <a:pt x="80282" y="65145"/>
                </a:cubicBezTo>
                <a:lnTo>
                  <a:pt x="80282" y="27754"/>
                </a:lnTo>
                <a:cubicBezTo>
                  <a:pt x="80282" y="25435"/>
                  <a:pt x="79122" y="23116"/>
                  <a:pt x="76804" y="21957"/>
                </a:cubicBezTo>
                <a:lnTo>
                  <a:pt x="44343" y="3116"/>
                </a:lnTo>
                <a:cubicBezTo>
                  <a:pt x="43184" y="2536"/>
                  <a:pt x="42025" y="2246"/>
                  <a:pt x="40865" y="2246"/>
                </a:cubicBezTo>
                <a:close/>
              </a:path>
            </a:pathLst>
          </a:custGeom>
          <a:solidFill>
            <a:srgbClr val="6B5FA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72" name="Freeform 19">
            <a:extLst>
              <a:ext uri="{FF2B5EF4-FFF2-40B4-BE49-F238E27FC236}">
                <a16:creationId xmlns:a16="http://schemas.microsoft.com/office/drawing/2014/main" id="{460A38FC-4F26-5625-9B35-778C47766985}"/>
              </a:ext>
            </a:extLst>
          </p:cNvPr>
          <p:cNvSpPr>
            <a:spLocks noChangeArrowheads="1"/>
          </p:cNvSpPr>
          <p:nvPr/>
        </p:nvSpPr>
        <p:spPr bwMode="auto">
          <a:xfrm>
            <a:off x="6808788" y="2759075"/>
            <a:ext cx="2082800" cy="2001838"/>
          </a:xfrm>
          <a:custGeom>
            <a:avLst/>
            <a:gdLst>
              <a:gd name="T0" fmla="*/ 2147483647 w 159404"/>
              <a:gd name="T1" fmla="*/ 2147483647 h 153189"/>
              <a:gd name="T2" fmla="*/ 2147483647 w 159404"/>
              <a:gd name="T3" fmla="*/ 2147483647 h 153189"/>
              <a:gd name="T4" fmla="*/ 0 w 159404"/>
              <a:gd name="T5" fmla="*/ 2147483647 h 153189"/>
              <a:gd name="T6" fmla="*/ 0 w 159404"/>
              <a:gd name="T7" fmla="*/ 2147483647 h 153189"/>
              <a:gd name="T8" fmla="*/ 2147483647 w 159404"/>
              <a:gd name="T9" fmla="*/ 2147483647 h 153189"/>
              <a:gd name="T10" fmla="*/ 2147483647 w 159404"/>
              <a:gd name="T11" fmla="*/ 2147483647 h 153189"/>
              <a:gd name="T12" fmla="*/ 2147483647 w 159404"/>
              <a:gd name="T13" fmla="*/ 2147483647 h 153189"/>
              <a:gd name="T14" fmla="*/ 2147483647 w 159404"/>
              <a:gd name="T15" fmla="*/ 2147483647 h 153189"/>
              <a:gd name="T16" fmla="*/ 2147483647 w 159404"/>
              <a:gd name="T17" fmla="*/ 2147483647 h 153189"/>
              <a:gd name="T18" fmla="*/ 2147483647 w 159404"/>
              <a:gd name="T19" fmla="*/ 2147483647 h 153189"/>
              <a:gd name="T20" fmla="*/ 2147483647 w 159404"/>
              <a:gd name="T21" fmla="*/ 2147483647 h 153189"/>
              <a:gd name="T22" fmla="*/ 2147483647 w 159404"/>
              <a:gd name="T23" fmla="*/ 2147483647 h 153189"/>
              <a:gd name="T24" fmla="*/ 2147483647 w 159404"/>
              <a:gd name="T25" fmla="*/ 2147483647 h 153189"/>
              <a:gd name="T26" fmla="*/ 2147483647 w 159404"/>
              <a:gd name="T27" fmla="*/ 2147483647 h 153189"/>
              <a:gd name="T28" fmla="*/ 2147483647 w 159404"/>
              <a:gd name="T29" fmla="*/ 2147483647 h 153189"/>
              <a:gd name="T30" fmla="*/ 2147483647 w 159404"/>
              <a:gd name="T31" fmla="*/ 2147483647 h 153189"/>
              <a:gd name="T32" fmla="*/ 2147483647 w 159404"/>
              <a:gd name="T33" fmla="*/ 2147483647 h 1531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404"/>
              <a:gd name="T52" fmla="*/ 0 h 153189"/>
              <a:gd name="T53" fmla="*/ 159404 w 159404"/>
              <a:gd name="T54" fmla="*/ 153189 h 1531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404" h="153189">
                <a:moveTo>
                  <a:pt x="75934" y="152102"/>
                </a:moveTo>
                <a:lnTo>
                  <a:pt x="3768" y="110363"/>
                </a:lnTo>
                <a:cubicBezTo>
                  <a:pt x="1449" y="108914"/>
                  <a:pt x="0" y="106595"/>
                  <a:pt x="0" y="103696"/>
                </a:cubicBezTo>
                <a:lnTo>
                  <a:pt x="0" y="20217"/>
                </a:lnTo>
                <a:cubicBezTo>
                  <a:pt x="0" y="17609"/>
                  <a:pt x="1449" y="15000"/>
                  <a:pt x="3768" y="13551"/>
                </a:cubicBezTo>
                <a:lnTo>
                  <a:pt x="25215" y="1087"/>
                </a:lnTo>
                <a:cubicBezTo>
                  <a:pt x="27533" y="-362"/>
                  <a:pt x="30432" y="-362"/>
                  <a:pt x="32750" y="1087"/>
                </a:cubicBezTo>
                <a:lnTo>
                  <a:pt x="75934" y="26015"/>
                </a:lnTo>
                <a:cubicBezTo>
                  <a:pt x="78253" y="27464"/>
                  <a:pt x="81151" y="27464"/>
                  <a:pt x="83470" y="26015"/>
                </a:cubicBezTo>
                <a:lnTo>
                  <a:pt x="126654" y="1087"/>
                </a:lnTo>
                <a:cubicBezTo>
                  <a:pt x="128973" y="-362"/>
                  <a:pt x="131871" y="-362"/>
                  <a:pt x="134189" y="1087"/>
                </a:cubicBezTo>
                <a:lnTo>
                  <a:pt x="155636" y="13551"/>
                </a:lnTo>
                <a:cubicBezTo>
                  <a:pt x="157955" y="15000"/>
                  <a:pt x="159404" y="17319"/>
                  <a:pt x="159404" y="20217"/>
                </a:cubicBezTo>
                <a:lnTo>
                  <a:pt x="159404" y="103696"/>
                </a:lnTo>
                <a:cubicBezTo>
                  <a:pt x="159404" y="106305"/>
                  <a:pt x="157955" y="108914"/>
                  <a:pt x="155636" y="110363"/>
                </a:cubicBezTo>
                <a:lnTo>
                  <a:pt x="83470" y="152102"/>
                </a:lnTo>
                <a:cubicBezTo>
                  <a:pt x="81151" y="153551"/>
                  <a:pt x="78253" y="153551"/>
                  <a:pt x="75934" y="152102"/>
                </a:cubicBezTo>
                <a:close/>
              </a:path>
            </a:pathLst>
          </a:custGeom>
          <a:solidFill>
            <a:srgbClr val="EA65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sp>
        <p:nvSpPr>
          <p:cNvPr id="19473" name="Freeform 20">
            <a:extLst>
              <a:ext uri="{FF2B5EF4-FFF2-40B4-BE49-F238E27FC236}">
                <a16:creationId xmlns:a16="http://schemas.microsoft.com/office/drawing/2014/main" id="{3247D9E5-88B6-8D82-9E86-B2D317A77B3B}"/>
              </a:ext>
            </a:extLst>
          </p:cNvPr>
          <p:cNvSpPr>
            <a:spLocks noChangeArrowheads="1"/>
          </p:cNvSpPr>
          <p:nvPr/>
        </p:nvSpPr>
        <p:spPr bwMode="auto">
          <a:xfrm>
            <a:off x="7318375" y="1833563"/>
            <a:ext cx="1079500" cy="1214437"/>
          </a:xfrm>
          <a:custGeom>
            <a:avLst/>
            <a:gdLst>
              <a:gd name="T0" fmla="*/ 2147483647 w 82600"/>
              <a:gd name="T1" fmla="*/ 2147483647 h 92971"/>
              <a:gd name="T2" fmla="*/ 2147483647 w 82600"/>
              <a:gd name="T3" fmla="*/ 2147483647 h 92971"/>
              <a:gd name="T4" fmla="*/ 2147483647 w 82600"/>
              <a:gd name="T5" fmla="*/ 2147483647 h 92971"/>
              <a:gd name="T6" fmla="*/ 0 w 82600"/>
              <a:gd name="T7" fmla="*/ 2147483647 h 92971"/>
              <a:gd name="T8" fmla="*/ 0 w 82600"/>
              <a:gd name="T9" fmla="*/ 2147483647 h 92971"/>
              <a:gd name="T10" fmla="*/ 2147483647 w 82600"/>
              <a:gd name="T11" fmla="*/ 2147483647 h 92971"/>
              <a:gd name="T12" fmla="*/ 2147483647 w 82600"/>
              <a:gd name="T13" fmla="*/ 2147483647 h 92971"/>
              <a:gd name="T14" fmla="*/ 2147483647 w 82600"/>
              <a:gd name="T15" fmla="*/ 2147483647 h 92971"/>
              <a:gd name="T16" fmla="*/ 2147483647 w 82600"/>
              <a:gd name="T17" fmla="*/ 2147483647 h 92971"/>
              <a:gd name="T18" fmla="*/ 2147483647 w 82600"/>
              <a:gd name="T19" fmla="*/ 2147483647 h 92971"/>
              <a:gd name="T20" fmla="*/ 2147483647 w 82600"/>
              <a:gd name="T21" fmla="*/ 2147483647 h 92971"/>
              <a:gd name="T22" fmla="*/ 2147483647 w 82600"/>
              <a:gd name="T23" fmla="*/ 2147483647 h 92971"/>
              <a:gd name="T24" fmla="*/ 2147483647 w 82600"/>
              <a:gd name="T25" fmla="*/ 2147483647 h 92971"/>
              <a:gd name="T26" fmla="*/ 2147483647 w 82600"/>
              <a:gd name="T27" fmla="*/ 2147483647 h 92971"/>
              <a:gd name="T28" fmla="*/ 2147483647 w 82600"/>
              <a:gd name="T29" fmla="*/ 2147483647 h 92971"/>
              <a:gd name="T30" fmla="*/ 2147483647 w 82600"/>
              <a:gd name="T31" fmla="*/ 2147483647 h 92971"/>
              <a:gd name="T32" fmla="*/ 2147483647 w 82600"/>
              <a:gd name="T33" fmla="*/ 2147483647 h 92971"/>
              <a:gd name="T34" fmla="*/ 2147483647 w 82600"/>
              <a:gd name="T35" fmla="*/ 2147483647 h 92971"/>
              <a:gd name="T36" fmla="*/ 2147483647 w 82600"/>
              <a:gd name="T37" fmla="*/ 2147483647 h 92971"/>
              <a:gd name="T38" fmla="*/ 2147483647 w 82600"/>
              <a:gd name="T39" fmla="*/ 2147483647 h 92971"/>
              <a:gd name="T40" fmla="*/ 2147483647 w 82600"/>
              <a:gd name="T41" fmla="*/ 2147483647 h 92971"/>
              <a:gd name="T42" fmla="*/ 2147483647 w 82600"/>
              <a:gd name="T43" fmla="*/ 2147483647 h 92971"/>
              <a:gd name="T44" fmla="*/ 2147483647 w 82600"/>
              <a:gd name="T45" fmla="*/ 2147483647 h 92971"/>
              <a:gd name="T46" fmla="*/ 2147483647 w 82600"/>
              <a:gd name="T47" fmla="*/ 2147483647 h 92971"/>
              <a:gd name="T48" fmla="*/ 2147483647 w 82600"/>
              <a:gd name="T49" fmla="*/ 2147483647 h 92971"/>
              <a:gd name="T50" fmla="*/ 2147483647 w 82600"/>
              <a:gd name="T51" fmla="*/ 2147483647 h 92971"/>
              <a:gd name="T52" fmla="*/ 2147483647 w 82600"/>
              <a:gd name="T53" fmla="*/ 2147483647 h 92971"/>
              <a:gd name="T54" fmla="*/ 2147483647 w 82600"/>
              <a:gd name="T55" fmla="*/ 2147483647 h 92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600"/>
              <a:gd name="T85" fmla="*/ 0 h 92971"/>
              <a:gd name="T86" fmla="*/ 82600 w 82600"/>
              <a:gd name="T87" fmla="*/ 92971 h 92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600" h="92971">
                <a:moveTo>
                  <a:pt x="41156" y="92971"/>
                </a:moveTo>
                <a:cubicBezTo>
                  <a:pt x="39706" y="92971"/>
                  <a:pt x="37967" y="92682"/>
                  <a:pt x="36808" y="91812"/>
                </a:cubicBezTo>
                <a:lnTo>
                  <a:pt x="4347" y="72971"/>
                </a:lnTo>
                <a:cubicBezTo>
                  <a:pt x="1739" y="71522"/>
                  <a:pt x="0" y="68334"/>
                  <a:pt x="0" y="65145"/>
                </a:cubicBezTo>
                <a:lnTo>
                  <a:pt x="0" y="27754"/>
                </a:lnTo>
                <a:cubicBezTo>
                  <a:pt x="0" y="24565"/>
                  <a:pt x="1739" y="21667"/>
                  <a:pt x="4347" y="19928"/>
                </a:cubicBezTo>
                <a:lnTo>
                  <a:pt x="36808" y="1087"/>
                </a:lnTo>
                <a:cubicBezTo>
                  <a:pt x="39416" y="-362"/>
                  <a:pt x="42894" y="-362"/>
                  <a:pt x="45793" y="1087"/>
                </a:cubicBezTo>
                <a:lnTo>
                  <a:pt x="78253" y="19928"/>
                </a:lnTo>
                <a:cubicBezTo>
                  <a:pt x="80862" y="21377"/>
                  <a:pt x="82600" y="24565"/>
                  <a:pt x="82600" y="27754"/>
                </a:cubicBezTo>
                <a:lnTo>
                  <a:pt x="82600" y="65145"/>
                </a:lnTo>
                <a:cubicBezTo>
                  <a:pt x="82600" y="68334"/>
                  <a:pt x="80862" y="71232"/>
                  <a:pt x="78253" y="72971"/>
                </a:cubicBezTo>
                <a:lnTo>
                  <a:pt x="45793" y="91812"/>
                </a:lnTo>
                <a:cubicBezTo>
                  <a:pt x="44344" y="92682"/>
                  <a:pt x="42894" y="92971"/>
                  <a:pt x="41445" y="92971"/>
                </a:cubicBezTo>
                <a:close/>
                <a:moveTo>
                  <a:pt x="41156" y="2536"/>
                </a:moveTo>
                <a:cubicBezTo>
                  <a:pt x="39996" y="2536"/>
                  <a:pt x="38837" y="2826"/>
                  <a:pt x="37677" y="3406"/>
                </a:cubicBezTo>
                <a:lnTo>
                  <a:pt x="5217" y="22246"/>
                </a:lnTo>
                <a:cubicBezTo>
                  <a:pt x="3188" y="23406"/>
                  <a:pt x="1739" y="25725"/>
                  <a:pt x="1739" y="28044"/>
                </a:cubicBezTo>
                <a:lnTo>
                  <a:pt x="1739" y="65435"/>
                </a:lnTo>
                <a:cubicBezTo>
                  <a:pt x="1739" y="67754"/>
                  <a:pt x="2898" y="70073"/>
                  <a:pt x="5217" y="71232"/>
                </a:cubicBezTo>
                <a:lnTo>
                  <a:pt x="37677" y="90073"/>
                </a:lnTo>
                <a:cubicBezTo>
                  <a:pt x="39706" y="91232"/>
                  <a:pt x="42315" y="91232"/>
                  <a:pt x="44344" y="90073"/>
                </a:cubicBezTo>
                <a:lnTo>
                  <a:pt x="76804" y="71232"/>
                </a:lnTo>
                <a:cubicBezTo>
                  <a:pt x="78833" y="70073"/>
                  <a:pt x="80282" y="67754"/>
                  <a:pt x="80282" y="65435"/>
                </a:cubicBezTo>
                <a:lnTo>
                  <a:pt x="80282" y="28044"/>
                </a:lnTo>
                <a:cubicBezTo>
                  <a:pt x="80282" y="25725"/>
                  <a:pt x="79123" y="23406"/>
                  <a:pt x="76804" y="22246"/>
                </a:cubicBezTo>
                <a:lnTo>
                  <a:pt x="44344" y="3406"/>
                </a:lnTo>
                <a:cubicBezTo>
                  <a:pt x="43184" y="2826"/>
                  <a:pt x="42025" y="2536"/>
                  <a:pt x="40865" y="2536"/>
                </a:cubicBezTo>
                <a:close/>
              </a:path>
            </a:pathLst>
          </a:custGeom>
          <a:solidFill>
            <a:srgbClr val="EA65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latin typeface="Calibri" panose="020F0502020204030204" pitchFamily="34" charset="0"/>
            </a:endParaRPr>
          </a:p>
        </p:txBody>
      </p:sp>
      <p:grpSp>
        <p:nvGrpSpPr>
          <p:cNvPr id="19474" name="Group 65">
            <a:extLst>
              <a:ext uri="{FF2B5EF4-FFF2-40B4-BE49-F238E27FC236}">
                <a16:creationId xmlns:a16="http://schemas.microsoft.com/office/drawing/2014/main" id="{3613CCC5-A9F8-7BED-E525-4EB40B95BE96}"/>
              </a:ext>
            </a:extLst>
          </p:cNvPr>
          <p:cNvGrpSpPr>
            <a:grpSpLocks/>
          </p:cNvGrpSpPr>
          <p:nvPr/>
        </p:nvGrpSpPr>
        <p:grpSpPr bwMode="auto">
          <a:xfrm>
            <a:off x="3413125" y="3248026"/>
            <a:ext cx="1873250" cy="1051124"/>
            <a:chOff x="332936" y="2720099"/>
            <a:chExt cx="2975111" cy="952527"/>
          </a:xfrm>
        </p:grpSpPr>
        <p:sp>
          <p:nvSpPr>
            <p:cNvPr id="19490" name="TextBox 66">
              <a:extLst>
                <a:ext uri="{FF2B5EF4-FFF2-40B4-BE49-F238E27FC236}">
                  <a16:creationId xmlns:a16="http://schemas.microsoft.com/office/drawing/2014/main" id="{A8A1C4E6-AE81-1948-2277-7FD3EA07D47F}"/>
                </a:ext>
              </a:extLst>
            </p:cNvPr>
            <p:cNvSpPr txBox="1">
              <a:spLocks noChangeArrowheads="1"/>
            </p:cNvSpPr>
            <p:nvPr/>
          </p:nvSpPr>
          <p:spPr bwMode="auto">
            <a:xfrm>
              <a:off x="332936" y="2720099"/>
              <a:ext cx="2926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b="1" noProof="1">
                  <a:solidFill>
                    <a:srgbClr val="262626"/>
                  </a:solidFill>
                  <a:latin typeface="Calibri" panose="020F0502020204030204" pitchFamily="34" charset="0"/>
                </a:rPr>
                <a:t>CLRI</a:t>
              </a:r>
            </a:p>
          </p:txBody>
        </p:sp>
        <p:sp>
          <p:nvSpPr>
            <p:cNvPr id="19491" name="TextBox 67">
              <a:extLst>
                <a:ext uri="{FF2B5EF4-FFF2-40B4-BE49-F238E27FC236}">
                  <a16:creationId xmlns:a16="http://schemas.microsoft.com/office/drawing/2014/main" id="{CA31DD96-8E6A-5B02-A4DD-4A437823CD75}"/>
                </a:ext>
              </a:extLst>
            </p:cNvPr>
            <p:cNvSpPr txBox="1">
              <a:spLocks noChangeArrowheads="1"/>
            </p:cNvSpPr>
            <p:nvPr/>
          </p:nvSpPr>
          <p:spPr bwMode="auto">
            <a:xfrm>
              <a:off x="332936" y="3086922"/>
              <a:ext cx="2975111" cy="58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noProof="1">
                  <a:solidFill>
                    <a:srgbClr val="262626"/>
                  </a:solidFill>
                  <a:latin typeface="Baskerville" panose="02020502070401020303" pitchFamily="18" charset="0"/>
                  <a:ea typeface="Baskerville" panose="02020502070401020303" pitchFamily="18" charset="0"/>
                </a:rPr>
                <a:t>Research, Development and Innovation in Leather &amp; Footwear Sector</a:t>
              </a:r>
            </a:p>
          </p:txBody>
        </p:sp>
      </p:grpSp>
      <p:grpSp>
        <p:nvGrpSpPr>
          <p:cNvPr id="19475" name="Group 68">
            <a:extLst>
              <a:ext uri="{FF2B5EF4-FFF2-40B4-BE49-F238E27FC236}">
                <a16:creationId xmlns:a16="http://schemas.microsoft.com/office/drawing/2014/main" id="{68F00D33-C030-45CE-F25A-E37C4D4BFC20}"/>
              </a:ext>
            </a:extLst>
          </p:cNvPr>
          <p:cNvGrpSpPr>
            <a:grpSpLocks/>
          </p:cNvGrpSpPr>
          <p:nvPr/>
        </p:nvGrpSpPr>
        <p:grpSpPr bwMode="auto">
          <a:xfrm>
            <a:off x="7232650" y="3146425"/>
            <a:ext cx="1285875" cy="1382713"/>
            <a:chOff x="332936" y="2720099"/>
            <a:chExt cx="2975111" cy="1382486"/>
          </a:xfrm>
        </p:grpSpPr>
        <p:sp>
          <p:nvSpPr>
            <p:cNvPr id="19488" name="TextBox 69">
              <a:extLst>
                <a:ext uri="{FF2B5EF4-FFF2-40B4-BE49-F238E27FC236}">
                  <a16:creationId xmlns:a16="http://schemas.microsoft.com/office/drawing/2014/main" id="{4EF545F9-297E-85E7-7261-BCACB194BC59}"/>
                </a:ext>
              </a:extLst>
            </p:cNvPr>
            <p:cNvSpPr txBox="1">
              <a:spLocks noChangeArrowheads="1"/>
            </p:cNvSpPr>
            <p:nvPr/>
          </p:nvSpPr>
          <p:spPr bwMode="auto">
            <a:xfrm>
              <a:off x="332936" y="2720099"/>
              <a:ext cx="2926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b="1" noProof="1">
                  <a:solidFill>
                    <a:srgbClr val="FFFFFF"/>
                  </a:solidFill>
                  <a:latin typeface="Calibri" panose="020F0502020204030204" pitchFamily="34" charset="0"/>
                </a:rPr>
                <a:t>CFTI</a:t>
              </a:r>
            </a:p>
          </p:txBody>
        </p:sp>
        <p:sp>
          <p:nvSpPr>
            <p:cNvPr id="19489" name="TextBox 70">
              <a:extLst>
                <a:ext uri="{FF2B5EF4-FFF2-40B4-BE49-F238E27FC236}">
                  <a16:creationId xmlns:a16="http://schemas.microsoft.com/office/drawing/2014/main" id="{68325A89-F7EE-9799-BE9C-76FFAA26DCF4}"/>
                </a:ext>
              </a:extLst>
            </p:cNvPr>
            <p:cNvSpPr txBox="1">
              <a:spLocks noChangeArrowheads="1"/>
            </p:cNvSpPr>
            <p:nvPr/>
          </p:nvSpPr>
          <p:spPr bwMode="auto">
            <a:xfrm>
              <a:off x="332936" y="3086922"/>
              <a:ext cx="297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noProof="1">
                  <a:solidFill>
                    <a:srgbClr val="FFFFFF"/>
                  </a:solidFill>
                  <a:latin typeface="Calibri" panose="020F0502020204030204" pitchFamily="34" charset="0"/>
                </a:rPr>
                <a:t>Provide short and medium term skill training for Leather &amp; Footwear Industry Workforce</a:t>
              </a:r>
            </a:p>
          </p:txBody>
        </p:sp>
      </p:grpSp>
      <p:grpSp>
        <p:nvGrpSpPr>
          <p:cNvPr id="19476" name="Group 71">
            <a:extLst>
              <a:ext uri="{FF2B5EF4-FFF2-40B4-BE49-F238E27FC236}">
                <a16:creationId xmlns:a16="http://schemas.microsoft.com/office/drawing/2014/main" id="{BD8BC899-FAAD-BA80-0587-C3FBC79ADE0D}"/>
              </a:ext>
            </a:extLst>
          </p:cNvPr>
          <p:cNvGrpSpPr>
            <a:grpSpLocks/>
          </p:cNvGrpSpPr>
          <p:nvPr/>
        </p:nvGrpSpPr>
        <p:grpSpPr bwMode="auto">
          <a:xfrm>
            <a:off x="8877300" y="1314450"/>
            <a:ext cx="1287463" cy="1382713"/>
            <a:chOff x="332936" y="2642041"/>
            <a:chExt cx="2975111" cy="1382487"/>
          </a:xfrm>
        </p:grpSpPr>
        <p:sp>
          <p:nvSpPr>
            <p:cNvPr id="19486" name="TextBox 72">
              <a:extLst>
                <a:ext uri="{FF2B5EF4-FFF2-40B4-BE49-F238E27FC236}">
                  <a16:creationId xmlns:a16="http://schemas.microsoft.com/office/drawing/2014/main" id="{CD098A08-267A-05AF-328D-E34B00F4C1AD}"/>
                </a:ext>
              </a:extLst>
            </p:cNvPr>
            <p:cNvSpPr txBox="1">
              <a:spLocks noChangeArrowheads="1"/>
            </p:cNvSpPr>
            <p:nvPr/>
          </p:nvSpPr>
          <p:spPr bwMode="auto">
            <a:xfrm>
              <a:off x="332936" y="2642041"/>
              <a:ext cx="2926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b="1" noProof="1">
                  <a:solidFill>
                    <a:srgbClr val="FFFFFF"/>
                  </a:solidFill>
                  <a:latin typeface="Calibri" panose="020F0502020204030204" pitchFamily="34" charset="0"/>
                </a:rPr>
                <a:t>NIFT</a:t>
              </a:r>
            </a:p>
          </p:txBody>
        </p:sp>
        <p:sp>
          <p:nvSpPr>
            <p:cNvPr id="19487" name="TextBox 73">
              <a:extLst>
                <a:ext uri="{FF2B5EF4-FFF2-40B4-BE49-F238E27FC236}">
                  <a16:creationId xmlns:a16="http://schemas.microsoft.com/office/drawing/2014/main" id="{9AC56589-46A5-E6AE-521F-58A478B0557F}"/>
                </a:ext>
              </a:extLst>
            </p:cNvPr>
            <p:cNvSpPr txBox="1">
              <a:spLocks noChangeArrowheads="1"/>
            </p:cNvSpPr>
            <p:nvPr/>
          </p:nvSpPr>
          <p:spPr bwMode="auto">
            <a:xfrm>
              <a:off x="332936" y="3008865"/>
              <a:ext cx="297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noProof="1">
                  <a:solidFill>
                    <a:srgbClr val="FFFFFF"/>
                  </a:solidFill>
                  <a:latin typeface="Calibri" panose="020F0502020204030204" pitchFamily="34" charset="0"/>
                </a:rPr>
                <a:t>Premier Institute for designing and management courses for Leather &amp; Footwear Sector</a:t>
              </a:r>
            </a:p>
          </p:txBody>
        </p:sp>
      </p:grpSp>
      <p:grpSp>
        <p:nvGrpSpPr>
          <p:cNvPr id="19477" name="Group 74">
            <a:extLst>
              <a:ext uri="{FF2B5EF4-FFF2-40B4-BE49-F238E27FC236}">
                <a16:creationId xmlns:a16="http://schemas.microsoft.com/office/drawing/2014/main" id="{66B774D5-52B2-B5AE-8E33-B0C627999A4B}"/>
              </a:ext>
            </a:extLst>
          </p:cNvPr>
          <p:cNvGrpSpPr>
            <a:grpSpLocks/>
          </p:cNvGrpSpPr>
          <p:nvPr/>
        </p:nvGrpSpPr>
        <p:grpSpPr bwMode="auto">
          <a:xfrm>
            <a:off x="5494338" y="1284288"/>
            <a:ext cx="1285875" cy="1382712"/>
            <a:chOff x="332936" y="2664344"/>
            <a:chExt cx="2975111" cy="1382486"/>
          </a:xfrm>
        </p:grpSpPr>
        <p:sp>
          <p:nvSpPr>
            <p:cNvPr id="19484" name="TextBox 75">
              <a:extLst>
                <a:ext uri="{FF2B5EF4-FFF2-40B4-BE49-F238E27FC236}">
                  <a16:creationId xmlns:a16="http://schemas.microsoft.com/office/drawing/2014/main" id="{53C6CA27-4834-A801-9DF4-35FE974E22BC}"/>
                </a:ext>
              </a:extLst>
            </p:cNvPr>
            <p:cNvSpPr txBox="1">
              <a:spLocks noChangeArrowheads="1"/>
            </p:cNvSpPr>
            <p:nvPr/>
          </p:nvSpPr>
          <p:spPr bwMode="auto">
            <a:xfrm>
              <a:off x="332936" y="2664344"/>
              <a:ext cx="2926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b="1" noProof="1">
                  <a:solidFill>
                    <a:srgbClr val="FFFFFF"/>
                  </a:solidFill>
                  <a:latin typeface="Calibri" panose="020F0502020204030204" pitchFamily="34" charset="0"/>
                </a:rPr>
                <a:t>LSSC</a:t>
              </a:r>
            </a:p>
          </p:txBody>
        </p:sp>
        <p:sp>
          <p:nvSpPr>
            <p:cNvPr id="19485" name="TextBox 76">
              <a:extLst>
                <a:ext uri="{FF2B5EF4-FFF2-40B4-BE49-F238E27FC236}">
                  <a16:creationId xmlns:a16="http://schemas.microsoft.com/office/drawing/2014/main" id="{21E7878C-7CA7-E08E-DB99-A3F452AFED4B}"/>
                </a:ext>
              </a:extLst>
            </p:cNvPr>
            <p:cNvSpPr txBox="1">
              <a:spLocks noChangeArrowheads="1"/>
            </p:cNvSpPr>
            <p:nvPr/>
          </p:nvSpPr>
          <p:spPr bwMode="auto">
            <a:xfrm>
              <a:off x="332936" y="3031167"/>
              <a:ext cx="297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noProof="1">
                  <a:solidFill>
                    <a:srgbClr val="FFFFFF"/>
                  </a:solidFill>
                  <a:latin typeface="Calibri" panose="020F0502020204030204" pitchFamily="34" charset="0"/>
                </a:rPr>
                <a:t>Skill council to support in labor workforce training/ skilling for Leather &amp; Footwear Sector</a:t>
              </a:r>
            </a:p>
          </p:txBody>
        </p:sp>
      </p:grpSp>
      <p:grpSp>
        <p:nvGrpSpPr>
          <p:cNvPr id="19478" name="Group 77">
            <a:extLst>
              <a:ext uri="{FF2B5EF4-FFF2-40B4-BE49-F238E27FC236}">
                <a16:creationId xmlns:a16="http://schemas.microsoft.com/office/drawing/2014/main" id="{E2D2388A-FD45-DF15-AC66-0DF9679F1D93}"/>
              </a:ext>
            </a:extLst>
          </p:cNvPr>
          <p:cNvGrpSpPr>
            <a:grpSpLocks/>
          </p:cNvGrpSpPr>
          <p:nvPr/>
        </p:nvGrpSpPr>
        <p:grpSpPr bwMode="auto">
          <a:xfrm>
            <a:off x="2000250" y="1409700"/>
            <a:ext cx="1287463" cy="1382713"/>
            <a:chOff x="332936" y="2720099"/>
            <a:chExt cx="2975111" cy="1382486"/>
          </a:xfrm>
        </p:grpSpPr>
        <p:sp>
          <p:nvSpPr>
            <p:cNvPr id="19482" name="TextBox 78">
              <a:extLst>
                <a:ext uri="{FF2B5EF4-FFF2-40B4-BE49-F238E27FC236}">
                  <a16:creationId xmlns:a16="http://schemas.microsoft.com/office/drawing/2014/main" id="{833659B5-DDA9-D60F-E2E7-E8AA8EAA1391}"/>
                </a:ext>
              </a:extLst>
            </p:cNvPr>
            <p:cNvSpPr txBox="1">
              <a:spLocks noChangeArrowheads="1"/>
            </p:cNvSpPr>
            <p:nvPr/>
          </p:nvSpPr>
          <p:spPr bwMode="auto">
            <a:xfrm>
              <a:off x="332936" y="2720099"/>
              <a:ext cx="2926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b="1" noProof="1">
                  <a:solidFill>
                    <a:srgbClr val="262626"/>
                  </a:solidFill>
                  <a:latin typeface="Calibri" panose="020F0502020204030204" pitchFamily="34" charset="0"/>
                </a:rPr>
                <a:t>FDDI</a:t>
              </a:r>
            </a:p>
          </p:txBody>
        </p:sp>
        <p:sp>
          <p:nvSpPr>
            <p:cNvPr id="19483" name="TextBox 79">
              <a:extLst>
                <a:ext uri="{FF2B5EF4-FFF2-40B4-BE49-F238E27FC236}">
                  <a16:creationId xmlns:a16="http://schemas.microsoft.com/office/drawing/2014/main" id="{1D0F2E64-009B-2418-3CDC-7719F7EA6514}"/>
                </a:ext>
              </a:extLst>
            </p:cNvPr>
            <p:cNvSpPr txBox="1">
              <a:spLocks noChangeArrowheads="1"/>
            </p:cNvSpPr>
            <p:nvPr/>
          </p:nvSpPr>
          <p:spPr bwMode="auto">
            <a:xfrm>
              <a:off x="332936" y="3086922"/>
              <a:ext cx="29751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200" noProof="1">
                  <a:solidFill>
                    <a:srgbClr val="262626"/>
                  </a:solidFill>
                  <a:latin typeface="Calibri" panose="020F0502020204030204" pitchFamily="34" charset="0"/>
                </a:rPr>
                <a:t>Institute of National Importance for education in Leather &amp; Footwear Sector with 12 Campuses</a:t>
              </a:r>
            </a:p>
          </p:txBody>
        </p:sp>
      </p:grpSp>
      <p:pic>
        <p:nvPicPr>
          <p:cNvPr id="19479" name="Picture 6" descr="index.png">
            <a:extLst>
              <a:ext uri="{FF2B5EF4-FFF2-40B4-BE49-F238E27FC236}">
                <a16:creationId xmlns:a16="http://schemas.microsoft.com/office/drawing/2014/main" id="{8FE13033-7460-C1BB-3944-956DEBAD1D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08213" y="3140075"/>
            <a:ext cx="8794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Slide Number Placeholder 34">
            <a:extLst>
              <a:ext uri="{FF2B5EF4-FFF2-40B4-BE49-F238E27FC236}">
                <a16:creationId xmlns:a16="http://schemas.microsoft.com/office/drawing/2014/main" id="{CD26B03A-BD25-BAE1-A36A-AEDA4EAA16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76D5C3-E4DA-0A43-9166-AD0F14BABD72}" type="slidenum">
              <a:rPr lang="en-IN" altLang="en-US">
                <a:solidFill>
                  <a:srgbClr val="898989"/>
                </a:solidFill>
                <a:latin typeface="Calibri" panose="020F0502020204030204" pitchFamily="34" charset="0"/>
              </a:rPr>
              <a:pPr eaLnBrk="1" hangingPunct="1"/>
              <a:t>22</a:t>
            </a:fld>
            <a:endParaRPr lang="en-IN" altLang="en-US">
              <a:solidFill>
                <a:srgbClr val="898989"/>
              </a:solidFill>
              <a:latin typeface="Calibri" panose="020F0502020204030204" pitchFamily="34" charset="0"/>
            </a:endParaRPr>
          </a:p>
        </p:txBody>
      </p:sp>
      <p:sp>
        <p:nvSpPr>
          <p:cNvPr id="36" name="Rectangle 35">
            <a:extLst>
              <a:ext uri="{FF2B5EF4-FFF2-40B4-BE49-F238E27FC236}">
                <a16:creationId xmlns:a16="http://schemas.microsoft.com/office/drawing/2014/main" id="{97D36E61-1912-8CDE-AC51-233FB2E42E2E}"/>
              </a:ext>
            </a:extLst>
          </p:cNvPr>
          <p:cNvSpPr/>
          <p:nvPr/>
        </p:nvSpPr>
        <p:spPr>
          <a:xfrm>
            <a:off x="1236663" y="4741863"/>
            <a:ext cx="9936162" cy="1985962"/>
          </a:xfrm>
          <a:prstGeom prst="rect">
            <a:avLst/>
          </a:prstGeom>
          <a:solidFill>
            <a:srgbClr val="92D050"/>
          </a:solidFill>
        </p:spPr>
        <p:txBody>
          <a:bodyPr>
            <a:spAutoFit/>
          </a:bodyPr>
          <a:lstStyle/>
          <a:p>
            <a:pPr algn="just">
              <a:lnSpc>
                <a:spcPct val="150000"/>
              </a:lnSpc>
              <a:spcBef>
                <a:spcPts val="600"/>
              </a:spcBef>
              <a:defRPr/>
            </a:pPr>
            <a:r>
              <a:rPr lang="en-US" dirty="0">
                <a:latin typeface="Baskerville" panose="02020502070401020303" pitchFamily="18" charset="0"/>
                <a:ea typeface="Baskerville" panose="02020502070401020303" pitchFamily="18" charset="0"/>
                <a:cs typeface="Times New Roman" panose="02020603050405020304" pitchFamily="18" charset="0"/>
              </a:rPr>
              <a:t>50 Occupational Standards and Qualification Packs developed for various job roles by LSSC for training </a:t>
            </a:r>
          </a:p>
          <a:p>
            <a:pPr algn="just">
              <a:lnSpc>
                <a:spcPct val="150000"/>
              </a:lnSpc>
              <a:spcBef>
                <a:spcPts val="600"/>
              </a:spcBef>
              <a:defRPr/>
            </a:pPr>
            <a:r>
              <a:rPr lang="en-US" dirty="0">
                <a:latin typeface="Baskerville" panose="02020502070401020303" pitchFamily="18" charset="0"/>
                <a:ea typeface="Baskerville" panose="02020502070401020303" pitchFamily="18" charset="0"/>
                <a:cs typeface="Times New Roman" panose="02020603050405020304" pitchFamily="18" charset="0"/>
              </a:rPr>
              <a:t>Skilling support provided by both Central Govt. (PMKVY and PM Vishwakarma) &amp; State Governments</a:t>
            </a:r>
          </a:p>
          <a:p>
            <a:pPr algn="just">
              <a:lnSpc>
                <a:spcPct val="150000"/>
              </a:lnSpc>
              <a:spcBef>
                <a:spcPts val="600"/>
              </a:spcBef>
              <a:defRPr/>
            </a:pPr>
            <a:r>
              <a:rPr lang="en-US" dirty="0">
                <a:latin typeface="Baskerville" panose="02020502070401020303" pitchFamily="18" charset="0"/>
                <a:ea typeface="Baskerville" panose="02020502070401020303" pitchFamily="18" charset="0"/>
                <a:cs typeface="Times New Roman" panose="02020603050405020304" pitchFamily="18" charset="0"/>
              </a:rPr>
              <a:t>More than 3 lakh candidates trained via short-term courses, RPL, and upskilling initiatives. </a:t>
            </a:r>
          </a:p>
          <a:p>
            <a:pPr algn="just">
              <a:lnSpc>
                <a:spcPct val="150000"/>
              </a:lnSpc>
              <a:spcBef>
                <a:spcPts val="600"/>
              </a:spcBef>
              <a:defRPr/>
            </a:pPr>
            <a:r>
              <a:rPr lang="en-US" dirty="0">
                <a:latin typeface="Baskerville" panose="02020502070401020303" pitchFamily="18" charset="0"/>
                <a:ea typeface="Baskerville" panose="02020502070401020303" pitchFamily="18" charset="0"/>
                <a:cs typeface="Times New Roman" panose="02020603050405020304" pitchFamily="18" charset="0"/>
              </a:rPr>
              <a:t>5 lakh more unemployed youth to be trained &amp; employed in next 5 years.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4364F0D-8282-D1FF-3F3B-F86C0DA3193E}"/>
              </a:ext>
            </a:extLst>
          </p:cNvPr>
          <p:cNvSpPr txBox="1">
            <a:spLocks/>
          </p:cNvSpPr>
          <p:nvPr/>
        </p:nvSpPr>
        <p:spPr bwMode="auto">
          <a:xfrm>
            <a:off x="93662" y="64206"/>
            <a:ext cx="11806238" cy="735013"/>
          </a:xfrm>
          <a:prstGeom prst="rect">
            <a:avLst/>
          </a:prstGeom>
          <a:noFill/>
          <a:ln>
            <a:noFill/>
          </a:ln>
        </p:spPr>
        <p:txBody>
          <a:bodyPr anchor="ctr"/>
          <a:lstStyle>
            <a:defPPr>
              <a:defRPr lang="en-US"/>
            </a:defPPr>
            <a:lvl1pPr algn="ctr">
              <a:lnSpc>
                <a:spcPct val="90000"/>
              </a:lnSpc>
              <a:spcBef>
                <a:spcPct val="0"/>
              </a:spcBef>
              <a:buFont typeface="Arial" panose="020B0604020202020204" pitchFamily="34" charset="0"/>
              <a:buNone/>
              <a:defRPr sz="2800">
                <a:ln w="0">
                  <a:solidFill>
                    <a:srgbClr val="002060"/>
                  </a:solidFill>
                </a:ln>
                <a:solidFill>
                  <a:srgbClr val="002060"/>
                </a:solidFill>
                <a:effectLst>
                  <a:reflection blurRad="6350" stA="53000" endA="300" endPos="35500" dir="5400000" sy="-90000" algn="bl" rotWithShape="0"/>
                </a:effectLst>
                <a:latin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cs typeface="+mn-cs"/>
              </a:rPr>
              <a:t>Government Schemes/Benefits (Existing)</a:t>
            </a:r>
          </a:p>
        </p:txBody>
      </p:sp>
      <p:sp>
        <p:nvSpPr>
          <p:cNvPr id="45" name="Shape">
            <a:extLst>
              <a:ext uri="{FF2B5EF4-FFF2-40B4-BE49-F238E27FC236}">
                <a16:creationId xmlns:a16="http://schemas.microsoft.com/office/drawing/2014/main" id="{6E7B5689-4FBE-841F-ECFC-A08F866E1A1C}"/>
              </a:ext>
            </a:extLst>
          </p:cNvPr>
          <p:cNvSpPr/>
          <p:nvPr/>
        </p:nvSpPr>
        <p:spPr>
          <a:xfrm>
            <a:off x="971550"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21600"/>
                </a:lnTo>
                <a:lnTo>
                  <a:pt x="21600" y="0"/>
                </a:lnTo>
                <a:lnTo>
                  <a:pt x="2880" y="0"/>
                </a:lnTo>
                <a:close/>
              </a:path>
            </a:pathLst>
          </a:custGeom>
          <a:solidFill>
            <a:srgbClr val="F7931F">
              <a:lumMod val="75000"/>
            </a:srgb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46" name="Shape">
            <a:extLst>
              <a:ext uri="{FF2B5EF4-FFF2-40B4-BE49-F238E27FC236}">
                <a16:creationId xmlns:a16="http://schemas.microsoft.com/office/drawing/2014/main" id="{19A8A47F-78DD-69F2-4EDF-E74617351F9A}"/>
              </a:ext>
            </a:extLst>
          </p:cNvPr>
          <p:cNvSpPr/>
          <p:nvPr/>
        </p:nvSpPr>
        <p:spPr>
          <a:xfrm>
            <a:off x="1128713" y="1082675"/>
            <a:ext cx="2887662" cy="5218113"/>
          </a:xfrm>
          <a:custGeom>
            <a:avLst/>
            <a:gdLst/>
            <a:ahLst/>
            <a:cxnLst>
              <a:cxn ang="0">
                <a:pos x="wd2" y="hd2"/>
              </a:cxn>
              <a:cxn ang="5400000">
                <a:pos x="wd2" y="hd2"/>
              </a:cxn>
              <a:cxn ang="10800000">
                <a:pos x="wd2" y="hd2"/>
              </a:cxn>
              <a:cxn ang="16200000">
                <a:pos x="wd2" y="hd2"/>
              </a:cxn>
            </a:cxnLst>
            <a:rect l="0" t="0" r="r" b="b"/>
            <a:pathLst>
              <a:path w="21600" h="21600" extrusionOk="0">
                <a:moveTo>
                  <a:pt x="19570"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70" y="0"/>
                </a:cubicBezTo>
                <a:close/>
              </a:path>
            </a:pathLst>
          </a:custGeom>
          <a:solidFill>
            <a:schemeClr val="bg2"/>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47" name="Shape">
            <a:extLst>
              <a:ext uri="{FF2B5EF4-FFF2-40B4-BE49-F238E27FC236}">
                <a16:creationId xmlns:a16="http://schemas.microsoft.com/office/drawing/2014/main" id="{545D69E0-251C-1D09-81EB-441FAAD1B9F1}"/>
              </a:ext>
            </a:extLst>
          </p:cNvPr>
          <p:cNvSpPr/>
          <p:nvPr/>
        </p:nvSpPr>
        <p:spPr>
          <a:xfrm>
            <a:off x="4284663"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21600"/>
                </a:lnTo>
                <a:lnTo>
                  <a:pt x="21600" y="0"/>
                </a:lnTo>
                <a:lnTo>
                  <a:pt x="2880" y="0"/>
                </a:lnTo>
                <a:close/>
              </a:path>
            </a:pathLst>
          </a:custGeom>
          <a:solidFill>
            <a:srgbClr val="4CC1EF">
              <a:lumMod val="75000"/>
            </a:srgb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48" name="Shape">
            <a:extLst>
              <a:ext uri="{FF2B5EF4-FFF2-40B4-BE49-F238E27FC236}">
                <a16:creationId xmlns:a16="http://schemas.microsoft.com/office/drawing/2014/main" id="{678C45EC-CF61-0282-8D2D-F3954ADD3323}"/>
              </a:ext>
            </a:extLst>
          </p:cNvPr>
          <p:cNvSpPr/>
          <p:nvPr/>
        </p:nvSpPr>
        <p:spPr>
          <a:xfrm>
            <a:off x="4437063" y="1082675"/>
            <a:ext cx="2208212" cy="5218113"/>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2"/>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49" name="Shape">
            <a:extLst>
              <a:ext uri="{FF2B5EF4-FFF2-40B4-BE49-F238E27FC236}">
                <a16:creationId xmlns:a16="http://schemas.microsoft.com/office/drawing/2014/main" id="{15C3A84C-303F-0502-3600-4F0D9CB73D42}"/>
              </a:ext>
            </a:extLst>
          </p:cNvPr>
          <p:cNvSpPr/>
          <p:nvPr/>
        </p:nvSpPr>
        <p:spPr>
          <a:xfrm>
            <a:off x="6911975"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21600"/>
                </a:lnTo>
                <a:lnTo>
                  <a:pt x="21600" y="0"/>
                </a:lnTo>
                <a:lnTo>
                  <a:pt x="2880" y="0"/>
                </a:lnTo>
                <a:close/>
              </a:path>
            </a:pathLst>
          </a:custGeom>
          <a:solidFill>
            <a:srgbClr val="A2B969">
              <a:lumMod val="75000"/>
            </a:srgb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50" name="Shape">
            <a:extLst>
              <a:ext uri="{FF2B5EF4-FFF2-40B4-BE49-F238E27FC236}">
                <a16:creationId xmlns:a16="http://schemas.microsoft.com/office/drawing/2014/main" id="{00BD33A0-5F6E-A35D-6618-C76465BC818E}"/>
              </a:ext>
            </a:extLst>
          </p:cNvPr>
          <p:cNvSpPr/>
          <p:nvPr/>
        </p:nvSpPr>
        <p:spPr>
          <a:xfrm>
            <a:off x="7064375" y="1082675"/>
            <a:ext cx="2379663" cy="5278438"/>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596" y="598"/>
                  <a:pt x="20687" y="0"/>
                  <a:pt x="19566" y="0"/>
                </a:cubicBezTo>
                <a:close/>
              </a:path>
            </a:pathLst>
          </a:custGeom>
          <a:solidFill>
            <a:schemeClr val="bg2"/>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51" name="Shape">
            <a:extLst>
              <a:ext uri="{FF2B5EF4-FFF2-40B4-BE49-F238E27FC236}">
                <a16:creationId xmlns:a16="http://schemas.microsoft.com/office/drawing/2014/main" id="{3706546B-5281-1931-CCE5-D59BFF6684F2}"/>
              </a:ext>
            </a:extLst>
          </p:cNvPr>
          <p:cNvSpPr/>
          <p:nvPr/>
        </p:nvSpPr>
        <p:spPr>
          <a:xfrm>
            <a:off x="9539288"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21600"/>
                </a:lnTo>
                <a:lnTo>
                  <a:pt x="21600" y="0"/>
                </a:lnTo>
                <a:lnTo>
                  <a:pt x="2880" y="0"/>
                </a:lnTo>
                <a:close/>
              </a:path>
            </a:pathLst>
          </a:custGeom>
          <a:solidFill>
            <a:srgbClr val="C13018">
              <a:lumMod val="75000"/>
            </a:srgb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52" name="Shape">
            <a:extLst>
              <a:ext uri="{FF2B5EF4-FFF2-40B4-BE49-F238E27FC236}">
                <a16:creationId xmlns:a16="http://schemas.microsoft.com/office/drawing/2014/main" id="{D59CC8E8-0CD6-7D54-DB32-353C44D54908}"/>
              </a:ext>
            </a:extLst>
          </p:cNvPr>
          <p:cNvSpPr/>
          <p:nvPr/>
        </p:nvSpPr>
        <p:spPr>
          <a:xfrm>
            <a:off x="9691688" y="1082675"/>
            <a:ext cx="2208212" cy="5218113"/>
          </a:xfrm>
          <a:custGeom>
            <a:avLst/>
            <a:gdLst/>
            <a:ahLst/>
            <a:cxnLst>
              <a:cxn ang="0">
                <a:pos x="wd2" y="hd2"/>
              </a:cxn>
              <a:cxn ang="5400000">
                <a:pos x="wd2" y="hd2"/>
              </a:cxn>
              <a:cxn ang="10800000">
                <a:pos x="wd2" y="hd2"/>
              </a:cxn>
              <a:cxn ang="16200000">
                <a:pos x="wd2" y="hd2"/>
              </a:cxn>
            </a:cxnLst>
            <a:rect l="0" t="0" r="r" b="b"/>
            <a:pathLst>
              <a:path w="21600" h="21600" extrusionOk="0">
                <a:moveTo>
                  <a:pt x="19566" y="0"/>
                </a:moveTo>
                <a:lnTo>
                  <a:pt x="2034" y="0"/>
                </a:lnTo>
                <a:cubicBezTo>
                  <a:pt x="913" y="0"/>
                  <a:pt x="0" y="598"/>
                  <a:pt x="0" y="1338"/>
                </a:cubicBezTo>
                <a:lnTo>
                  <a:pt x="0" y="20262"/>
                </a:lnTo>
                <a:cubicBezTo>
                  <a:pt x="0" y="20999"/>
                  <a:pt x="909" y="21600"/>
                  <a:pt x="2034" y="21600"/>
                </a:cubicBezTo>
                <a:lnTo>
                  <a:pt x="19566" y="21600"/>
                </a:lnTo>
                <a:cubicBezTo>
                  <a:pt x="20687" y="21600"/>
                  <a:pt x="21600" y="21002"/>
                  <a:pt x="21600" y="20262"/>
                </a:cubicBezTo>
                <a:lnTo>
                  <a:pt x="21600" y="1335"/>
                </a:lnTo>
                <a:cubicBezTo>
                  <a:pt x="21600" y="598"/>
                  <a:pt x="20691" y="0"/>
                  <a:pt x="19566" y="0"/>
                </a:cubicBezTo>
                <a:close/>
              </a:path>
            </a:pathLst>
          </a:custGeom>
          <a:solidFill>
            <a:schemeClr val="bg2"/>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grpSp>
        <p:nvGrpSpPr>
          <p:cNvPr id="30731" name="Group 52">
            <a:extLst>
              <a:ext uri="{FF2B5EF4-FFF2-40B4-BE49-F238E27FC236}">
                <a16:creationId xmlns:a16="http://schemas.microsoft.com/office/drawing/2014/main" id="{20FB97A4-708E-005A-5598-82A90392C0D3}"/>
              </a:ext>
            </a:extLst>
          </p:cNvPr>
          <p:cNvGrpSpPr>
            <a:grpSpLocks/>
          </p:cNvGrpSpPr>
          <p:nvPr/>
        </p:nvGrpSpPr>
        <p:grpSpPr bwMode="auto">
          <a:xfrm>
            <a:off x="1322388" y="1903413"/>
            <a:ext cx="2541587" cy="4056062"/>
            <a:chOff x="1322172" y="2706292"/>
            <a:chExt cx="2541877" cy="4832736"/>
          </a:xfrm>
        </p:grpSpPr>
        <p:sp>
          <p:nvSpPr>
            <p:cNvPr id="30757" name="TextBox 53">
              <a:extLst>
                <a:ext uri="{FF2B5EF4-FFF2-40B4-BE49-F238E27FC236}">
                  <a16:creationId xmlns:a16="http://schemas.microsoft.com/office/drawing/2014/main" id="{767DBA01-7BE1-B7DF-927C-FCB19F097F9F}"/>
                </a:ext>
              </a:extLst>
            </p:cNvPr>
            <p:cNvSpPr txBox="1">
              <a:spLocks noChangeArrowheads="1"/>
            </p:cNvSpPr>
            <p:nvPr/>
          </p:nvSpPr>
          <p:spPr bwMode="auto">
            <a:xfrm>
              <a:off x="1322173" y="2706292"/>
              <a:ext cx="1861657" cy="4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2000" b="1" noProof="1">
                  <a:solidFill>
                    <a:srgbClr val="000000"/>
                  </a:solidFill>
                  <a:latin typeface="Calibri" panose="020F0502020204030204" pitchFamily="34" charset="0"/>
                </a:rPr>
                <a:t>IFLDP Scheme*</a:t>
              </a:r>
            </a:p>
          </p:txBody>
        </p:sp>
        <p:sp>
          <p:nvSpPr>
            <p:cNvPr id="55" name="TextBox 54">
              <a:extLst>
                <a:ext uri="{FF2B5EF4-FFF2-40B4-BE49-F238E27FC236}">
                  <a16:creationId xmlns:a16="http://schemas.microsoft.com/office/drawing/2014/main" id="{C074A5A6-E248-1843-0463-9D48B9B8C944}"/>
                </a:ext>
              </a:extLst>
            </p:cNvPr>
            <p:cNvSpPr txBox="1"/>
            <p:nvPr/>
          </p:nvSpPr>
          <p:spPr>
            <a:xfrm>
              <a:off x="1322172" y="3321023"/>
              <a:ext cx="2541877" cy="4218005"/>
            </a:xfrm>
            <a:prstGeom prst="rect">
              <a:avLst/>
            </a:prstGeom>
            <a:noFill/>
          </p:spPr>
          <p:txBody>
            <a:bodyPr lIns="0" rIns="0">
              <a:spAutoFit/>
            </a:bodyPr>
            <a:lstStyle/>
            <a:p>
              <a:pPr fontAlgn="auto">
                <a:spcBef>
                  <a:spcPts val="0"/>
                </a:spcBef>
                <a:spcAft>
                  <a:spcPts val="0"/>
                </a:spcAft>
                <a:defRPr/>
              </a:pPr>
              <a:r>
                <a:rPr lang="en-US" sz="1600" b="1" noProof="1">
                  <a:solidFill>
                    <a:prstClr val="black">
                      <a:lumMod val="65000"/>
                      <a:lumOff val="35000"/>
                    </a:prstClr>
                  </a:solidFill>
                  <a:latin typeface="Calibri" panose="020F0502020204030204"/>
                  <a:cs typeface="+mn-cs"/>
                </a:rPr>
                <a:t>Scheme with outlay of USD 200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Modernization of Units: USD 59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Enviornment Management: USD 59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Cluster Development: USD 35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Institutional Support: USD 24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Design Studio:  USD 11.5 mn</a:t>
              </a:r>
            </a:p>
            <a:p>
              <a:pPr marL="285750" indent="-285750" fontAlgn="auto">
                <a:spcBef>
                  <a:spcPts val="0"/>
                </a:spcBef>
                <a:spcAft>
                  <a:spcPts val="0"/>
                </a:spcAft>
                <a:buFontTx/>
                <a:buChar char="-"/>
                <a:defRPr/>
              </a:pPr>
              <a:r>
                <a:rPr lang="en-US" sz="1600" noProof="1">
                  <a:solidFill>
                    <a:prstClr val="black">
                      <a:lumMod val="65000"/>
                      <a:lumOff val="35000"/>
                    </a:prstClr>
                  </a:solidFill>
                  <a:latin typeface="Calibri" panose="020F0502020204030204"/>
                  <a:cs typeface="+mn-cs"/>
                </a:rPr>
                <a:t>Promotion of Brands: USD 11.5 mn</a:t>
              </a:r>
            </a:p>
          </p:txBody>
        </p:sp>
      </p:grpSp>
      <p:grpSp>
        <p:nvGrpSpPr>
          <p:cNvPr id="30732" name="Group 55">
            <a:extLst>
              <a:ext uri="{FF2B5EF4-FFF2-40B4-BE49-F238E27FC236}">
                <a16:creationId xmlns:a16="http://schemas.microsoft.com/office/drawing/2014/main" id="{F54B8634-32BE-2F9B-BBA4-729953784567}"/>
              </a:ext>
            </a:extLst>
          </p:cNvPr>
          <p:cNvGrpSpPr>
            <a:grpSpLocks/>
          </p:cNvGrpSpPr>
          <p:nvPr/>
        </p:nvGrpSpPr>
        <p:grpSpPr bwMode="auto">
          <a:xfrm>
            <a:off x="4629150" y="2036763"/>
            <a:ext cx="1860550" cy="4786312"/>
            <a:chOff x="1322173" y="2782944"/>
            <a:chExt cx="1861657" cy="4785889"/>
          </a:xfrm>
        </p:grpSpPr>
        <p:sp>
          <p:nvSpPr>
            <p:cNvPr id="30755" name="TextBox 56">
              <a:extLst>
                <a:ext uri="{FF2B5EF4-FFF2-40B4-BE49-F238E27FC236}">
                  <a16:creationId xmlns:a16="http://schemas.microsoft.com/office/drawing/2014/main" id="{DC8A4415-4982-111A-BC47-39066BB650CA}"/>
                </a:ext>
              </a:extLst>
            </p:cNvPr>
            <p:cNvSpPr txBox="1">
              <a:spLocks noChangeArrowheads="1"/>
            </p:cNvSpPr>
            <p:nvPr/>
          </p:nvSpPr>
          <p:spPr bwMode="auto">
            <a:xfrm>
              <a:off x="1322173" y="2782944"/>
              <a:ext cx="18616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2000" b="1" noProof="1">
                  <a:solidFill>
                    <a:srgbClr val="000000"/>
                  </a:solidFill>
                  <a:latin typeface="Calibri" panose="020F0502020204030204" pitchFamily="34" charset="0"/>
                </a:rPr>
                <a:t>FDI Regulations</a:t>
              </a:r>
            </a:p>
          </p:txBody>
        </p:sp>
        <p:sp>
          <p:nvSpPr>
            <p:cNvPr id="30756" name="TextBox 57">
              <a:extLst>
                <a:ext uri="{FF2B5EF4-FFF2-40B4-BE49-F238E27FC236}">
                  <a16:creationId xmlns:a16="http://schemas.microsoft.com/office/drawing/2014/main" id="{797CF5D8-0A15-A7B6-E83D-6CB4ED1BA920}"/>
                </a:ext>
              </a:extLst>
            </p:cNvPr>
            <p:cNvSpPr txBox="1">
              <a:spLocks noChangeArrowheads="1"/>
            </p:cNvSpPr>
            <p:nvPr/>
          </p:nvSpPr>
          <p:spPr bwMode="auto">
            <a:xfrm>
              <a:off x="1322173" y="3321516"/>
              <a:ext cx="186165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noProof="1">
                  <a:solidFill>
                    <a:srgbClr val="595959"/>
                  </a:solidFill>
                  <a:latin typeface="Calibri" panose="020F0502020204030204" pitchFamily="34" charset="0"/>
                </a:rPr>
                <a:t>100% Repatriation of profits</a:t>
              </a:r>
            </a:p>
            <a:p>
              <a:pPr eaLnBrk="1" hangingPunct="1"/>
              <a:endParaRPr lang="en-IN" altLang="en-US" sz="10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100% FDI through automatic investment route</a:t>
              </a:r>
            </a:p>
            <a:p>
              <a:pPr eaLnBrk="1" hangingPunct="1"/>
              <a:endParaRPr lang="en-IN" altLang="en-US" sz="1000" noProof="1">
                <a:solidFill>
                  <a:srgbClr val="595959"/>
                </a:solidFill>
                <a:latin typeface="Calibri" panose="020F0502020204030204" pitchFamily="34" charset="0"/>
              </a:endParaRPr>
            </a:p>
            <a:p>
              <a:pPr eaLnBrk="1" hangingPunct="1"/>
              <a:r>
                <a:rPr lang="en-IN" altLang="en-US" sz="1600" b="1" noProof="1">
                  <a:solidFill>
                    <a:srgbClr val="595959"/>
                  </a:solidFill>
                  <a:latin typeface="Calibri" panose="020F0502020204030204" pitchFamily="34" charset="0"/>
                </a:rPr>
                <a:t>FDI in Retailing:</a:t>
              </a:r>
            </a:p>
            <a:p>
              <a:pPr eaLnBrk="1" hangingPunct="1"/>
              <a:r>
                <a:rPr lang="en-IN" altLang="en-US" sz="1600" b="1" noProof="1">
                  <a:solidFill>
                    <a:srgbClr val="595959"/>
                  </a:solidFill>
                  <a:latin typeface="Calibri" panose="020F0502020204030204" pitchFamily="34" charset="0"/>
                </a:rPr>
                <a:t>Single Brand:</a:t>
              </a:r>
              <a:r>
                <a:rPr lang="en-IN" altLang="en-US" sz="1600" noProof="1">
                  <a:solidFill>
                    <a:srgbClr val="595959"/>
                  </a:solidFill>
                  <a:latin typeface="Calibri" panose="020F0502020204030204" pitchFamily="34" charset="0"/>
                </a:rPr>
                <a:t> 100% Automatic Route</a:t>
              </a:r>
            </a:p>
            <a:p>
              <a:pPr eaLnBrk="1" hangingPunct="1"/>
              <a:r>
                <a:rPr lang="en-IN" altLang="en-US" sz="1600" b="1" noProof="1">
                  <a:solidFill>
                    <a:srgbClr val="595959"/>
                  </a:solidFill>
                  <a:latin typeface="Calibri" panose="020F0502020204030204" pitchFamily="34" charset="0"/>
                </a:rPr>
                <a:t>Multi Brand:</a:t>
              </a:r>
              <a:r>
                <a:rPr lang="en-IN" altLang="en-US" sz="1600" noProof="1">
                  <a:solidFill>
                    <a:srgbClr val="595959"/>
                  </a:solidFill>
                  <a:latin typeface="Calibri" panose="020F0502020204030204" pitchFamily="34" charset="0"/>
                </a:rPr>
                <a:t> 51% Automatic Route</a:t>
              </a:r>
            </a:p>
            <a:p>
              <a:pPr eaLnBrk="1" hangingPunct="1"/>
              <a:r>
                <a:rPr lang="en-IN" altLang="en-US" sz="1600" b="1" noProof="1">
                  <a:solidFill>
                    <a:srgbClr val="595959"/>
                  </a:solidFill>
                  <a:latin typeface="Calibri" panose="020F0502020204030204" pitchFamily="34" charset="0"/>
                </a:rPr>
                <a:t>Duty Free Shops:</a:t>
              </a:r>
              <a:r>
                <a:rPr lang="en-IN" altLang="en-US" sz="1600" noProof="1">
                  <a:solidFill>
                    <a:srgbClr val="595959"/>
                  </a:solidFill>
                  <a:latin typeface="Calibri" panose="020F0502020204030204" pitchFamily="34" charset="0"/>
                </a:rPr>
                <a:t> 100% FDI Automatic Route</a:t>
              </a:r>
            </a:p>
            <a:p>
              <a:pPr eaLnBrk="1" hangingPunct="1"/>
              <a:endParaRPr lang="en-IN" altLang="en-US" sz="1600" b="1" noProof="1">
                <a:solidFill>
                  <a:srgbClr val="595959"/>
                </a:solidFill>
                <a:latin typeface="Calibri" panose="020F0502020204030204" pitchFamily="34" charset="0"/>
              </a:endParaRPr>
            </a:p>
            <a:p>
              <a:pPr eaLnBrk="1" hangingPunct="1"/>
              <a:endParaRPr lang="en-IN" altLang="en-US" sz="1300" noProof="1">
                <a:solidFill>
                  <a:srgbClr val="595959"/>
                </a:solidFill>
                <a:latin typeface="Calibri" panose="020F0502020204030204" pitchFamily="34" charset="0"/>
              </a:endParaRPr>
            </a:p>
            <a:p>
              <a:pPr eaLnBrk="1" hangingPunct="1"/>
              <a:endParaRPr lang="en-IN" altLang="en-US" sz="1300" noProof="1">
                <a:solidFill>
                  <a:srgbClr val="595959"/>
                </a:solidFill>
                <a:latin typeface="Calibri" panose="020F0502020204030204" pitchFamily="34" charset="0"/>
              </a:endParaRPr>
            </a:p>
          </p:txBody>
        </p:sp>
      </p:grpSp>
      <p:grpSp>
        <p:nvGrpSpPr>
          <p:cNvPr id="30733" name="Group 58">
            <a:extLst>
              <a:ext uri="{FF2B5EF4-FFF2-40B4-BE49-F238E27FC236}">
                <a16:creationId xmlns:a16="http://schemas.microsoft.com/office/drawing/2014/main" id="{1BD38F73-3AED-4B55-1A8B-786A46670BAB}"/>
              </a:ext>
            </a:extLst>
          </p:cNvPr>
          <p:cNvGrpSpPr>
            <a:grpSpLocks/>
          </p:cNvGrpSpPr>
          <p:nvPr/>
        </p:nvGrpSpPr>
        <p:grpSpPr bwMode="auto">
          <a:xfrm>
            <a:off x="7254875" y="1728788"/>
            <a:ext cx="2127250" cy="4052887"/>
            <a:chOff x="1322173" y="2475168"/>
            <a:chExt cx="1861657" cy="4053184"/>
          </a:xfrm>
        </p:grpSpPr>
        <p:sp>
          <p:nvSpPr>
            <p:cNvPr id="30753" name="TextBox 59">
              <a:extLst>
                <a:ext uri="{FF2B5EF4-FFF2-40B4-BE49-F238E27FC236}">
                  <a16:creationId xmlns:a16="http://schemas.microsoft.com/office/drawing/2014/main" id="{D0D24F77-FDFC-E606-782A-AE750D3DDB8D}"/>
                </a:ext>
              </a:extLst>
            </p:cNvPr>
            <p:cNvSpPr txBox="1">
              <a:spLocks noChangeArrowheads="1"/>
            </p:cNvSpPr>
            <p:nvPr/>
          </p:nvSpPr>
          <p:spPr bwMode="auto">
            <a:xfrm>
              <a:off x="1322173" y="2475168"/>
              <a:ext cx="18616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2000" b="1" noProof="1">
                  <a:solidFill>
                    <a:srgbClr val="000000"/>
                  </a:solidFill>
                  <a:latin typeface="Calibri" panose="020F0502020204030204" pitchFamily="34" charset="0"/>
                </a:rPr>
                <a:t>Export Related Benefits</a:t>
              </a:r>
            </a:p>
          </p:txBody>
        </p:sp>
        <p:sp>
          <p:nvSpPr>
            <p:cNvPr id="30754" name="TextBox 60">
              <a:extLst>
                <a:ext uri="{FF2B5EF4-FFF2-40B4-BE49-F238E27FC236}">
                  <a16:creationId xmlns:a16="http://schemas.microsoft.com/office/drawing/2014/main" id="{CC7AC718-5527-1361-2301-56C4FB1FA923}"/>
                </a:ext>
              </a:extLst>
            </p:cNvPr>
            <p:cNvSpPr txBox="1">
              <a:spLocks noChangeArrowheads="1"/>
            </p:cNvSpPr>
            <p:nvPr/>
          </p:nvSpPr>
          <p:spPr bwMode="auto">
            <a:xfrm>
              <a:off x="1322173" y="3096643"/>
              <a:ext cx="1861657" cy="343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noProof="1">
                  <a:solidFill>
                    <a:srgbClr val="595959"/>
                  </a:solidFill>
                  <a:latin typeface="Calibri" panose="020F0502020204030204" pitchFamily="34" charset="0"/>
                </a:rPr>
                <a:t>MAIS &amp; TIES</a:t>
              </a:r>
            </a:p>
            <a:p>
              <a:pPr eaLnBrk="1" hangingPunct="1"/>
              <a:endParaRPr lang="en-IN" altLang="en-US" sz="16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RODTEP :</a:t>
              </a:r>
            </a:p>
            <a:p>
              <a:pPr eaLnBrk="1" hangingPunct="1"/>
              <a:r>
                <a:rPr lang="en-IN" altLang="en-US" sz="1600" noProof="1">
                  <a:solidFill>
                    <a:srgbClr val="595959"/>
                  </a:solidFill>
                  <a:latin typeface="Calibri" panose="020F0502020204030204" pitchFamily="34" charset="0"/>
                </a:rPr>
                <a:t>Finished leather: 1.3% </a:t>
              </a:r>
            </a:p>
            <a:p>
              <a:pPr eaLnBrk="1" hangingPunct="1"/>
              <a:r>
                <a:rPr lang="en-IN" altLang="en-US" sz="1600" noProof="1">
                  <a:solidFill>
                    <a:srgbClr val="595959"/>
                  </a:solidFill>
                  <a:latin typeface="Calibri" panose="020F0502020204030204" pitchFamily="34" charset="0"/>
                </a:rPr>
                <a:t>Leather Goods: 1.1%</a:t>
              </a:r>
              <a:br>
                <a:rPr lang="en-IN" altLang="en-US" sz="1600" noProof="1">
                  <a:solidFill>
                    <a:srgbClr val="595959"/>
                  </a:solidFill>
                  <a:latin typeface="Calibri" panose="020F0502020204030204" pitchFamily="34" charset="0"/>
                </a:rPr>
              </a:br>
              <a:r>
                <a:rPr lang="en-IN" altLang="en-US" sz="1600" noProof="1">
                  <a:solidFill>
                    <a:srgbClr val="595959"/>
                  </a:solidFill>
                  <a:latin typeface="Calibri" panose="020F0502020204030204" pitchFamily="34" charset="0"/>
                </a:rPr>
                <a:t>Footwear: 1.2%/0.9%</a:t>
              </a:r>
            </a:p>
            <a:p>
              <a:pPr eaLnBrk="1" hangingPunct="1"/>
              <a:endParaRPr lang="en-IN" altLang="en-US" sz="9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Duty Free Imports of notified raw materials through Advance Authorization &amp; IGCR</a:t>
              </a:r>
            </a:p>
            <a:p>
              <a:pPr eaLnBrk="1" hangingPunct="1"/>
              <a:endParaRPr lang="en-IN" altLang="en-US" sz="16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EPCG Scheme - Duty Free Imports of Machinery</a:t>
              </a:r>
            </a:p>
          </p:txBody>
        </p:sp>
      </p:grpSp>
      <p:grpSp>
        <p:nvGrpSpPr>
          <p:cNvPr id="30734" name="Group 61">
            <a:extLst>
              <a:ext uri="{FF2B5EF4-FFF2-40B4-BE49-F238E27FC236}">
                <a16:creationId xmlns:a16="http://schemas.microsoft.com/office/drawing/2014/main" id="{F6EF56A1-E647-CDBD-98F5-62344E31D436}"/>
              </a:ext>
            </a:extLst>
          </p:cNvPr>
          <p:cNvGrpSpPr>
            <a:grpSpLocks/>
          </p:cNvGrpSpPr>
          <p:nvPr/>
        </p:nvGrpSpPr>
        <p:grpSpPr bwMode="auto">
          <a:xfrm>
            <a:off x="9880600" y="1728788"/>
            <a:ext cx="1862138" cy="4632325"/>
            <a:chOff x="1322173" y="2475168"/>
            <a:chExt cx="1861657" cy="4632000"/>
          </a:xfrm>
        </p:grpSpPr>
        <p:sp>
          <p:nvSpPr>
            <p:cNvPr id="30751" name="TextBox 62">
              <a:extLst>
                <a:ext uri="{FF2B5EF4-FFF2-40B4-BE49-F238E27FC236}">
                  <a16:creationId xmlns:a16="http://schemas.microsoft.com/office/drawing/2014/main" id="{41F16119-D334-13FA-824B-43DB3145E5E9}"/>
                </a:ext>
              </a:extLst>
            </p:cNvPr>
            <p:cNvSpPr txBox="1">
              <a:spLocks noChangeArrowheads="1"/>
            </p:cNvSpPr>
            <p:nvPr/>
          </p:nvSpPr>
          <p:spPr bwMode="auto">
            <a:xfrm>
              <a:off x="1322173" y="2475168"/>
              <a:ext cx="18616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IN" altLang="en-US" sz="2000" b="1" noProof="1">
                  <a:solidFill>
                    <a:srgbClr val="000000"/>
                  </a:solidFill>
                  <a:latin typeface="Calibri" panose="020F0502020204030204" pitchFamily="34" charset="0"/>
                </a:rPr>
                <a:t>GST Rates &amp; Corporate Taxes</a:t>
              </a:r>
            </a:p>
          </p:txBody>
        </p:sp>
        <p:sp>
          <p:nvSpPr>
            <p:cNvPr id="30752" name="TextBox 63">
              <a:extLst>
                <a:ext uri="{FF2B5EF4-FFF2-40B4-BE49-F238E27FC236}">
                  <a16:creationId xmlns:a16="http://schemas.microsoft.com/office/drawing/2014/main" id="{FEA66394-DDC8-CDED-7390-2FFEB33F5F15}"/>
                </a:ext>
              </a:extLst>
            </p:cNvPr>
            <p:cNvSpPr txBox="1">
              <a:spLocks noChangeArrowheads="1"/>
            </p:cNvSpPr>
            <p:nvPr/>
          </p:nvSpPr>
          <p:spPr bwMode="auto">
            <a:xfrm>
              <a:off x="1322173" y="3321516"/>
              <a:ext cx="186165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600" b="1" noProof="1">
                  <a:solidFill>
                    <a:srgbClr val="595959"/>
                  </a:solidFill>
                  <a:latin typeface="Calibri" panose="020F0502020204030204" pitchFamily="34" charset="0"/>
                </a:rPr>
                <a:t>GST:</a:t>
              </a:r>
            </a:p>
            <a:p>
              <a:pPr eaLnBrk="1" hangingPunct="1"/>
              <a:r>
                <a:rPr lang="en-IN" altLang="en-US" sz="1600" noProof="1">
                  <a:solidFill>
                    <a:srgbClr val="595959"/>
                  </a:solidFill>
                  <a:latin typeface="Calibri" panose="020F0502020204030204" pitchFamily="34" charset="0"/>
                </a:rPr>
                <a:t>Leather : 12%</a:t>
              </a:r>
            </a:p>
            <a:p>
              <a:pPr eaLnBrk="1" hangingPunct="1"/>
              <a:endParaRPr lang="en-IN" altLang="en-US" sz="16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Footwear Components, Leather Goods and Leather Garments: 18%</a:t>
              </a:r>
            </a:p>
            <a:p>
              <a:pPr eaLnBrk="1" hangingPunct="1"/>
              <a:endParaRPr lang="en-IN" altLang="en-US" sz="1600" noProof="1">
                <a:solidFill>
                  <a:srgbClr val="595959"/>
                </a:solidFill>
                <a:latin typeface="Calibri" panose="020F0502020204030204" pitchFamily="34" charset="0"/>
              </a:endParaRPr>
            </a:p>
            <a:p>
              <a:pPr eaLnBrk="1" hangingPunct="1"/>
              <a:r>
                <a:rPr lang="en-IN" altLang="en-US" sz="1600" noProof="1">
                  <a:solidFill>
                    <a:srgbClr val="595959"/>
                  </a:solidFill>
                  <a:latin typeface="Calibri" panose="020F0502020204030204" pitchFamily="34" charset="0"/>
                </a:rPr>
                <a:t>Footwear (Until Rs. 1,000/-): 12%/ Others : 18%</a:t>
              </a:r>
            </a:p>
            <a:p>
              <a:pPr eaLnBrk="1" hangingPunct="1"/>
              <a:endParaRPr lang="en-IN" altLang="en-US" sz="1600" noProof="1">
                <a:solidFill>
                  <a:srgbClr val="595959"/>
                </a:solidFill>
                <a:latin typeface="Calibri" panose="020F0502020204030204" pitchFamily="34" charset="0"/>
              </a:endParaRPr>
            </a:p>
            <a:p>
              <a:pPr eaLnBrk="1" hangingPunct="1"/>
              <a:r>
                <a:rPr lang="en-IN" altLang="en-US" sz="1600" b="1" noProof="1">
                  <a:solidFill>
                    <a:srgbClr val="595959"/>
                  </a:solidFill>
                  <a:latin typeface="Calibri" panose="020F0502020204030204" pitchFamily="34" charset="0"/>
                </a:rPr>
                <a:t>Corporate Tax:</a:t>
              </a:r>
              <a:r>
                <a:rPr lang="en-IN" altLang="en-US" sz="1600" noProof="1">
                  <a:solidFill>
                    <a:srgbClr val="595959"/>
                  </a:solidFill>
                  <a:latin typeface="Calibri" panose="020F0502020204030204" pitchFamily="34" charset="0"/>
                </a:rPr>
                <a:t> Competitive Rate of 15%</a:t>
              </a:r>
            </a:p>
          </p:txBody>
        </p:sp>
      </p:grpSp>
      <p:sp>
        <p:nvSpPr>
          <p:cNvPr id="65" name="Freeform: Shape 64">
            <a:extLst>
              <a:ext uri="{FF2B5EF4-FFF2-40B4-BE49-F238E27FC236}">
                <a16:creationId xmlns:a16="http://schemas.microsoft.com/office/drawing/2014/main" id="{881D86E4-8E2D-CB5D-B343-0272F6B1C9AA}"/>
              </a:ext>
            </a:extLst>
          </p:cNvPr>
          <p:cNvSpPr/>
          <p:nvPr/>
        </p:nvSpPr>
        <p:spPr>
          <a:xfrm>
            <a:off x="1128713" y="1082675"/>
            <a:ext cx="1309687" cy="1309688"/>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ysClr val="windowText" lastClr="000000">
              <a:alpha val="24000"/>
            </a:sys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66" name="Shape">
            <a:extLst>
              <a:ext uri="{FF2B5EF4-FFF2-40B4-BE49-F238E27FC236}">
                <a16:creationId xmlns:a16="http://schemas.microsoft.com/office/drawing/2014/main" id="{461067BB-733D-A2F9-C38C-D638E448489E}"/>
              </a:ext>
            </a:extLst>
          </p:cNvPr>
          <p:cNvSpPr/>
          <p:nvPr/>
        </p:nvSpPr>
        <p:spPr>
          <a:xfrm>
            <a:off x="971550"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F7931F"/>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67" name="Freeform: Shape 66">
            <a:extLst>
              <a:ext uri="{FF2B5EF4-FFF2-40B4-BE49-F238E27FC236}">
                <a16:creationId xmlns:a16="http://schemas.microsoft.com/office/drawing/2014/main" id="{ACDECFE8-77E9-DED1-1D91-F1F1BAED2334}"/>
              </a:ext>
            </a:extLst>
          </p:cNvPr>
          <p:cNvSpPr/>
          <p:nvPr/>
        </p:nvSpPr>
        <p:spPr>
          <a:xfrm>
            <a:off x="4443413" y="1082675"/>
            <a:ext cx="1308100" cy="1309688"/>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ysClr val="windowText" lastClr="000000">
              <a:alpha val="24000"/>
            </a:sys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68" name="Freeform: Shape 67">
            <a:extLst>
              <a:ext uri="{FF2B5EF4-FFF2-40B4-BE49-F238E27FC236}">
                <a16:creationId xmlns:a16="http://schemas.microsoft.com/office/drawing/2014/main" id="{2013C277-FDF0-97C5-1F56-BD8ED6FE449C}"/>
              </a:ext>
            </a:extLst>
          </p:cNvPr>
          <p:cNvSpPr/>
          <p:nvPr/>
        </p:nvSpPr>
        <p:spPr>
          <a:xfrm>
            <a:off x="7072313" y="1082675"/>
            <a:ext cx="1308100" cy="1309688"/>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ysClr val="windowText" lastClr="000000">
              <a:alpha val="24000"/>
            </a:sys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69" name="Freeform: Shape 68">
            <a:extLst>
              <a:ext uri="{FF2B5EF4-FFF2-40B4-BE49-F238E27FC236}">
                <a16:creationId xmlns:a16="http://schemas.microsoft.com/office/drawing/2014/main" id="{A25FBCEE-2EF5-EB4D-5924-7E0A9BD132A5}"/>
              </a:ext>
            </a:extLst>
          </p:cNvPr>
          <p:cNvSpPr/>
          <p:nvPr/>
        </p:nvSpPr>
        <p:spPr>
          <a:xfrm>
            <a:off x="9693275" y="1082675"/>
            <a:ext cx="1308100" cy="1309688"/>
          </a:xfrm>
          <a:custGeom>
            <a:avLst/>
            <a:gdLst>
              <a:gd name="connsiteX0" fmla="*/ 207883 w 1308687"/>
              <a:gd name="connsiteY0" fmla="*/ 0 h 1308687"/>
              <a:gd name="connsiteX1" fmla="*/ 1308687 w 1308687"/>
              <a:gd name="connsiteY1" fmla="*/ 0 h 1308687"/>
              <a:gd name="connsiteX2" fmla="*/ 0 w 1308687"/>
              <a:gd name="connsiteY2" fmla="*/ 1308687 h 1308687"/>
              <a:gd name="connsiteX3" fmla="*/ 0 w 1308687"/>
              <a:gd name="connsiteY3" fmla="*/ 207881 h 1308687"/>
              <a:gd name="connsiteX4" fmla="*/ 207883 w 1308687"/>
              <a:gd name="connsiteY4" fmla="*/ 0 h 130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8687" h="1308687">
                <a:moveTo>
                  <a:pt x="207883" y="0"/>
                </a:moveTo>
                <a:lnTo>
                  <a:pt x="1308687" y="0"/>
                </a:lnTo>
                <a:lnTo>
                  <a:pt x="0" y="1308687"/>
                </a:lnTo>
                <a:lnTo>
                  <a:pt x="0" y="207881"/>
                </a:lnTo>
                <a:cubicBezTo>
                  <a:pt x="0" y="92910"/>
                  <a:pt x="93312" y="0"/>
                  <a:pt x="207883" y="0"/>
                </a:cubicBezTo>
                <a:close/>
              </a:path>
            </a:pathLst>
          </a:custGeom>
          <a:solidFill>
            <a:sysClr val="windowText" lastClr="000000">
              <a:alpha val="24000"/>
            </a:sysClr>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70" name="Shape">
            <a:extLst>
              <a:ext uri="{FF2B5EF4-FFF2-40B4-BE49-F238E27FC236}">
                <a16:creationId xmlns:a16="http://schemas.microsoft.com/office/drawing/2014/main" id="{5FAF6531-6242-D8E4-8C40-54113AB35B8D}"/>
              </a:ext>
            </a:extLst>
          </p:cNvPr>
          <p:cNvSpPr/>
          <p:nvPr/>
        </p:nvSpPr>
        <p:spPr>
          <a:xfrm>
            <a:off x="4284663"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4CC1EF"/>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71" name="Shape">
            <a:extLst>
              <a:ext uri="{FF2B5EF4-FFF2-40B4-BE49-F238E27FC236}">
                <a16:creationId xmlns:a16="http://schemas.microsoft.com/office/drawing/2014/main" id="{B45CFFD2-96E5-AB0F-1277-32981A5EA700}"/>
              </a:ext>
            </a:extLst>
          </p:cNvPr>
          <p:cNvSpPr/>
          <p:nvPr/>
        </p:nvSpPr>
        <p:spPr>
          <a:xfrm>
            <a:off x="6911975"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A2B969"/>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sp>
        <p:nvSpPr>
          <p:cNvPr id="72" name="Shape">
            <a:extLst>
              <a:ext uri="{FF2B5EF4-FFF2-40B4-BE49-F238E27FC236}">
                <a16:creationId xmlns:a16="http://schemas.microsoft.com/office/drawing/2014/main" id="{C8D7FA7D-0216-3F3B-040F-590D72999FDE}"/>
              </a:ext>
            </a:extLst>
          </p:cNvPr>
          <p:cNvSpPr/>
          <p:nvPr/>
        </p:nvSpPr>
        <p:spPr>
          <a:xfrm>
            <a:off x="9539288" y="925513"/>
            <a:ext cx="1558925" cy="1558925"/>
          </a:xfrm>
          <a:custGeom>
            <a:avLst/>
            <a:gdLst/>
            <a:ahLst/>
            <a:cxnLst>
              <a:cxn ang="0">
                <a:pos x="wd2" y="hd2"/>
              </a:cxn>
              <a:cxn ang="5400000">
                <a:pos x="wd2" y="hd2"/>
              </a:cxn>
              <a:cxn ang="10800000">
                <a:pos x="wd2" y="hd2"/>
              </a:cxn>
              <a:cxn ang="16200000">
                <a:pos x="wd2" y="hd2"/>
              </a:cxn>
            </a:cxnLst>
            <a:rect l="0" t="0" r="r" b="b"/>
            <a:pathLst>
              <a:path w="21600" h="21600" extrusionOk="0">
                <a:moveTo>
                  <a:pt x="2880" y="0"/>
                </a:moveTo>
                <a:cubicBezTo>
                  <a:pt x="1293" y="0"/>
                  <a:pt x="0" y="1288"/>
                  <a:pt x="0" y="2880"/>
                </a:cubicBezTo>
                <a:lnTo>
                  <a:pt x="0" y="21600"/>
                </a:lnTo>
                <a:lnTo>
                  <a:pt x="21600" y="0"/>
                </a:lnTo>
                <a:lnTo>
                  <a:pt x="2880" y="0"/>
                </a:lnTo>
                <a:close/>
              </a:path>
            </a:pathLst>
          </a:custGeom>
          <a:solidFill>
            <a:srgbClr val="C13018"/>
          </a:solidFill>
          <a:ln w="12700">
            <a:miter lim="400000"/>
          </a:ln>
        </p:spPr>
        <p:txBody>
          <a:bodyPr lIns="38100" tIns="38100" rIns="38100" bIns="38100" anchor="ctr"/>
          <a:lstStyle/>
          <a:p>
            <a:pPr fontAlgn="auto">
              <a:spcBef>
                <a:spcPts val="0"/>
              </a:spcBef>
              <a:spcAft>
                <a:spcPts val="0"/>
              </a:spcAft>
              <a:defRPr sz="3000">
                <a:solidFill>
                  <a:srgbClr val="FFFFFF"/>
                </a:solidFill>
              </a:defRPr>
            </a:pPr>
            <a:endParaRPr sz="3000" kern="0">
              <a:solidFill>
                <a:srgbClr val="FFFFFF"/>
              </a:solidFill>
              <a:latin typeface="Calibri" panose="020F0502020204030204"/>
              <a:cs typeface="+mn-cs"/>
            </a:endParaRPr>
          </a:p>
        </p:txBody>
      </p:sp>
      <p:pic>
        <p:nvPicPr>
          <p:cNvPr id="30743" name="Graphic 75" descr="Rocket">
            <a:extLst>
              <a:ext uri="{FF2B5EF4-FFF2-40B4-BE49-F238E27FC236}">
                <a16:creationId xmlns:a16="http://schemas.microsoft.com/office/drawing/2014/main" id="{D60EBA8A-439C-92C3-C756-87F01F6142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1138238"/>
            <a:ext cx="6223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TextBox 2">
            <a:extLst>
              <a:ext uri="{FF2B5EF4-FFF2-40B4-BE49-F238E27FC236}">
                <a16:creationId xmlns:a16="http://schemas.microsoft.com/office/drawing/2014/main" id="{7CB17C71-5C73-494D-9124-BA47A4D69267}"/>
              </a:ext>
            </a:extLst>
          </p:cNvPr>
          <p:cNvSpPr txBox="1">
            <a:spLocks noChangeArrowheads="1"/>
          </p:cNvSpPr>
          <p:nvPr/>
        </p:nvSpPr>
        <p:spPr bwMode="auto">
          <a:xfrm>
            <a:off x="1173163" y="6403975"/>
            <a:ext cx="5664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*IFLDP Scheme – Indian Footwear &amp; Leather Development Program </a:t>
            </a:r>
            <a:endParaRPr lang="en-IN" altLang="en-US" sz="1400">
              <a:latin typeface="Calibri" panose="020F0502020204030204" pitchFamily="34" charset="0"/>
            </a:endParaRPr>
          </a:p>
        </p:txBody>
      </p:sp>
      <p:cxnSp>
        <p:nvCxnSpPr>
          <p:cNvPr id="77" name="Straight Connector 76">
            <a:extLst>
              <a:ext uri="{FF2B5EF4-FFF2-40B4-BE49-F238E27FC236}">
                <a16:creationId xmlns:a16="http://schemas.microsoft.com/office/drawing/2014/main" id="{57295114-6E0E-8CA9-8728-9C5B6176EE42}"/>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0746" name="Graphic 4" descr="Money">
            <a:extLst>
              <a:ext uri="{FF2B5EF4-FFF2-40B4-BE49-F238E27FC236}">
                <a16:creationId xmlns:a16="http://schemas.microsoft.com/office/drawing/2014/main" id="{A78D8355-CC3A-9428-3BA2-D0BF240FEF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7063" y="973138"/>
            <a:ext cx="7048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7" name="Graphic 6" descr="Tugboat">
            <a:extLst>
              <a:ext uri="{FF2B5EF4-FFF2-40B4-BE49-F238E27FC236}">
                <a16:creationId xmlns:a16="http://schemas.microsoft.com/office/drawing/2014/main" id="{283C9584-6E85-8D37-F5DE-73F8129986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5788" y="925513"/>
            <a:ext cx="77787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Graphic 78" descr="Coins">
            <a:extLst>
              <a:ext uri="{FF2B5EF4-FFF2-40B4-BE49-F238E27FC236}">
                <a16:creationId xmlns:a16="http://schemas.microsoft.com/office/drawing/2014/main" id="{CF0D8735-553B-D2B8-189B-AE722FD4D89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973138"/>
            <a:ext cx="646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9" name="Slide Number Placeholder 2">
            <a:extLst>
              <a:ext uri="{FF2B5EF4-FFF2-40B4-BE49-F238E27FC236}">
                <a16:creationId xmlns:a16="http://schemas.microsoft.com/office/drawing/2014/main" id="{5B597EAD-7A34-4F86-FF9B-CA206FFBCA33}"/>
              </a:ext>
            </a:extLst>
          </p:cNvPr>
          <p:cNvSpPr txBox="1">
            <a:spLocks/>
          </p:cNvSpPr>
          <p:nvPr/>
        </p:nvSpPr>
        <p:spPr bwMode="auto">
          <a:xfrm>
            <a:off x="9448800" y="1270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68B5FB7-6895-594C-A8B6-C3EE022A2A1B}" type="slidenum">
              <a:rPr lang="en-US" altLang="en-US" sz="1200">
                <a:solidFill>
                  <a:srgbClr val="898989"/>
                </a:solidFill>
                <a:latin typeface="Calibri" panose="020F0502020204030204" pitchFamily="34" charset="0"/>
              </a:rPr>
              <a:pPr algn="r" eaLnBrk="1" hangingPunct="1"/>
              <a:t>23</a:t>
            </a:fld>
            <a:endParaRPr lang="en-US" altLang="en-US" sz="1200">
              <a:solidFill>
                <a:srgbClr val="898989"/>
              </a:solidFill>
              <a:latin typeface="Calibri" panose="020F0502020204030204" pitchFamily="34" charset="0"/>
            </a:endParaRPr>
          </a:p>
        </p:txBody>
      </p:sp>
      <p:sp>
        <p:nvSpPr>
          <p:cNvPr id="30750" name="Slide Number Placeholder 3">
            <a:extLst>
              <a:ext uri="{FF2B5EF4-FFF2-40B4-BE49-F238E27FC236}">
                <a16:creationId xmlns:a16="http://schemas.microsoft.com/office/drawing/2014/main" id="{FC3CCFA6-1FB1-5F75-392E-C3BF315ADB3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47402F-27B2-944D-B97C-9C3D043D6CB0}" type="slidenum">
              <a:rPr lang="en-IN" altLang="en-US">
                <a:solidFill>
                  <a:srgbClr val="898989"/>
                </a:solidFill>
                <a:latin typeface="Calibri" panose="020F0502020204030204" pitchFamily="34" charset="0"/>
              </a:rPr>
              <a:pPr eaLnBrk="1" hangingPunct="1"/>
              <a:t>23</a:t>
            </a:fld>
            <a:endParaRPr lang="en-IN" altLang="en-US">
              <a:solidFill>
                <a:srgbClr val="898989"/>
              </a:solidFill>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D82ED-2C7C-5A10-C77B-BCA3468DA1B2}"/>
              </a:ext>
            </a:extLst>
          </p:cNvPr>
          <p:cNvSpPr/>
          <p:nvPr/>
        </p:nvSpPr>
        <p:spPr>
          <a:xfrm>
            <a:off x="0" y="244475"/>
            <a:ext cx="144463" cy="609600"/>
          </a:xfrm>
          <a:prstGeom prst="rect">
            <a:avLst/>
          </a:prstGeom>
          <a:solidFill>
            <a:srgbClr val="ED7D31"/>
          </a:solidFill>
          <a:ln w="12700" cap="flat" cmpd="sng" algn="ctr">
            <a:noFill/>
            <a:prstDash val="solid"/>
            <a:miter lim="800000"/>
          </a:ln>
          <a:effectLst/>
        </p:spPr>
        <p:txBody>
          <a:bodyPr anchor="ctr"/>
          <a:lstStyle/>
          <a:p>
            <a:pPr algn="ctr" fontAlgn="auto">
              <a:spcBef>
                <a:spcPts val="0"/>
              </a:spcBef>
              <a:spcAft>
                <a:spcPts val="0"/>
              </a:spcAft>
              <a:defRPr/>
            </a:pPr>
            <a:endParaRPr lang="en-IN" kern="0">
              <a:solidFill>
                <a:prstClr val="white"/>
              </a:solidFill>
              <a:latin typeface="Calibri" panose="020F0502020204030204"/>
              <a:cs typeface="+mn-cs"/>
            </a:endParaRPr>
          </a:p>
        </p:txBody>
      </p:sp>
      <p:sp>
        <p:nvSpPr>
          <p:cNvPr id="5" name="TextBox 4">
            <a:extLst>
              <a:ext uri="{FF2B5EF4-FFF2-40B4-BE49-F238E27FC236}">
                <a16:creationId xmlns:a16="http://schemas.microsoft.com/office/drawing/2014/main" id="{110BBA7A-C807-EEB2-2410-D82E8D7BB70C}"/>
              </a:ext>
            </a:extLst>
          </p:cNvPr>
          <p:cNvSpPr txBox="1"/>
          <p:nvPr/>
        </p:nvSpPr>
        <p:spPr>
          <a:xfrm>
            <a:off x="314959" y="142240"/>
            <a:ext cx="10434321" cy="523220"/>
          </a:xfrm>
          <a:prstGeom prst="rect">
            <a:avLst/>
          </a:prstGeom>
          <a:noFill/>
          <a:ln>
            <a:noFill/>
          </a:ln>
        </p:spPr>
        <p:txBody>
          <a:bodyPr anchor="ctr"/>
          <a:lstStyle>
            <a:defPPr>
              <a:defRPr lang="en-US"/>
            </a:defPPr>
            <a:lvl1pPr algn="ctr">
              <a:lnSpc>
                <a:spcPct val="90000"/>
              </a:lnSpc>
              <a:spcBef>
                <a:spcPct val="0"/>
              </a:spcBef>
              <a:buFont typeface="Arial" panose="020B0604020202020204" pitchFamily="34" charset="0"/>
              <a:buNone/>
              <a:defRPr sz="2800">
                <a:ln w="0">
                  <a:solidFill>
                    <a:srgbClr val="002060"/>
                  </a:solidFill>
                </a:ln>
                <a:solidFill>
                  <a:srgbClr val="002060"/>
                </a:solidFill>
                <a:effectLst>
                  <a:reflection blurRad="6350" stA="53000" endA="300" endPos="35500" dir="5400000" sy="-90000" algn="bl" rotWithShape="0"/>
                </a:effectLst>
                <a:latin typeface="Calibri" panose="020F0502020204030204" pitchFamily="34"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dirty="0">
                <a:cs typeface="+mn-cs"/>
              </a:rPr>
              <a:t>Proposed Focus Product Scheme for Footwear &amp; Leather Sector </a:t>
            </a:r>
            <a:endParaRPr lang="en-IN" dirty="0">
              <a:cs typeface="+mn-cs"/>
            </a:endParaRPr>
          </a:p>
        </p:txBody>
      </p:sp>
      <p:sp>
        <p:nvSpPr>
          <p:cNvPr id="31748" name="Freeform: Shape 95">
            <a:extLst>
              <a:ext uri="{FF2B5EF4-FFF2-40B4-BE49-F238E27FC236}">
                <a16:creationId xmlns:a16="http://schemas.microsoft.com/office/drawing/2014/main" id="{87FA4027-2F7A-0E0A-69B9-54215E8B31C6}"/>
              </a:ext>
            </a:extLst>
          </p:cNvPr>
          <p:cNvSpPr>
            <a:spLocks noChangeArrowheads="1"/>
          </p:cNvSpPr>
          <p:nvPr/>
        </p:nvSpPr>
        <p:spPr bwMode="auto">
          <a:xfrm>
            <a:off x="5216525" y="909638"/>
            <a:ext cx="800100" cy="1308100"/>
          </a:xfrm>
          <a:custGeom>
            <a:avLst/>
            <a:gdLst>
              <a:gd name="T0" fmla="*/ 798833 w 800417"/>
              <a:gd name="T1" fmla="*/ 0 h 1308139"/>
              <a:gd name="T2" fmla="*/ 798833 w 800417"/>
              <a:gd name="T3" fmla="*/ 661964 h 1308139"/>
              <a:gd name="T4" fmla="*/ 658039 w 800417"/>
              <a:gd name="T5" fmla="*/ 931182 h 1308139"/>
              <a:gd name="T6" fmla="*/ 114428 w 800417"/>
              <a:gd name="T7" fmla="*/ 1307944 h 1308139"/>
              <a:gd name="T8" fmla="*/ 0 w 800417"/>
              <a:gd name="T9" fmla="*/ 874204 h 1308139"/>
              <a:gd name="T10" fmla="*/ 798833 w 800417"/>
              <a:gd name="T11" fmla="*/ 0 h 1308139"/>
              <a:gd name="T12" fmla="*/ 0 60000 65536"/>
              <a:gd name="T13" fmla="*/ 0 60000 65536"/>
              <a:gd name="T14" fmla="*/ 0 60000 65536"/>
              <a:gd name="T15" fmla="*/ 0 60000 65536"/>
              <a:gd name="T16" fmla="*/ 0 60000 65536"/>
              <a:gd name="T17" fmla="*/ 0 60000 65536"/>
              <a:gd name="T18" fmla="*/ 0 w 800417"/>
              <a:gd name="T19" fmla="*/ 0 h 1308139"/>
              <a:gd name="T20" fmla="*/ 800417 w 800417"/>
              <a:gd name="T21" fmla="*/ 1308139 h 1308139"/>
            </a:gdLst>
            <a:ahLst/>
            <a:cxnLst>
              <a:cxn ang="T12">
                <a:pos x="T0" y="T1"/>
              </a:cxn>
              <a:cxn ang="T13">
                <a:pos x="T2" y="T3"/>
              </a:cxn>
              <a:cxn ang="T14">
                <a:pos x="T4" y="T5"/>
              </a:cxn>
              <a:cxn ang="T15">
                <a:pos x="T6" y="T7"/>
              </a:cxn>
              <a:cxn ang="T16">
                <a:pos x="T8" y="T9"/>
              </a:cxn>
              <a:cxn ang="T17">
                <a:pos x="T10" y="T11"/>
              </a:cxn>
            </a:cxnLst>
            <a:rect l="T18" t="T19" r="T20" b="T21"/>
            <a:pathLst>
              <a:path w="800417" h="1308139">
                <a:moveTo>
                  <a:pt x="800417" y="0"/>
                </a:moveTo>
                <a:lnTo>
                  <a:pt x="800417" y="662064"/>
                </a:lnTo>
                <a:cubicBezTo>
                  <a:pt x="800417" y="769561"/>
                  <a:pt x="747834" y="870276"/>
                  <a:pt x="659344" y="931322"/>
                </a:cubicBezTo>
                <a:lnTo>
                  <a:pt x="114653" y="1308139"/>
                </a:lnTo>
                <a:cubicBezTo>
                  <a:pt x="41726" y="1180293"/>
                  <a:pt x="0" y="1032037"/>
                  <a:pt x="0" y="874334"/>
                </a:cubicBezTo>
                <a:cubicBezTo>
                  <a:pt x="0" y="415455"/>
                  <a:pt x="352035" y="39365"/>
                  <a:pt x="800417" y="0"/>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696969"/>
                </a:solidFill>
                <a:latin typeface="Calibri" panose="020F0502020204030204" pitchFamily="34" charset="0"/>
              </a:rPr>
              <a:t>01</a:t>
            </a:r>
          </a:p>
        </p:txBody>
      </p:sp>
      <p:sp>
        <p:nvSpPr>
          <p:cNvPr id="31749" name="Freeform: Shape 96">
            <a:extLst>
              <a:ext uri="{FF2B5EF4-FFF2-40B4-BE49-F238E27FC236}">
                <a16:creationId xmlns:a16="http://schemas.microsoft.com/office/drawing/2014/main" id="{73BEA759-A198-9AD3-7728-D21B029402A2}"/>
              </a:ext>
            </a:extLst>
          </p:cNvPr>
          <p:cNvSpPr>
            <a:spLocks noChangeArrowheads="1"/>
          </p:cNvSpPr>
          <p:nvPr/>
        </p:nvSpPr>
        <p:spPr bwMode="auto">
          <a:xfrm>
            <a:off x="6172200" y="909638"/>
            <a:ext cx="800100" cy="1309687"/>
          </a:xfrm>
          <a:custGeom>
            <a:avLst/>
            <a:gdLst>
              <a:gd name="T0" fmla="*/ 0 w 800417"/>
              <a:gd name="T1" fmla="*/ 0 h 1308479"/>
              <a:gd name="T2" fmla="*/ 798833 w 800417"/>
              <a:gd name="T3" fmla="*/ 878726 h 1308479"/>
              <a:gd name="T4" fmla="*/ 684409 w 800417"/>
              <a:gd name="T5" fmla="*/ 1314529 h 1308479"/>
              <a:gd name="T6" fmla="*/ 140794 w 800417"/>
              <a:gd name="T7" fmla="*/ 935994 h 1308479"/>
              <a:gd name="T8" fmla="*/ 0 w 800417"/>
              <a:gd name="T9" fmla="*/ 665420 h 1308479"/>
              <a:gd name="T10" fmla="*/ 0 w 800417"/>
              <a:gd name="T11" fmla="*/ 0 h 1308479"/>
              <a:gd name="T12" fmla="*/ 0 60000 65536"/>
              <a:gd name="T13" fmla="*/ 0 60000 65536"/>
              <a:gd name="T14" fmla="*/ 0 60000 65536"/>
              <a:gd name="T15" fmla="*/ 0 60000 65536"/>
              <a:gd name="T16" fmla="*/ 0 60000 65536"/>
              <a:gd name="T17" fmla="*/ 0 60000 65536"/>
              <a:gd name="T18" fmla="*/ 0 w 800417"/>
              <a:gd name="T19" fmla="*/ 0 h 1308479"/>
              <a:gd name="T20" fmla="*/ 800417 w 800417"/>
              <a:gd name="T21" fmla="*/ 1308479 h 1308479"/>
            </a:gdLst>
            <a:ahLst/>
            <a:cxnLst>
              <a:cxn ang="T12">
                <a:pos x="T0" y="T1"/>
              </a:cxn>
              <a:cxn ang="T13">
                <a:pos x="T2" y="T3"/>
              </a:cxn>
              <a:cxn ang="T14">
                <a:pos x="T4" y="T5"/>
              </a:cxn>
              <a:cxn ang="T15">
                <a:pos x="T6" y="T7"/>
              </a:cxn>
              <a:cxn ang="T16">
                <a:pos x="T8" y="T9"/>
              </a:cxn>
              <a:cxn ang="T17">
                <a:pos x="T10" y="T11"/>
              </a:cxn>
            </a:cxnLst>
            <a:rect l="T18" t="T19" r="T20" b="T21"/>
            <a:pathLst>
              <a:path w="800417" h="1308479">
                <a:moveTo>
                  <a:pt x="0" y="0"/>
                </a:moveTo>
                <a:cubicBezTo>
                  <a:pt x="448382" y="39315"/>
                  <a:pt x="800417" y="415442"/>
                  <a:pt x="800417" y="874682"/>
                </a:cubicBezTo>
                <a:cubicBezTo>
                  <a:pt x="800417" y="1032426"/>
                  <a:pt x="758692" y="1180600"/>
                  <a:pt x="685765" y="1308479"/>
                </a:cubicBezTo>
                <a:lnTo>
                  <a:pt x="141074" y="931686"/>
                </a:lnTo>
                <a:cubicBezTo>
                  <a:pt x="52917" y="870623"/>
                  <a:pt x="0" y="769882"/>
                  <a:pt x="0" y="662357"/>
                </a:cubicBezTo>
                <a:lnTo>
                  <a:pt x="0" y="0"/>
                </a:ln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696969"/>
              </a:solidFill>
              <a:latin typeface="Calibri" panose="020F0502020204030204" pitchFamily="34" charset="0"/>
            </a:endParaRPr>
          </a:p>
        </p:txBody>
      </p:sp>
      <p:sp>
        <p:nvSpPr>
          <p:cNvPr id="31750" name="Freeform: Shape 97">
            <a:extLst>
              <a:ext uri="{FF2B5EF4-FFF2-40B4-BE49-F238E27FC236}">
                <a16:creationId xmlns:a16="http://schemas.microsoft.com/office/drawing/2014/main" id="{2363D36F-C56F-56F1-EB38-DD22C8CCEF83}"/>
              </a:ext>
            </a:extLst>
          </p:cNvPr>
          <p:cNvSpPr>
            <a:spLocks noChangeArrowheads="1"/>
          </p:cNvSpPr>
          <p:nvPr/>
        </p:nvSpPr>
        <p:spPr bwMode="auto">
          <a:xfrm>
            <a:off x="5419725" y="1947863"/>
            <a:ext cx="1349375" cy="712787"/>
          </a:xfrm>
          <a:custGeom>
            <a:avLst/>
            <a:gdLst>
              <a:gd name="T0" fmla="*/ 672220 w 1350534"/>
              <a:gd name="T1" fmla="*/ 0 h 713151"/>
              <a:gd name="T2" fmla="*/ 857776 w 1350534"/>
              <a:gd name="T3" fmla="*/ 58099 h 713151"/>
              <a:gd name="T4" fmla="*/ 1344749 w 1350534"/>
              <a:gd name="T5" fmla="*/ 395374 h 713151"/>
              <a:gd name="T6" fmla="*/ 672374 w 1350534"/>
              <a:gd name="T7" fmla="*/ 711333 h 713151"/>
              <a:gd name="T8" fmla="*/ 0 w 1350534"/>
              <a:gd name="T9" fmla="*/ 395374 h 713151"/>
              <a:gd name="T10" fmla="*/ 486663 w 1350534"/>
              <a:gd name="T11" fmla="*/ 58099 h 713151"/>
              <a:gd name="T12" fmla="*/ 672220 w 1350534"/>
              <a:gd name="T13" fmla="*/ 0 h 713151"/>
              <a:gd name="T14" fmla="*/ 0 60000 65536"/>
              <a:gd name="T15" fmla="*/ 0 60000 65536"/>
              <a:gd name="T16" fmla="*/ 0 60000 65536"/>
              <a:gd name="T17" fmla="*/ 0 60000 65536"/>
              <a:gd name="T18" fmla="*/ 0 60000 65536"/>
              <a:gd name="T19" fmla="*/ 0 60000 65536"/>
              <a:gd name="T20" fmla="*/ 0 60000 65536"/>
              <a:gd name="T21" fmla="*/ 0 w 1350534"/>
              <a:gd name="T22" fmla="*/ 0 h 713151"/>
              <a:gd name="T23" fmla="*/ 1350534 w 1350534"/>
              <a:gd name="T24" fmla="*/ 713151 h 713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0534" h="713151">
                <a:moveTo>
                  <a:pt x="675111" y="0"/>
                </a:moveTo>
                <a:cubicBezTo>
                  <a:pt x="740231" y="0"/>
                  <a:pt x="805350" y="19417"/>
                  <a:pt x="861466" y="58249"/>
                </a:cubicBezTo>
                <a:lnTo>
                  <a:pt x="1350534" y="396384"/>
                </a:lnTo>
                <a:cubicBezTo>
                  <a:pt x="1189408" y="590039"/>
                  <a:pt x="946625" y="713151"/>
                  <a:pt x="675267" y="713151"/>
                </a:cubicBezTo>
                <a:cubicBezTo>
                  <a:pt x="403597" y="713151"/>
                  <a:pt x="161126" y="589700"/>
                  <a:pt x="0" y="396384"/>
                </a:cubicBezTo>
                <a:lnTo>
                  <a:pt x="488756" y="58249"/>
                </a:lnTo>
                <a:cubicBezTo>
                  <a:pt x="544872" y="19417"/>
                  <a:pt x="609992" y="0"/>
                  <a:pt x="675111" y="0"/>
                </a:cubicBezTo>
                <a:close/>
              </a:path>
            </a:pathLst>
          </a:custGeom>
          <a:solidFill>
            <a:srgbClr val="F7931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1751" name="Freeform: Shape 98">
            <a:extLst>
              <a:ext uri="{FF2B5EF4-FFF2-40B4-BE49-F238E27FC236}">
                <a16:creationId xmlns:a16="http://schemas.microsoft.com/office/drawing/2014/main" id="{860833BE-13A9-ADD1-DF0D-CB0898C389D8}"/>
              </a:ext>
            </a:extLst>
          </p:cNvPr>
          <p:cNvSpPr>
            <a:spLocks noChangeArrowheads="1"/>
          </p:cNvSpPr>
          <p:nvPr/>
        </p:nvSpPr>
        <p:spPr bwMode="auto">
          <a:xfrm>
            <a:off x="7140575" y="2130425"/>
            <a:ext cx="1457325" cy="754063"/>
          </a:xfrm>
          <a:custGeom>
            <a:avLst/>
            <a:gdLst>
              <a:gd name="T0" fmla="*/ 623083 w 1457047"/>
              <a:gd name="T1" fmla="*/ 465 h 754597"/>
              <a:gd name="T2" fmla="*/ 1458437 w 1457047"/>
              <a:gd name="T3" fmla="*/ 529011 h 754597"/>
              <a:gd name="T4" fmla="*/ 829036 w 1457047"/>
              <a:gd name="T5" fmla="*/ 735492 h 754597"/>
              <a:gd name="T6" fmla="*/ 528867 w 1457047"/>
              <a:gd name="T7" fmla="*/ 685954 h 754597"/>
              <a:gd name="T8" fmla="*/ 0 w 1457047"/>
              <a:gd name="T9" fmla="*/ 287976 h 754597"/>
              <a:gd name="T10" fmla="*/ 376487 w 1457047"/>
              <a:gd name="T11" fmla="*/ 44177 h 754597"/>
              <a:gd name="T12" fmla="*/ 623083 w 1457047"/>
              <a:gd name="T13" fmla="*/ 465 h 754597"/>
              <a:gd name="T14" fmla="*/ 0 60000 65536"/>
              <a:gd name="T15" fmla="*/ 0 60000 65536"/>
              <a:gd name="T16" fmla="*/ 0 60000 65536"/>
              <a:gd name="T17" fmla="*/ 0 60000 65536"/>
              <a:gd name="T18" fmla="*/ 0 60000 65536"/>
              <a:gd name="T19" fmla="*/ 0 60000 65536"/>
              <a:gd name="T20" fmla="*/ 0 60000 65536"/>
              <a:gd name="T21" fmla="*/ 0 w 1457047"/>
              <a:gd name="T22" fmla="*/ 0 h 754597"/>
              <a:gd name="T23" fmla="*/ 1457047 w 1457047"/>
              <a:gd name="T24" fmla="*/ 754597 h 7545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7047" h="754597">
                <a:moveTo>
                  <a:pt x="622488" y="465"/>
                </a:moveTo>
                <a:cubicBezTo>
                  <a:pt x="977034" y="-11125"/>
                  <a:pt x="1312649" y="194891"/>
                  <a:pt x="1457047" y="530887"/>
                </a:cubicBezTo>
                <a:lnTo>
                  <a:pt x="828246" y="738100"/>
                </a:lnTo>
                <a:cubicBezTo>
                  <a:pt x="726149" y="771744"/>
                  <a:pt x="614037" y="753325"/>
                  <a:pt x="528362" y="688386"/>
                </a:cubicBezTo>
                <a:lnTo>
                  <a:pt x="0" y="288996"/>
                </a:lnTo>
                <a:cubicBezTo>
                  <a:pt x="98598" y="179720"/>
                  <a:pt x="226347" y="93690"/>
                  <a:pt x="376127" y="44332"/>
                </a:cubicBezTo>
                <a:cubicBezTo>
                  <a:pt x="457844" y="17403"/>
                  <a:pt x="540670" y="3140"/>
                  <a:pt x="622488" y="465"/>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696969"/>
                </a:solidFill>
                <a:latin typeface="Calibri" panose="020F0502020204030204" pitchFamily="34" charset="0"/>
              </a:rPr>
              <a:t>02</a:t>
            </a:r>
          </a:p>
        </p:txBody>
      </p:sp>
      <p:sp>
        <p:nvSpPr>
          <p:cNvPr id="31752" name="Freeform: Shape 99">
            <a:extLst>
              <a:ext uri="{FF2B5EF4-FFF2-40B4-BE49-F238E27FC236}">
                <a16:creationId xmlns:a16="http://schemas.microsoft.com/office/drawing/2014/main" id="{A6F5E90F-6AC7-BDD8-40AB-D8514F4FE904}"/>
              </a:ext>
            </a:extLst>
          </p:cNvPr>
          <p:cNvSpPr>
            <a:spLocks noChangeArrowheads="1"/>
          </p:cNvSpPr>
          <p:nvPr/>
        </p:nvSpPr>
        <p:spPr bwMode="auto">
          <a:xfrm>
            <a:off x="3590925" y="2135188"/>
            <a:ext cx="1455738" cy="755650"/>
          </a:xfrm>
          <a:custGeom>
            <a:avLst/>
            <a:gdLst>
              <a:gd name="T0" fmla="*/ 831370 w 1455502"/>
              <a:gd name="T1" fmla="*/ 279 h 755155"/>
              <a:gd name="T2" fmla="*/ 1078418 w 1455502"/>
              <a:gd name="T3" fmla="*/ 42474 h 755155"/>
              <a:gd name="T4" fmla="*/ 1456682 w 1455502"/>
              <a:gd name="T5" fmla="*/ 285078 h 755155"/>
              <a:gd name="T6" fmla="*/ 930951 w 1455502"/>
              <a:gd name="T7" fmla="*/ 689782 h 755155"/>
              <a:gd name="T8" fmla="*/ 631140 w 1455502"/>
              <a:gd name="T9" fmla="*/ 741910 h 755155"/>
              <a:gd name="T10" fmla="*/ 0 w 1455502"/>
              <a:gd name="T11" fmla="*/ 538703 h 755155"/>
              <a:gd name="T12" fmla="*/ 831370 w 1455502"/>
              <a:gd name="T13" fmla="*/ 279 h 755155"/>
              <a:gd name="T14" fmla="*/ 0 60000 65536"/>
              <a:gd name="T15" fmla="*/ 0 60000 65536"/>
              <a:gd name="T16" fmla="*/ 0 60000 65536"/>
              <a:gd name="T17" fmla="*/ 0 60000 65536"/>
              <a:gd name="T18" fmla="*/ 0 60000 65536"/>
              <a:gd name="T19" fmla="*/ 0 60000 65536"/>
              <a:gd name="T20" fmla="*/ 0 60000 65536"/>
              <a:gd name="T21" fmla="*/ 0 w 1455502"/>
              <a:gd name="T22" fmla="*/ 0 h 755155"/>
              <a:gd name="T23" fmla="*/ 1455502 w 1455502"/>
              <a:gd name="T24" fmla="*/ 755155 h 7551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5502" h="755155">
                <a:moveTo>
                  <a:pt x="830695" y="279"/>
                </a:moveTo>
                <a:cubicBezTo>
                  <a:pt x="912575" y="2349"/>
                  <a:pt x="995561" y="16003"/>
                  <a:pt x="1077543" y="42334"/>
                </a:cubicBezTo>
                <a:cubicBezTo>
                  <a:pt x="1227732" y="90570"/>
                  <a:pt x="1356048" y="175607"/>
                  <a:pt x="1455502" y="284145"/>
                </a:cubicBezTo>
                <a:lnTo>
                  <a:pt x="930196" y="687525"/>
                </a:lnTo>
                <a:cubicBezTo>
                  <a:pt x="845101" y="752787"/>
                  <a:pt x="733004" y="772363"/>
                  <a:pt x="630630" y="739483"/>
                </a:cubicBezTo>
                <a:lnTo>
                  <a:pt x="0" y="536941"/>
                </a:lnTo>
                <a:cubicBezTo>
                  <a:pt x="141816" y="199850"/>
                  <a:pt x="475880" y="-8693"/>
                  <a:pt x="830695" y="279"/>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696969"/>
              </a:solidFill>
              <a:latin typeface="Calibri" panose="020F0502020204030204" pitchFamily="34" charset="0"/>
            </a:endParaRPr>
          </a:p>
        </p:txBody>
      </p:sp>
      <p:sp>
        <p:nvSpPr>
          <p:cNvPr id="31753" name="Freeform: Shape 100">
            <a:extLst>
              <a:ext uri="{FF2B5EF4-FFF2-40B4-BE49-F238E27FC236}">
                <a16:creationId xmlns:a16="http://schemas.microsoft.com/office/drawing/2014/main" id="{405563E5-C889-69D2-FAF0-82FDCF40A40D}"/>
              </a:ext>
            </a:extLst>
          </p:cNvPr>
          <p:cNvSpPr>
            <a:spLocks noChangeArrowheads="1"/>
          </p:cNvSpPr>
          <p:nvPr/>
        </p:nvSpPr>
        <p:spPr bwMode="auto">
          <a:xfrm>
            <a:off x="4540250" y="2541588"/>
            <a:ext cx="736600" cy="1285875"/>
          </a:xfrm>
          <a:custGeom>
            <a:avLst/>
            <a:gdLst>
              <a:gd name="T0" fmla="*/ 597925 w 737016"/>
              <a:gd name="T1" fmla="*/ 0 h 1285842"/>
              <a:gd name="T2" fmla="*/ 692762 w 737016"/>
              <a:gd name="T3" fmla="*/ 739880 h 1285842"/>
              <a:gd name="T4" fmla="*/ 186110 w 737016"/>
              <a:gd name="T5" fmla="*/ 1286007 h 1285842"/>
              <a:gd name="T6" fmla="*/ 14115 w 737016"/>
              <a:gd name="T7" fmla="*/ 717190 h 1285842"/>
              <a:gd name="T8" fmla="*/ 127766 w 737016"/>
              <a:gd name="T9" fmla="*/ 362288 h 1285842"/>
              <a:gd name="T10" fmla="*/ 597925 w 737016"/>
              <a:gd name="T11" fmla="*/ 0 h 1285842"/>
              <a:gd name="T12" fmla="*/ 0 60000 65536"/>
              <a:gd name="T13" fmla="*/ 0 60000 65536"/>
              <a:gd name="T14" fmla="*/ 0 60000 65536"/>
              <a:gd name="T15" fmla="*/ 0 60000 65536"/>
              <a:gd name="T16" fmla="*/ 0 60000 65536"/>
              <a:gd name="T17" fmla="*/ 0 60000 65536"/>
              <a:gd name="T18" fmla="*/ 0 w 737016"/>
              <a:gd name="T19" fmla="*/ 0 h 1285842"/>
              <a:gd name="T20" fmla="*/ 737016 w 737016"/>
              <a:gd name="T21" fmla="*/ 1285842 h 1285842"/>
            </a:gdLst>
            <a:ahLst/>
            <a:cxnLst>
              <a:cxn ang="T12">
                <a:pos x="T0" y="T1"/>
              </a:cxn>
              <a:cxn ang="T13">
                <a:pos x="T2" y="T3"/>
              </a:cxn>
              <a:cxn ang="T14">
                <a:pos x="T4" y="T5"/>
              </a:cxn>
              <a:cxn ang="T15">
                <a:pos x="T6" y="T7"/>
              </a:cxn>
              <a:cxn ang="T16">
                <a:pos x="T8" y="T9"/>
              </a:cxn>
              <a:cxn ang="T17">
                <a:pos x="T10" y="T11"/>
              </a:cxn>
            </a:cxnLst>
            <a:rect l="T18" t="T19" r="T20" b="T21"/>
            <a:pathLst>
              <a:path w="737016" h="1285842">
                <a:moveTo>
                  <a:pt x="599615" y="0"/>
                </a:moveTo>
                <a:cubicBezTo>
                  <a:pt x="734724" y="212626"/>
                  <a:pt x="777698" y="481426"/>
                  <a:pt x="694720" y="739785"/>
                </a:cubicBezTo>
                <a:cubicBezTo>
                  <a:pt x="611646" y="998442"/>
                  <a:pt x="419963" y="1191548"/>
                  <a:pt x="186635" y="1285842"/>
                </a:cubicBezTo>
                <a:lnTo>
                  <a:pt x="14155" y="717100"/>
                </a:lnTo>
                <a:cubicBezTo>
                  <a:pt x="-25471" y="586494"/>
                  <a:pt x="19861" y="445349"/>
                  <a:pt x="128126" y="362243"/>
                </a:cubicBezTo>
                <a:lnTo>
                  <a:pt x="599615" y="0"/>
                </a:lnTo>
                <a:close/>
              </a:path>
            </a:pathLst>
          </a:custGeom>
          <a:solidFill>
            <a:srgbClr val="C130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1754" name="Freeform: Shape 101">
            <a:extLst>
              <a:ext uri="{FF2B5EF4-FFF2-40B4-BE49-F238E27FC236}">
                <a16:creationId xmlns:a16="http://schemas.microsoft.com/office/drawing/2014/main" id="{1A89DFCF-8EA3-1C5D-E229-B7E646586947}"/>
              </a:ext>
            </a:extLst>
          </p:cNvPr>
          <p:cNvSpPr>
            <a:spLocks noChangeArrowheads="1"/>
          </p:cNvSpPr>
          <p:nvPr/>
        </p:nvSpPr>
        <p:spPr bwMode="auto">
          <a:xfrm>
            <a:off x="6915150" y="2543175"/>
            <a:ext cx="738188" cy="1282700"/>
          </a:xfrm>
          <a:custGeom>
            <a:avLst/>
            <a:gdLst>
              <a:gd name="T0" fmla="*/ 133962 w 738037"/>
              <a:gd name="T1" fmla="*/ 0 h 1282683"/>
              <a:gd name="T2" fmla="*/ 608565 w 738037"/>
              <a:gd name="T3" fmla="*/ 358397 h 1282683"/>
              <a:gd name="T4" fmla="*/ 725334 w 738037"/>
              <a:gd name="T5" fmla="*/ 712402 h 1282683"/>
              <a:gd name="T6" fmla="*/ 557086 w 738037"/>
              <a:gd name="T7" fmla="*/ 1282768 h 1282683"/>
              <a:gd name="T8" fmla="*/ 44363 w 738037"/>
              <a:gd name="T9" fmla="*/ 740534 h 1282683"/>
              <a:gd name="T10" fmla="*/ 133962 w 738037"/>
              <a:gd name="T11" fmla="*/ 0 h 1282683"/>
              <a:gd name="T12" fmla="*/ 0 60000 65536"/>
              <a:gd name="T13" fmla="*/ 0 60000 65536"/>
              <a:gd name="T14" fmla="*/ 0 60000 65536"/>
              <a:gd name="T15" fmla="*/ 0 60000 65536"/>
              <a:gd name="T16" fmla="*/ 0 60000 65536"/>
              <a:gd name="T17" fmla="*/ 0 60000 65536"/>
              <a:gd name="T18" fmla="*/ 0 w 738037"/>
              <a:gd name="T19" fmla="*/ 0 h 1282683"/>
              <a:gd name="T20" fmla="*/ 738037 w 738037"/>
              <a:gd name="T21" fmla="*/ 1282683 h 1282683"/>
            </a:gdLst>
            <a:ahLst/>
            <a:cxnLst>
              <a:cxn ang="T12">
                <a:pos x="T0" y="T1"/>
              </a:cxn>
              <a:cxn ang="T13">
                <a:pos x="T2" y="T3"/>
              </a:cxn>
              <a:cxn ang="T14">
                <a:pos x="T4" y="T5"/>
              </a:cxn>
              <a:cxn ang="T15">
                <a:pos x="T6" y="T7"/>
              </a:cxn>
              <a:cxn ang="T16">
                <a:pos x="T8" y="T9"/>
              </a:cxn>
              <a:cxn ang="T17">
                <a:pos x="T10" y="T11"/>
              </a:cxn>
            </a:cxnLst>
            <a:rect l="T18" t="T19" r="T20" b="T21"/>
            <a:pathLst>
              <a:path w="738037" h="1282683">
                <a:moveTo>
                  <a:pt x="133827" y="0"/>
                </a:moveTo>
                <a:lnTo>
                  <a:pt x="607943" y="358372"/>
                </a:lnTo>
                <a:cubicBezTo>
                  <a:pt x="716833" y="440658"/>
                  <a:pt x="763231" y="581456"/>
                  <a:pt x="724594" y="712357"/>
                </a:cubicBezTo>
                <a:lnTo>
                  <a:pt x="556516" y="1282683"/>
                </a:lnTo>
                <a:cubicBezTo>
                  <a:pt x="322160" y="1190262"/>
                  <a:pt x="129247" y="998208"/>
                  <a:pt x="44318" y="740484"/>
                </a:cubicBezTo>
                <a:cubicBezTo>
                  <a:pt x="-40709" y="482462"/>
                  <a:pt x="652" y="213536"/>
                  <a:pt x="133827" y="0"/>
                </a:cubicBezTo>
                <a:close/>
              </a:path>
            </a:pathLst>
          </a:custGeom>
          <a:solidFill>
            <a:srgbClr val="4CC1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1755" name="Freeform: Shape 102">
            <a:extLst>
              <a:ext uri="{FF2B5EF4-FFF2-40B4-BE49-F238E27FC236}">
                <a16:creationId xmlns:a16="http://schemas.microsoft.com/office/drawing/2014/main" id="{0B81AE9E-6333-157E-0B1E-91CA7E981684}"/>
              </a:ext>
            </a:extLst>
          </p:cNvPr>
          <p:cNvSpPr>
            <a:spLocks noChangeArrowheads="1"/>
          </p:cNvSpPr>
          <p:nvPr/>
        </p:nvSpPr>
        <p:spPr bwMode="auto">
          <a:xfrm>
            <a:off x="7618413" y="2808288"/>
            <a:ext cx="1052512" cy="1079500"/>
          </a:xfrm>
          <a:custGeom>
            <a:avLst/>
            <a:gdLst>
              <a:gd name="T0" fmla="*/ 1033661 w 1051379"/>
              <a:gd name="T1" fmla="*/ 0 h 1078235"/>
              <a:gd name="T2" fmla="*/ 450306 w 1051379"/>
              <a:gd name="T3" fmla="*/ 1040041 h 1078235"/>
              <a:gd name="T4" fmla="*/ 0 w 1051379"/>
              <a:gd name="T5" fmla="*/ 1067077 h 1078235"/>
              <a:gd name="T6" fmla="*/ 188399 w 1051379"/>
              <a:gd name="T7" fmla="*/ 428086 h 1078235"/>
              <a:gd name="T8" fmla="*/ 401185 w 1051379"/>
              <a:gd name="T9" fmla="*/ 208522 h 1078235"/>
              <a:gd name="T10" fmla="*/ 1033661 w 1051379"/>
              <a:gd name="T11" fmla="*/ 0 h 1078235"/>
              <a:gd name="T12" fmla="*/ 0 60000 65536"/>
              <a:gd name="T13" fmla="*/ 0 60000 65536"/>
              <a:gd name="T14" fmla="*/ 0 60000 65536"/>
              <a:gd name="T15" fmla="*/ 0 60000 65536"/>
              <a:gd name="T16" fmla="*/ 0 60000 65536"/>
              <a:gd name="T17" fmla="*/ 0 60000 65536"/>
              <a:gd name="T18" fmla="*/ 0 w 1051379"/>
              <a:gd name="T19" fmla="*/ 0 h 1078235"/>
              <a:gd name="T20" fmla="*/ 1051379 w 1051379"/>
              <a:gd name="T21" fmla="*/ 1078235 h 1078235"/>
            </a:gdLst>
            <a:ahLst/>
            <a:cxnLst>
              <a:cxn ang="T12">
                <a:pos x="T0" y="T1"/>
              </a:cxn>
              <a:cxn ang="T13">
                <a:pos x="T2" y="T3"/>
              </a:cxn>
              <a:cxn ang="T14">
                <a:pos x="T4" y="T5"/>
              </a:cxn>
              <a:cxn ang="T15">
                <a:pos x="T6" y="T7"/>
              </a:cxn>
              <a:cxn ang="T16">
                <a:pos x="T8" y="T9"/>
              </a:cxn>
              <a:cxn ang="T17">
                <a:pos x="T10" y="T11"/>
              </a:cxn>
            </a:cxnLst>
            <a:rect l="T18" t="T19" r="T20" b="T21"/>
            <a:pathLst>
              <a:path w="1051379" h="1078235">
                <a:moveTo>
                  <a:pt x="1028111" y="0"/>
                </a:moveTo>
                <a:cubicBezTo>
                  <a:pt x="1131105" y="438160"/>
                  <a:pt x="884055" y="890229"/>
                  <a:pt x="447887" y="1033962"/>
                </a:cubicBezTo>
                <a:cubicBezTo>
                  <a:pt x="298068" y="1083332"/>
                  <a:pt x="144280" y="1090078"/>
                  <a:pt x="0" y="1060839"/>
                </a:cubicBezTo>
                <a:lnTo>
                  <a:pt x="187387" y="425584"/>
                </a:lnTo>
                <a:cubicBezTo>
                  <a:pt x="217790" y="322745"/>
                  <a:pt x="296908" y="240957"/>
                  <a:pt x="399031" y="207304"/>
                </a:cubicBezTo>
                <a:lnTo>
                  <a:pt x="1028111" y="0"/>
                </a:ln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696969"/>
              </a:solidFill>
              <a:latin typeface="Calibri" panose="020F0502020204030204" pitchFamily="34" charset="0"/>
            </a:endParaRPr>
          </a:p>
        </p:txBody>
      </p:sp>
      <p:sp>
        <p:nvSpPr>
          <p:cNvPr id="31756" name="Freeform: Shape 103">
            <a:extLst>
              <a:ext uri="{FF2B5EF4-FFF2-40B4-BE49-F238E27FC236}">
                <a16:creationId xmlns:a16="http://schemas.microsoft.com/office/drawing/2014/main" id="{D6CDB83D-EAAB-A715-EB05-ACC7A4103B05}"/>
              </a:ext>
            </a:extLst>
          </p:cNvPr>
          <p:cNvSpPr>
            <a:spLocks noChangeArrowheads="1"/>
          </p:cNvSpPr>
          <p:nvPr/>
        </p:nvSpPr>
        <p:spPr bwMode="auto">
          <a:xfrm>
            <a:off x="3521075" y="2820988"/>
            <a:ext cx="1058863" cy="1071562"/>
          </a:xfrm>
          <a:custGeom>
            <a:avLst/>
            <a:gdLst>
              <a:gd name="T0" fmla="*/ 21899 w 1057542"/>
              <a:gd name="T1" fmla="*/ 0 h 1071661"/>
              <a:gd name="T2" fmla="*/ 656200 w 1057542"/>
              <a:gd name="T3" fmla="*/ 202357 h 1071661"/>
              <a:gd name="T4" fmla="*/ 870754 w 1057542"/>
              <a:gd name="T5" fmla="*/ 418910 h 1071661"/>
              <a:gd name="T6" fmla="*/ 1064164 w 1057542"/>
              <a:gd name="T7" fmla="*/ 1052446 h 1071661"/>
              <a:gd name="T8" fmla="*/ 613272 w 1057542"/>
              <a:gd name="T9" fmla="*/ 1028963 h 1071661"/>
              <a:gd name="T10" fmla="*/ 21899 w 1057542"/>
              <a:gd name="T11" fmla="*/ 0 h 1071661"/>
              <a:gd name="T12" fmla="*/ 0 60000 65536"/>
              <a:gd name="T13" fmla="*/ 0 60000 65536"/>
              <a:gd name="T14" fmla="*/ 0 60000 65536"/>
              <a:gd name="T15" fmla="*/ 0 60000 65536"/>
              <a:gd name="T16" fmla="*/ 0 60000 65536"/>
              <a:gd name="T17" fmla="*/ 0 60000 65536"/>
              <a:gd name="T18" fmla="*/ 0 w 1057542"/>
              <a:gd name="T19" fmla="*/ 0 h 1071661"/>
              <a:gd name="T20" fmla="*/ 1057542 w 1057542"/>
              <a:gd name="T21" fmla="*/ 1071661 h 1071661"/>
            </a:gdLst>
            <a:ahLst/>
            <a:cxnLst>
              <a:cxn ang="T12">
                <a:pos x="T0" y="T1"/>
              </a:cxn>
              <a:cxn ang="T13">
                <a:pos x="T2" y="T3"/>
              </a:cxn>
              <a:cxn ang="T14">
                <a:pos x="T4" y="T5"/>
              </a:cxn>
              <a:cxn ang="T15">
                <a:pos x="T6" y="T7"/>
              </a:cxn>
              <a:cxn ang="T16">
                <a:pos x="T8" y="T9"/>
              </a:cxn>
              <a:cxn ang="T17">
                <a:pos x="T10" y="T11"/>
              </a:cxn>
            </a:cxnLst>
            <a:rect l="T18" t="T19" r="T20" b="T21"/>
            <a:pathLst>
              <a:path w="1057542" h="1071661">
                <a:moveTo>
                  <a:pt x="21764" y="0"/>
                </a:moveTo>
                <a:lnTo>
                  <a:pt x="652115" y="202452"/>
                </a:lnTo>
                <a:cubicBezTo>
                  <a:pt x="754463" y="235324"/>
                  <a:pt x="834274" y="316185"/>
                  <a:pt x="865337" y="419105"/>
                </a:cubicBezTo>
                <a:lnTo>
                  <a:pt x="1057542" y="1052931"/>
                </a:lnTo>
                <a:cubicBezTo>
                  <a:pt x="913520" y="1083271"/>
                  <a:pt x="759606" y="1077662"/>
                  <a:pt x="609457" y="1029438"/>
                </a:cubicBezTo>
                <a:cubicBezTo>
                  <a:pt x="172559" y="889118"/>
                  <a:pt x="-77867" y="438941"/>
                  <a:pt x="21764" y="0"/>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696969"/>
                </a:solidFill>
                <a:latin typeface="Calibri" panose="020F0502020204030204" pitchFamily="34" charset="0"/>
              </a:rPr>
              <a:t>05</a:t>
            </a:r>
          </a:p>
        </p:txBody>
      </p:sp>
      <p:sp>
        <p:nvSpPr>
          <p:cNvPr id="31757" name="Freeform: Shape 104">
            <a:extLst>
              <a:ext uri="{FF2B5EF4-FFF2-40B4-BE49-F238E27FC236}">
                <a16:creationId xmlns:a16="http://schemas.microsoft.com/office/drawing/2014/main" id="{20FE0EC7-2931-9D39-7589-541097A991C4}"/>
              </a:ext>
            </a:extLst>
          </p:cNvPr>
          <p:cNvSpPr>
            <a:spLocks noChangeArrowheads="1"/>
          </p:cNvSpPr>
          <p:nvPr/>
        </p:nvSpPr>
        <p:spPr bwMode="auto">
          <a:xfrm>
            <a:off x="4841875" y="4143375"/>
            <a:ext cx="1112838" cy="800100"/>
          </a:xfrm>
          <a:custGeom>
            <a:avLst/>
            <a:gdLst>
              <a:gd name="T0" fmla="*/ 281293 w 1112191"/>
              <a:gd name="T1" fmla="*/ 1006 h 800179"/>
              <a:gd name="T2" fmla="*/ 737936 w 1112191"/>
              <a:gd name="T3" fmla="*/ 154974 h 800179"/>
              <a:gd name="T4" fmla="*/ 1115430 w 1112191"/>
              <a:gd name="T5" fmla="*/ 798589 h 800179"/>
              <a:gd name="T6" fmla="*/ 519380 w 1112191"/>
              <a:gd name="T7" fmla="*/ 799784 h 800179"/>
              <a:gd name="T8" fmla="*/ 211553 w 1112191"/>
              <a:gd name="T9" fmla="*/ 588456 h 800179"/>
              <a:gd name="T10" fmla="*/ 0 w 1112191"/>
              <a:gd name="T11" fmla="*/ 32828 h 800179"/>
              <a:gd name="T12" fmla="*/ 281293 w 1112191"/>
              <a:gd name="T13" fmla="*/ 1006 h 800179"/>
              <a:gd name="T14" fmla="*/ 0 60000 65536"/>
              <a:gd name="T15" fmla="*/ 0 60000 65536"/>
              <a:gd name="T16" fmla="*/ 0 60000 65536"/>
              <a:gd name="T17" fmla="*/ 0 60000 65536"/>
              <a:gd name="T18" fmla="*/ 0 60000 65536"/>
              <a:gd name="T19" fmla="*/ 0 60000 65536"/>
              <a:gd name="T20" fmla="*/ 0 60000 65536"/>
              <a:gd name="T21" fmla="*/ 0 w 1112191"/>
              <a:gd name="T22" fmla="*/ 0 h 800179"/>
              <a:gd name="T23" fmla="*/ 1112191 w 1112191"/>
              <a:gd name="T24" fmla="*/ 800179 h 8001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2191" h="800179">
                <a:moveTo>
                  <a:pt x="280477" y="1006"/>
                </a:moveTo>
                <a:cubicBezTo>
                  <a:pt x="438370" y="8563"/>
                  <a:pt x="596127" y="58839"/>
                  <a:pt x="735794" y="155049"/>
                </a:cubicBezTo>
                <a:cubicBezTo>
                  <a:pt x="959519" y="309164"/>
                  <a:pt x="1089167" y="548379"/>
                  <a:pt x="1112191" y="798984"/>
                </a:cubicBezTo>
                <a:lnTo>
                  <a:pt x="517872" y="800179"/>
                </a:lnTo>
                <a:cubicBezTo>
                  <a:pt x="381388" y="800471"/>
                  <a:pt x="259304" y="716373"/>
                  <a:pt x="210938" y="588746"/>
                </a:cubicBezTo>
                <a:lnTo>
                  <a:pt x="0" y="32843"/>
                </a:lnTo>
                <a:cubicBezTo>
                  <a:pt x="90956" y="7315"/>
                  <a:pt x="185741" y="-3529"/>
                  <a:pt x="280477" y="1006"/>
                </a:cubicBezTo>
                <a:close/>
              </a:path>
            </a:pathLst>
          </a:custGeom>
          <a:solidFill>
            <a:srgbClr val="A2B96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1758" name="Freeform: Shape 105">
            <a:extLst>
              <a:ext uri="{FF2B5EF4-FFF2-40B4-BE49-F238E27FC236}">
                <a16:creationId xmlns:a16="http://schemas.microsoft.com/office/drawing/2014/main" id="{5F894876-7C2E-FECF-B32B-684B322E313B}"/>
              </a:ext>
            </a:extLst>
          </p:cNvPr>
          <p:cNvSpPr>
            <a:spLocks noChangeArrowheads="1"/>
          </p:cNvSpPr>
          <p:nvPr/>
        </p:nvSpPr>
        <p:spPr bwMode="auto">
          <a:xfrm>
            <a:off x="6238875" y="4144963"/>
            <a:ext cx="1114425" cy="800100"/>
          </a:xfrm>
          <a:custGeom>
            <a:avLst/>
            <a:gdLst>
              <a:gd name="T0" fmla="*/ 836337 w 1113633"/>
              <a:gd name="T1" fmla="*/ 922 h 799391"/>
              <a:gd name="T2" fmla="*/ 1117599 w 1113633"/>
              <a:gd name="T3" fmla="*/ 33355 h 799391"/>
              <a:gd name="T4" fmla="*/ 905117 w 1113633"/>
              <a:gd name="T5" fmla="*/ 591149 h 799391"/>
              <a:gd name="T6" fmla="*/ 596691 w 1113633"/>
              <a:gd name="T7" fmla="*/ 802941 h 799391"/>
              <a:gd name="T8" fmla="*/ 0 w 1113633"/>
              <a:gd name="T9" fmla="*/ 800794 h 799391"/>
              <a:gd name="T10" fmla="*/ 378955 w 1113633"/>
              <a:gd name="T11" fmla="*/ 154712 h 799391"/>
              <a:gd name="T12" fmla="*/ 836337 w 1113633"/>
              <a:gd name="T13" fmla="*/ 922 h 799391"/>
              <a:gd name="T14" fmla="*/ 0 60000 65536"/>
              <a:gd name="T15" fmla="*/ 0 60000 65536"/>
              <a:gd name="T16" fmla="*/ 0 60000 65536"/>
              <a:gd name="T17" fmla="*/ 0 60000 65536"/>
              <a:gd name="T18" fmla="*/ 0 60000 65536"/>
              <a:gd name="T19" fmla="*/ 0 60000 65536"/>
              <a:gd name="T20" fmla="*/ 0 60000 65536"/>
              <a:gd name="T21" fmla="*/ 0 w 1113633"/>
              <a:gd name="T22" fmla="*/ 0 h 799391"/>
              <a:gd name="T23" fmla="*/ 1113633 w 1113633"/>
              <a:gd name="T24" fmla="*/ 799391 h 7993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3633" h="799391">
                <a:moveTo>
                  <a:pt x="833370" y="917"/>
                </a:moveTo>
                <a:cubicBezTo>
                  <a:pt x="928088" y="-3409"/>
                  <a:pt x="1022798" y="7613"/>
                  <a:pt x="1113633" y="33207"/>
                </a:cubicBezTo>
                <a:lnTo>
                  <a:pt x="901906" y="588534"/>
                </a:lnTo>
                <a:cubicBezTo>
                  <a:pt x="853299" y="716070"/>
                  <a:pt x="731057" y="799938"/>
                  <a:pt x="594574" y="799389"/>
                </a:cubicBezTo>
                <a:lnTo>
                  <a:pt x="0" y="797252"/>
                </a:lnTo>
                <a:cubicBezTo>
                  <a:pt x="23305" y="546411"/>
                  <a:pt x="153852" y="307543"/>
                  <a:pt x="377610" y="154027"/>
                </a:cubicBezTo>
                <a:cubicBezTo>
                  <a:pt x="517620" y="57968"/>
                  <a:pt x="675506" y="8127"/>
                  <a:pt x="833370" y="917"/>
                </a:cubicBezTo>
                <a:close/>
              </a:path>
            </a:pathLst>
          </a:custGeom>
          <a:solidFill>
            <a:srgbClr val="06395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latin typeface="Calibri" panose="020F0502020204030204" pitchFamily="34" charset="0"/>
            </a:endParaRPr>
          </a:p>
        </p:txBody>
      </p:sp>
      <p:sp>
        <p:nvSpPr>
          <p:cNvPr id="31759" name="Freeform: Shape 106">
            <a:extLst>
              <a:ext uri="{FF2B5EF4-FFF2-40B4-BE49-F238E27FC236}">
                <a16:creationId xmlns:a16="http://schemas.microsoft.com/office/drawing/2014/main" id="{C315FB3D-C667-84CC-0452-A9A75AFC3E47}"/>
              </a:ext>
            </a:extLst>
          </p:cNvPr>
          <p:cNvSpPr>
            <a:spLocks noChangeArrowheads="1"/>
          </p:cNvSpPr>
          <p:nvPr/>
        </p:nvSpPr>
        <p:spPr bwMode="auto">
          <a:xfrm>
            <a:off x="4202113" y="4230688"/>
            <a:ext cx="752475" cy="1466850"/>
          </a:xfrm>
          <a:custGeom>
            <a:avLst/>
            <a:gdLst>
              <a:gd name="T0" fmla="*/ 498473 w 751610"/>
              <a:gd name="T1" fmla="*/ 0 h 1466584"/>
              <a:gd name="T2" fmla="*/ 734644 w 751610"/>
              <a:gd name="T3" fmla="*/ 619853 h 1466584"/>
              <a:gd name="T4" fmla="*/ 697820 w 751610"/>
              <a:gd name="T5" fmla="*/ 921955 h 1466584"/>
              <a:gd name="T6" fmla="*/ 319907 w 751610"/>
              <a:gd name="T7" fmla="*/ 1467914 h 1466584"/>
              <a:gd name="T8" fmla="*/ 156004 w 751610"/>
              <a:gd name="T9" fmla="*/ 292465 h 1466584"/>
              <a:gd name="T10" fmla="*/ 498473 w 751610"/>
              <a:gd name="T11" fmla="*/ 0 h 1466584"/>
              <a:gd name="T12" fmla="*/ 0 60000 65536"/>
              <a:gd name="T13" fmla="*/ 0 60000 65536"/>
              <a:gd name="T14" fmla="*/ 0 60000 65536"/>
              <a:gd name="T15" fmla="*/ 0 60000 65536"/>
              <a:gd name="T16" fmla="*/ 0 60000 65536"/>
              <a:gd name="T17" fmla="*/ 0 60000 65536"/>
              <a:gd name="T18" fmla="*/ 0 w 751610"/>
              <a:gd name="T19" fmla="*/ 0 h 1466584"/>
              <a:gd name="T20" fmla="*/ 751610 w 751610"/>
              <a:gd name="T21" fmla="*/ 1466584 h 1466584"/>
            </a:gdLst>
            <a:ahLst/>
            <a:cxnLst>
              <a:cxn ang="T12">
                <a:pos x="T0" y="T1"/>
              </a:cxn>
              <a:cxn ang="T13">
                <a:pos x="T2" y="T3"/>
              </a:cxn>
              <a:cxn ang="T14">
                <a:pos x="T4" y="T5"/>
              </a:cxn>
              <a:cxn ang="T15">
                <a:pos x="T6" y="T7"/>
              </a:cxn>
              <a:cxn ang="T16">
                <a:pos x="T8" y="T9"/>
              </a:cxn>
              <a:cxn ang="T17">
                <a:pos x="T10" y="T11"/>
              </a:cxn>
            </a:cxnLst>
            <a:rect l="T18" t="T19" r="T20" b="T21"/>
            <a:pathLst>
              <a:path w="751610" h="1466584">
                <a:moveTo>
                  <a:pt x="495615" y="0"/>
                </a:moveTo>
                <a:lnTo>
                  <a:pt x="730429" y="619293"/>
                </a:lnTo>
                <a:cubicBezTo>
                  <a:pt x="768388" y="719590"/>
                  <a:pt x="754817" y="832571"/>
                  <a:pt x="693819" y="921120"/>
                </a:cubicBezTo>
                <a:lnTo>
                  <a:pt x="318073" y="1466584"/>
                </a:lnTo>
                <a:cubicBezTo>
                  <a:pt x="-28876" y="1179846"/>
                  <a:pt x="-105412" y="670393"/>
                  <a:pt x="155109" y="292200"/>
                </a:cubicBezTo>
                <a:cubicBezTo>
                  <a:pt x="244596" y="162294"/>
                  <a:pt x="363014" y="63941"/>
                  <a:pt x="495615" y="0"/>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696969"/>
              </a:solidFill>
              <a:latin typeface="Calibri" panose="020F0502020204030204" pitchFamily="34" charset="0"/>
            </a:endParaRPr>
          </a:p>
        </p:txBody>
      </p:sp>
      <p:sp>
        <p:nvSpPr>
          <p:cNvPr id="31760" name="Freeform: Shape 107">
            <a:extLst>
              <a:ext uri="{FF2B5EF4-FFF2-40B4-BE49-F238E27FC236}">
                <a16:creationId xmlns:a16="http://schemas.microsoft.com/office/drawing/2014/main" id="{B4BD14BD-F54D-2575-DC45-3ED5FF4C1503}"/>
              </a:ext>
            </a:extLst>
          </p:cNvPr>
          <p:cNvSpPr>
            <a:spLocks noChangeArrowheads="1"/>
          </p:cNvSpPr>
          <p:nvPr/>
        </p:nvSpPr>
        <p:spPr bwMode="auto">
          <a:xfrm>
            <a:off x="7239000" y="4232275"/>
            <a:ext cx="752475" cy="1466850"/>
          </a:xfrm>
          <a:custGeom>
            <a:avLst/>
            <a:gdLst>
              <a:gd name="T0" fmla="*/ 259231 w 751467"/>
              <a:gd name="T1" fmla="*/ 0 h 1466636"/>
              <a:gd name="T2" fmla="*/ 601479 w 751467"/>
              <a:gd name="T3" fmla="*/ 293063 h 1466636"/>
              <a:gd name="T4" fmla="*/ 434994 w 751467"/>
              <a:gd name="T5" fmla="*/ 1467706 h 1466636"/>
              <a:gd name="T6" fmla="*/ 57921 w 751467"/>
              <a:gd name="T7" fmla="*/ 921377 h 1466636"/>
              <a:gd name="T8" fmla="*/ 21679 w 751467"/>
              <a:gd name="T9" fmla="*/ 619320 h 1466636"/>
              <a:gd name="T10" fmla="*/ 259231 w 751467"/>
              <a:gd name="T11" fmla="*/ 0 h 1466636"/>
              <a:gd name="T12" fmla="*/ 0 60000 65536"/>
              <a:gd name="T13" fmla="*/ 0 60000 65536"/>
              <a:gd name="T14" fmla="*/ 0 60000 65536"/>
              <a:gd name="T15" fmla="*/ 0 60000 65536"/>
              <a:gd name="T16" fmla="*/ 0 60000 65536"/>
              <a:gd name="T17" fmla="*/ 0 60000 65536"/>
              <a:gd name="T18" fmla="*/ 0 w 751467"/>
              <a:gd name="T19" fmla="*/ 0 h 1466636"/>
              <a:gd name="T20" fmla="*/ 751467 w 751467"/>
              <a:gd name="T21" fmla="*/ 1466636 h 1466636"/>
            </a:gdLst>
            <a:ahLst/>
            <a:cxnLst>
              <a:cxn ang="T12">
                <a:pos x="T0" y="T1"/>
              </a:cxn>
              <a:cxn ang="T13">
                <a:pos x="T2" y="T3"/>
              </a:cxn>
              <a:cxn ang="T14">
                <a:pos x="T4" y="T5"/>
              </a:cxn>
              <a:cxn ang="T15">
                <a:pos x="T6" y="T7"/>
              </a:cxn>
              <a:cxn ang="T16">
                <a:pos x="T8" y="T9"/>
              </a:cxn>
              <a:cxn ang="T17">
                <a:pos x="T10" y="T11"/>
              </a:cxn>
            </a:cxnLst>
            <a:rect l="T18" t="T19" r="T20" b="T21"/>
            <a:pathLst>
              <a:path w="751467" h="1466636">
                <a:moveTo>
                  <a:pt x="257500" y="0"/>
                </a:moveTo>
                <a:cubicBezTo>
                  <a:pt x="389962" y="64164"/>
                  <a:pt x="508242" y="162808"/>
                  <a:pt x="597460" y="292848"/>
                </a:cubicBezTo>
                <a:cubicBezTo>
                  <a:pt x="857064" y="671233"/>
                  <a:pt x="779548" y="1180510"/>
                  <a:pt x="432088" y="1466636"/>
                </a:cubicBezTo>
                <a:lnTo>
                  <a:pt x="57535" y="920707"/>
                </a:lnTo>
                <a:cubicBezTo>
                  <a:pt x="-3280" y="832066"/>
                  <a:pt x="-16898" y="719270"/>
                  <a:pt x="21534" y="618870"/>
                </a:cubicBezTo>
                <a:lnTo>
                  <a:pt x="257500" y="0"/>
                </a:ln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696969"/>
                </a:solidFill>
                <a:latin typeface="Calibri" panose="020F0502020204030204" pitchFamily="34" charset="0"/>
              </a:rPr>
              <a:t>03</a:t>
            </a:r>
          </a:p>
        </p:txBody>
      </p:sp>
      <p:sp>
        <p:nvSpPr>
          <p:cNvPr id="31761" name="Freeform: Shape 108">
            <a:extLst>
              <a:ext uri="{FF2B5EF4-FFF2-40B4-BE49-F238E27FC236}">
                <a16:creationId xmlns:a16="http://schemas.microsoft.com/office/drawing/2014/main" id="{B893530B-5692-A9E4-5F0F-C5B875BBC37C}"/>
              </a:ext>
            </a:extLst>
          </p:cNvPr>
          <p:cNvSpPr>
            <a:spLocks noChangeArrowheads="1"/>
          </p:cNvSpPr>
          <p:nvPr/>
        </p:nvSpPr>
        <p:spPr bwMode="auto">
          <a:xfrm>
            <a:off x="6237288" y="5095875"/>
            <a:ext cx="1306512" cy="804863"/>
          </a:xfrm>
          <a:custGeom>
            <a:avLst/>
            <a:gdLst>
              <a:gd name="T0" fmla="*/ 0 w 1305726"/>
              <a:gd name="T1" fmla="*/ 0 h 804000"/>
              <a:gd name="T2" fmla="*/ 664307 w 1305726"/>
              <a:gd name="T3" fmla="*/ 2563 h 804000"/>
              <a:gd name="T4" fmla="*/ 933812 w 1305726"/>
              <a:gd name="T5" fmla="*/ 145601 h 804000"/>
              <a:gd name="T6" fmla="*/ 1309660 w 1305726"/>
              <a:gd name="T7" fmla="*/ 694710 h 804000"/>
              <a:gd name="T8" fmla="*/ 151329 w 1305726"/>
              <a:gd name="T9" fmla="*/ 424840 h 804000"/>
              <a:gd name="T10" fmla="*/ 0 w 1305726"/>
              <a:gd name="T11" fmla="*/ 0 h 804000"/>
              <a:gd name="T12" fmla="*/ 0 60000 65536"/>
              <a:gd name="T13" fmla="*/ 0 60000 65536"/>
              <a:gd name="T14" fmla="*/ 0 60000 65536"/>
              <a:gd name="T15" fmla="*/ 0 60000 65536"/>
              <a:gd name="T16" fmla="*/ 0 60000 65536"/>
              <a:gd name="T17" fmla="*/ 0 60000 65536"/>
              <a:gd name="T18" fmla="*/ 0 w 1305726"/>
              <a:gd name="T19" fmla="*/ 0 h 804000"/>
              <a:gd name="T20" fmla="*/ 1305726 w 1305726"/>
              <a:gd name="T21" fmla="*/ 804000 h 804000"/>
            </a:gdLst>
            <a:ahLst/>
            <a:cxnLst>
              <a:cxn ang="T12">
                <a:pos x="T0" y="T1"/>
              </a:cxn>
              <a:cxn ang="T13">
                <a:pos x="T2" y="T3"/>
              </a:cxn>
              <a:cxn ang="T14">
                <a:pos x="T4" y="T5"/>
              </a:cxn>
              <a:cxn ang="T15">
                <a:pos x="T6" y="T7"/>
              </a:cxn>
              <a:cxn ang="T16">
                <a:pos x="T8" y="T9"/>
              </a:cxn>
              <a:cxn ang="T17">
                <a:pos x="T10" y="T11"/>
              </a:cxn>
            </a:cxnLst>
            <a:rect l="T18" t="T19" r="T20" b="T21"/>
            <a:pathLst>
              <a:path w="1305726" h="804000">
                <a:moveTo>
                  <a:pt x="0" y="0"/>
                </a:moveTo>
                <a:lnTo>
                  <a:pt x="662311" y="2548"/>
                </a:lnTo>
                <a:cubicBezTo>
                  <a:pt x="769549" y="3025"/>
                  <a:pt x="870176" y="56158"/>
                  <a:pt x="931007" y="144822"/>
                </a:cubicBezTo>
                <a:lnTo>
                  <a:pt x="1305726" y="690993"/>
                </a:lnTo>
                <a:cubicBezTo>
                  <a:pt x="913754" y="912240"/>
                  <a:pt x="410682" y="801249"/>
                  <a:pt x="150874" y="422566"/>
                </a:cubicBezTo>
                <a:cubicBezTo>
                  <a:pt x="61632" y="292492"/>
                  <a:pt x="12212" y="146705"/>
                  <a:pt x="0" y="0"/>
                </a:cubicBez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2400" b="1">
              <a:solidFill>
                <a:srgbClr val="696969"/>
              </a:solidFill>
              <a:latin typeface="Calibri" panose="020F0502020204030204" pitchFamily="34" charset="0"/>
            </a:endParaRPr>
          </a:p>
        </p:txBody>
      </p:sp>
      <p:sp>
        <p:nvSpPr>
          <p:cNvPr id="31762" name="Freeform: Shape 109">
            <a:extLst>
              <a:ext uri="{FF2B5EF4-FFF2-40B4-BE49-F238E27FC236}">
                <a16:creationId xmlns:a16="http://schemas.microsoft.com/office/drawing/2014/main" id="{8CABEFE5-FF12-8EE3-8B2F-3E8527576483}"/>
              </a:ext>
            </a:extLst>
          </p:cNvPr>
          <p:cNvSpPr>
            <a:spLocks noChangeArrowheads="1"/>
          </p:cNvSpPr>
          <p:nvPr/>
        </p:nvSpPr>
        <p:spPr bwMode="auto">
          <a:xfrm>
            <a:off x="4649788" y="5097463"/>
            <a:ext cx="1306512" cy="801687"/>
          </a:xfrm>
          <a:custGeom>
            <a:avLst/>
            <a:gdLst>
              <a:gd name="T0" fmla="*/ 1305236 w 1306831"/>
              <a:gd name="T1" fmla="*/ 0 h 802062"/>
              <a:gd name="T2" fmla="*/ 1153747 w 1306831"/>
              <a:gd name="T3" fmla="*/ 421303 h 802062"/>
              <a:gd name="T4" fmla="*/ 0 w 1306831"/>
              <a:gd name="T5" fmla="*/ 686646 h 802062"/>
              <a:gd name="T6" fmla="*/ 375120 w 1306831"/>
              <a:gd name="T7" fmla="*/ 142695 h 802062"/>
              <a:gd name="T8" fmla="*/ 643719 w 1306831"/>
              <a:gd name="T9" fmla="*/ 1315 h 802062"/>
              <a:gd name="T10" fmla="*/ 1305236 w 1306831"/>
              <a:gd name="T11" fmla="*/ 0 h 802062"/>
              <a:gd name="T12" fmla="*/ 0 60000 65536"/>
              <a:gd name="T13" fmla="*/ 0 60000 65536"/>
              <a:gd name="T14" fmla="*/ 0 60000 65536"/>
              <a:gd name="T15" fmla="*/ 0 60000 65536"/>
              <a:gd name="T16" fmla="*/ 0 60000 65536"/>
              <a:gd name="T17" fmla="*/ 0 60000 65536"/>
              <a:gd name="T18" fmla="*/ 0 w 1306831"/>
              <a:gd name="T19" fmla="*/ 0 h 802062"/>
              <a:gd name="T20" fmla="*/ 1306831 w 1306831"/>
              <a:gd name="T21" fmla="*/ 802062 h 802062"/>
            </a:gdLst>
            <a:ahLst/>
            <a:cxnLst>
              <a:cxn ang="T12">
                <a:pos x="T0" y="T1"/>
              </a:cxn>
              <a:cxn ang="T13">
                <a:pos x="T2" y="T3"/>
              </a:cxn>
              <a:cxn ang="T14">
                <a:pos x="T4" y="T5"/>
              </a:cxn>
              <a:cxn ang="T15">
                <a:pos x="T6" y="T7"/>
              </a:cxn>
              <a:cxn ang="T16">
                <a:pos x="T8" y="T9"/>
              </a:cxn>
              <a:cxn ang="T17">
                <a:pos x="T10" y="T11"/>
              </a:cxn>
            </a:cxnLst>
            <a:rect l="T18" t="T19" r="T20" b="T21"/>
            <a:pathLst>
              <a:path w="1306831" h="802062">
                <a:moveTo>
                  <a:pt x="1306831" y="0"/>
                </a:moveTo>
                <a:cubicBezTo>
                  <a:pt x="1294362" y="146654"/>
                  <a:pt x="1244621" y="292416"/>
                  <a:pt x="1155157" y="422288"/>
                </a:cubicBezTo>
                <a:cubicBezTo>
                  <a:pt x="894842" y="800184"/>
                  <a:pt x="391582" y="910196"/>
                  <a:pt x="0" y="688253"/>
                </a:cubicBezTo>
                <a:lnTo>
                  <a:pt x="375580" y="143030"/>
                </a:lnTo>
                <a:cubicBezTo>
                  <a:pt x="436562" y="54504"/>
                  <a:pt x="536999" y="1393"/>
                  <a:pt x="644504" y="1320"/>
                </a:cubicBezTo>
                <a:lnTo>
                  <a:pt x="1306831" y="0"/>
                </a:lnTo>
                <a:close/>
              </a:path>
            </a:pathLst>
          </a:cu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solidFill>
                  <a:srgbClr val="696969"/>
                </a:solidFill>
                <a:latin typeface="Calibri" panose="020F0502020204030204" pitchFamily="34" charset="0"/>
              </a:rPr>
              <a:t>04</a:t>
            </a:r>
          </a:p>
        </p:txBody>
      </p:sp>
      <p:grpSp>
        <p:nvGrpSpPr>
          <p:cNvPr id="31763" name="Group 110">
            <a:extLst>
              <a:ext uri="{FF2B5EF4-FFF2-40B4-BE49-F238E27FC236}">
                <a16:creationId xmlns:a16="http://schemas.microsoft.com/office/drawing/2014/main" id="{AB1377D9-3AB8-83C7-E0EB-0A9BB2002974}"/>
              </a:ext>
            </a:extLst>
          </p:cNvPr>
          <p:cNvGrpSpPr>
            <a:grpSpLocks/>
          </p:cNvGrpSpPr>
          <p:nvPr/>
        </p:nvGrpSpPr>
        <p:grpSpPr bwMode="auto">
          <a:xfrm>
            <a:off x="8639175" y="2811463"/>
            <a:ext cx="3179763" cy="1350962"/>
            <a:chOff x="8921977" y="1528280"/>
            <a:chExt cx="2926080" cy="1351708"/>
          </a:xfrm>
        </p:grpSpPr>
        <p:sp>
          <p:nvSpPr>
            <p:cNvPr id="31786" name="TextBox 25">
              <a:extLst>
                <a:ext uri="{FF2B5EF4-FFF2-40B4-BE49-F238E27FC236}">
                  <a16:creationId xmlns:a16="http://schemas.microsoft.com/office/drawing/2014/main" id="{EBFB7D4E-0F20-00A5-1BA9-9BCBCCE1C176}"/>
                </a:ext>
              </a:extLst>
            </p:cNvPr>
            <p:cNvSpPr txBox="1">
              <a:spLocks noChangeArrowheads="1"/>
            </p:cNvSpPr>
            <p:nvPr/>
          </p:nvSpPr>
          <p:spPr bwMode="auto">
            <a:xfrm>
              <a:off x="8921977" y="1528280"/>
              <a:ext cx="29260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500" b="1" noProof="1">
                  <a:solidFill>
                    <a:srgbClr val="000000"/>
                  </a:solidFill>
                  <a:latin typeface="Abadi" panose="020F0502020204030204" pitchFamily="34" charset="0"/>
                </a:rPr>
                <a:t>2. Cap-Ex Incentive</a:t>
              </a:r>
            </a:p>
          </p:txBody>
        </p:sp>
        <p:sp>
          <p:nvSpPr>
            <p:cNvPr id="31787" name="TextBox 26">
              <a:extLst>
                <a:ext uri="{FF2B5EF4-FFF2-40B4-BE49-F238E27FC236}">
                  <a16:creationId xmlns:a16="http://schemas.microsoft.com/office/drawing/2014/main" id="{3EE8B98B-4202-54B2-4F0A-0AB945741FA9}"/>
                </a:ext>
              </a:extLst>
            </p:cNvPr>
            <p:cNvSpPr txBox="1">
              <a:spLocks noChangeArrowheads="1"/>
            </p:cNvSpPr>
            <p:nvPr/>
          </p:nvSpPr>
          <p:spPr bwMode="auto">
            <a:xfrm>
              <a:off x="8921977" y="1925881"/>
              <a:ext cx="292608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ltLang="en-US" sz="1400" noProof="1">
                  <a:latin typeface="Abadi" panose="020F0502020204030204" pitchFamily="34" charset="0"/>
                </a:rPr>
                <a:t>Incentive to develop </a:t>
              </a:r>
              <a:r>
                <a:rPr lang="en-IN" altLang="en-US" sz="1400">
                  <a:latin typeface="Abadi" panose="020F0502020204030204" pitchFamily="34" charset="0"/>
                </a:rPr>
                <a:t>world-class state-of-art PM Foot Forward (PMFF) Parks, upgrading existing manufacturing units and clusters,.</a:t>
              </a:r>
              <a:r>
                <a:rPr lang="en-IN" altLang="en-US" sz="1400" noProof="1">
                  <a:latin typeface="Abadi" panose="020F0502020204030204" pitchFamily="34" charset="0"/>
                </a:rPr>
                <a:t> </a:t>
              </a:r>
            </a:p>
          </p:txBody>
        </p:sp>
      </p:grpSp>
      <p:grpSp>
        <p:nvGrpSpPr>
          <p:cNvPr id="31764" name="Group 111">
            <a:extLst>
              <a:ext uri="{FF2B5EF4-FFF2-40B4-BE49-F238E27FC236}">
                <a16:creationId xmlns:a16="http://schemas.microsoft.com/office/drawing/2014/main" id="{0DD95447-9040-A954-886E-311AFE32CEEF}"/>
              </a:ext>
            </a:extLst>
          </p:cNvPr>
          <p:cNvGrpSpPr>
            <a:grpSpLocks/>
          </p:cNvGrpSpPr>
          <p:nvPr/>
        </p:nvGrpSpPr>
        <p:grpSpPr bwMode="auto">
          <a:xfrm>
            <a:off x="8562975" y="4341813"/>
            <a:ext cx="3184525" cy="1423987"/>
            <a:chOff x="8853631" y="3616961"/>
            <a:chExt cx="3571185" cy="1129358"/>
          </a:xfrm>
        </p:grpSpPr>
        <p:sp>
          <p:nvSpPr>
            <p:cNvPr id="31784" name="TextBox 32">
              <a:extLst>
                <a:ext uri="{FF2B5EF4-FFF2-40B4-BE49-F238E27FC236}">
                  <a16:creationId xmlns:a16="http://schemas.microsoft.com/office/drawing/2014/main" id="{54391233-A72D-B1AC-2673-45FDF89184D1}"/>
                </a:ext>
              </a:extLst>
            </p:cNvPr>
            <p:cNvSpPr txBox="1">
              <a:spLocks noChangeArrowheads="1"/>
            </p:cNvSpPr>
            <p:nvPr/>
          </p:nvSpPr>
          <p:spPr bwMode="auto">
            <a:xfrm>
              <a:off x="8882922" y="3616961"/>
              <a:ext cx="2926080" cy="25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500" b="1" noProof="1">
                  <a:solidFill>
                    <a:srgbClr val="000000"/>
                  </a:solidFill>
                  <a:latin typeface="Abadi" panose="020F0502020204030204" pitchFamily="34" charset="0"/>
                </a:rPr>
                <a:t>3. Skilling Incentive</a:t>
              </a:r>
            </a:p>
          </p:txBody>
        </p:sp>
        <p:sp>
          <p:nvSpPr>
            <p:cNvPr id="128" name="TextBox 35">
              <a:extLst>
                <a:ext uri="{FF2B5EF4-FFF2-40B4-BE49-F238E27FC236}">
                  <a16:creationId xmlns:a16="http://schemas.microsoft.com/office/drawing/2014/main" id="{9503B904-AF49-1841-0BAE-07852A3C45C8}"/>
                </a:ext>
              </a:extLst>
            </p:cNvPr>
            <p:cNvSpPr txBox="1"/>
            <p:nvPr/>
          </p:nvSpPr>
          <p:spPr>
            <a:xfrm>
              <a:off x="8853631" y="4007263"/>
              <a:ext cx="3571185" cy="739056"/>
            </a:xfrm>
            <a:prstGeom prst="rect">
              <a:avLst/>
            </a:prstGeom>
            <a:noFill/>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en-US" sz="1400" kern="100" noProof="1">
                  <a:solidFill>
                    <a:srgbClr val="000000"/>
                  </a:solidFill>
                  <a:latin typeface="Abadi" panose="020B0604020104020204" pitchFamily="34" charset="0"/>
                  <a:ea typeface="Calibri" panose="020F0502020204030204" pitchFamily="34" charset="0"/>
                  <a:cs typeface="Calibri" panose="020F0502020204030204" pitchFamily="34" charset="0"/>
                </a:rPr>
                <a:t>Training and upskilling of 5 Lakh workforce and promoting industry ready on-the-job training.</a:t>
              </a:r>
            </a:p>
          </p:txBody>
        </p:sp>
      </p:grpSp>
      <p:grpSp>
        <p:nvGrpSpPr>
          <p:cNvPr id="31765" name="Group 112">
            <a:extLst>
              <a:ext uri="{FF2B5EF4-FFF2-40B4-BE49-F238E27FC236}">
                <a16:creationId xmlns:a16="http://schemas.microsoft.com/office/drawing/2014/main" id="{8FC959B5-FEE6-690C-8626-59EC8EB723CA}"/>
              </a:ext>
            </a:extLst>
          </p:cNvPr>
          <p:cNvGrpSpPr>
            <a:grpSpLocks/>
          </p:cNvGrpSpPr>
          <p:nvPr/>
        </p:nvGrpSpPr>
        <p:grpSpPr bwMode="auto">
          <a:xfrm>
            <a:off x="352425" y="741363"/>
            <a:ext cx="3070225" cy="2463800"/>
            <a:chOff x="332936" y="2073768"/>
            <a:chExt cx="2926080" cy="2463276"/>
          </a:xfrm>
        </p:grpSpPr>
        <p:sp>
          <p:nvSpPr>
            <p:cNvPr id="31782" name="TextBox 39">
              <a:extLst>
                <a:ext uri="{FF2B5EF4-FFF2-40B4-BE49-F238E27FC236}">
                  <a16:creationId xmlns:a16="http://schemas.microsoft.com/office/drawing/2014/main" id="{F2BC198E-7E47-DE7A-79B3-3D1F497DDA1B}"/>
                </a:ext>
              </a:extLst>
            </p:cNvPr>
            <p:cNvSpPr txBox="1">
              <a:spLocks noChangeArrowheads="1"/>
            </p:cNvSpPr>
            <p:nvPr/>
          </p:nvSpPr>
          <p:spPr bwMode="auto">
            <a:xfrm>
              <a:off x="332936" y="2073768"/>
              <a:ext cx="292608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500" b="1" noProof="1">
                  <a:solidFill>
                    <a:srgbClr val="000000"/>
                  </a:solidFill>
                  <a:latin typeface="Abadi" panose="020F0502020204030204" pitchFamily="34" charset="0"/>
                </a:rPr>
                <a:t>5. Sustainability, Innovation and Testing/Certification</a:t>
              </a:r>
            </a:p>
          </p:txBody>
        </p:sp>
        <p:sp>
          <p:nvSpPr>
            <p:cNvPr id="31783" name="TextBox 40">
              <a:extLst>
                <a:ext uri="{FF2B5EF4-FFF2-40B4-BE49-F238E27FC236}">
                  <a16:creationId xmlns:a16="http://schemas.microsoft.com/office/drawing/2014/main" id="{BF744072-450D-2C84-7D0D-6CD35C853F77}"/>
                </a:ext>
              </a:extLst>
            </p:cNvPr>
            <p:cNvSpPr txBox="1">
              <a:spLocks noChangeArrowheads="1"/>
            </p:cNvSpPr>
            <p:nvPr/>
          </p:nvSpPr>
          <p:spPr bwMode="auto">
            <a:xfrm>
              <a:off x="332936" y="2721162"/>
              <a:ext cx="292608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ltLang="en-US" sz="1400" noProof="1">
                  <a:solidFill>
                    <a:srgbClr val="595959"/>
                  </a:solidFill>
                  <a:latin typeface="Abadi" panose="020F0502020204030204" pitchFamily="34" charset="0"/>
                </a:rPr>
                <a:t>Support research in environmental compliance, circular economy initiatives, research &amp; development (R&amp;D), sustainable innovation, enhancing testing infrastructure and meeting sustainability testing and certification requirements.</a:t>
              </a:r>
            </a:p>
          </p:txBody>
        </p:sp>
      </p:grpSp>
      <p:grpSp>
        <p:nvGrpSpPr>
          <p:cNvPr id="31766" name="Group 113">
            <a:extLst>
              <a:ext uri="{FF2B5EF4-FFF2-40B4-BE49-F238E27FC236}">
                <a16:creationId xmlns:a16="http://schemas.microsoft.com/office/drawing/2014/main" id="{59EE70F9-608B-50F7-331F-B031C013F3D4}"/>
              </a:ext>
            </a:extLst>
          </p:cNvPr>
          <p:cNvGrpSpPr>
            <a:grpSpLocks/>
          </p:cNvGrpSpPr>
          <p:nvPr/>
        </p:nvGrpSpPr>
        <p:grpSpPr bwMode="auto">
          <a:xfrm>
            <a:off x="315913" y="3552825"/>
            <a:ext cx="3281362" cy="1779588"/>
            <a:chOff x="409943" y="4398137"/>
            <a:chExt cx="2946669" cy="1630360"/>
          </a:xfrm>
        </p:grpSpPr>
        <p:sp>
          <p:nvSpPr>
            <p:cNvPr id="31780" name="TextBox 71">
              <a:extLst>
                <a:ext uri="{FF2B5EF4-FFF2-40B4-BE49-F238E27FC236}">
                  <a16:creationId xmlns:a16="http://schemas.microsoft.com/office/drawing/2014/main" id="{0EAD2D5B-8B5A-94A5-B6DD-16C7DD2283E2}"/>
                </a:ext>
              </a:extLst>
            </p:cNvPr>
            <p:cNvSpPr txBox="1">
              <a:spLocks noChangeArrowheads="1"/>
            </p:cNvSpPr>
            <p:nvPr/>
          </p:nvSpPr>
          <p:spPr bwMode="auto">
            <a:xfrm>
              <a:off x="430532" y="4398137"/>
              <a:ext cx="2926080" cy="50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500" b="1" noProof="1">
                  <a:solidFill>
                    <a:srgbClr val="000000"/>
                  </a:solidFill>
                  <a:latin typeface="Abadi" panose="020F0502020204030204" pitchFamily="34" charset="0"/>
                </a:rPr>
                <a:t>4. Brand Promotion &amp; </a:t>
              </a:r>
            </a:p>
            <a:p>
              <a:pPr eaLnBrk="1" hangingPunct="1"/>
              <a:r>
                <a:rPr lang="en-IN" altLang="en-US" sz="1500" b="1" noProof="1">
                  <a:solidFill>
                    <a:srgbClr val="000000"/>
                  </a:solidFill>
                  <a:latin typeface="Abadi" panose="020F0502020204030204" pitchFamily="34" charset="0"/>
                </a:rPr>
                <a:t>Market Linkage</a:t>
              </a:r>
            </a:p>
          </p:txBody>
        </p:sp>
        <p:sp>
          <p:nvSpPr>
            <p:cNvPr id="31781" name="TextBox 72">
              <a:extLst>
                <a:ext uri="{FF2B5EF4-FFF2-40B4-BE49-F238E27FC236}">
                  <a16:creationId xmlns:a16="http://schemas.microsoft.com/office/drawing/2014/main" id="{0EF1FBCE-228F-3815-F24E-16324EBB787B}"/>
                </a:ext>
              </a:extLst>
            </p:cNvPr>
            <p:cNvSpPr txBox="1">
              <a:spLocks noChangeArrowheads="1"/>
            </p:cNvSpPr>
            <p:nvPr/>
          </p:nvSpPr>
          <p:spPr bwMode="auto">
            <a:xfrm>
              <a:off x="409943" y="4858946"/>
              <a:ext cx="279801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ltLang="en-US" sz="1400" noProof="1">
                  <a:solidFill>
                    <a:srgbClr val="595959"/>
                  </a:solidFill>
                  <a:latin typeface="Abadi" panose="020F0502020204030204" pitchFamily="34" charset="0"/>
                </a:rPr>
                <a:t>Strengthen market access, boost exports, showcase Indian products and strengthen market linkage in order to promote Brand Bharat at global level for Footwear &amp; Leather Sector.</a:t>
              </a:r>
            </a:p>
          </p:txBody>
        </p:sp>
      </p:grpSp>
      <p:grpSp>
        <p:nvGrpSpPr>
          <p:cNvPr id="31767" name="Group 114">
            <a:extLst>
              <a:ext uri="{FF2B5EF4-FFF2-40B4-BE49-F238E27FC236}">
                <a16:creationId xmlns:a16="http://schemas.microsoft.com/office/drawing/2014/main" id="{9258CF67-43C8-D373-493F-5D7076900F69}"/>
              </a:ext>
            </a:extLst>
          </p:cNvPr>
          <p:cNvGrpSpPr>
            <a:grpSpLocks/>
          </p:cNvGrpSpPr>
          <p:nvPr/>
        </p:nvGrpSpPr>
        <p:grpSpPr bwMode="auto">
          <a:xfrm>
            <a:off x="8605838" y="728663"/>
            <a:ext cx="3378200" cy="2038350"/>
            <a:chOff x="8225696" y="1127465"/>
            <a:chExt cx="3788345" cy="2037636"/>
          </a:xfrm>
        </p:grpSpPr>
        <p:sp>
          <p:nvSpPr>
            <p:cNvPr id="31778" name="TextBox 74">
              <a:extLst>
                <a:ext uri="{FF2B5EF4-FFF2-40B4-BE49-F238E27FC236}">
                  <a16:creationId xmlns:a16="http://schemas.microsoft.com/office/drawing/2014/main" id="{7FD5B904-A898-761C-5D8B-549C1A604D71}"/>
                </a:ext>
              </a:extLst>
            </p:cNvPr>
            <p:cNvSpPr txBox="1">
              <a:spLocks noChangeArrowheads="1"/>
            </p:cNvSpPr>
            <p:nvPr/>
          </p:nvSpPr>
          <p:spPr bwMode="auto">
            <a:xfrm>
              <a:off x="8225696" y="1127465"/>
              <a:ext cx="362590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IN" altLang="en-US" sz="1500" b="1" noProof="1">
                  <a:solidFill>
                    <a:srgbClr val="000000"/>
                  </a:solidFill>
                  <a:latin typeface="Abadi" panose="020F0502020204030204" pitchFamily="34" charset="0"/>
                </a:rPr>
                <a:t>1. Operational Efficiency (OE)/ Localisation-Investment-Turnover-Employment (LITE) Incentive</a:t>
              </a:r>
            </a:p>
          </p:txBody>
        </p:sp>
        <p:sp>
          <p:nvSpPr>
            <p:cNvPr id="122" name="TextBox 75">
              <a:extLst>
                <a:ext uri="{FF2B5EF4-FFF2-40B4-BE49-F238E27FC236}">
                  <a16:creationId xmlns:a16="http://schemas.microsoft.com/office/drawing/2014/main" id="{91BF2DDE-097F-C734-F69F-4BED266915C8}"/>
                </a:ext>
              </a:extLst>
            </p:cNvPr>
            <p:cNvSpPr txBox="1"/>
            <p:nvPr/>
          </p:nvSpPr>
          <p:spPr>
            <a:xfrm>
              <a:off x="8264861" y="1995523"/>
              <a:ext cx="3749180" cy="1169578"/>
            </a:xfrm>
            <a:prstGeom prst="rect">
              <a:avLst/>
            </a:prstGeom>
            <a:noFill/>
          </p:spPr>
          <p:txBody>
            <a:bodyPr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spcBef>
                  <a:spcPts val="0"/>
                </a:spcBef>
                <a:spcAft>
                  <a:spcPts val="0"/>
                </a:spcAft>
                <a:defRPr/>
              </a:pPr>
              <a:r>
                <a:rPr lang="en-IN" sz="1400" kern="100" dirty="0">
                  <a:solidFill>
                    <a:srgbClr val="000000"/>
                  </a:solidFill>
                  <a:latin typeface="Abadi" panose="020B0604020104020204" pitchFamily="34" charset="0"/>
                  <a:ea typeface="Calibri" panose="020F0502020204030204" pitchFamily="34" charset="0"/>
                  <a:cs typeface="Calibri" panose="020F0502020204030204" pitchFamily="34" charset="0"/>
                </a:rPr>
                <a:t>Incentive for meeting investment thresholds, driving incremental turnover, generating cumulative employment, and advancing localisation efforts.</a:t>
              </a:r>
              <a:endParaRPr lang="en-US" sz="1400" noProof="1">
                <a:solidFill>
                  <a:sysClr val="windowText" lastClr="000000">
                    <a:lumMod val="65000"/>
                    <a:lumOff val="35000"/>
                  </a:sysClr>
                </a:solidFill>
                <a:latin typeface="Abadi" panose="020B0604020104020204" pitchFamily="34" charset="0"/>
              </a:endParaRPr>
            </a:p>
          </p:txBody>
        </p:sp>
      </p:grpSp>
      <p:sp>
        <p:nvSpPr>
          <p:cNvPr id="31768" name="Slide Number Placeholder 3">
            <a:extLst>
              <a:ext uri="{FF2B5EF4-FFF2-40B4-BE49-F238E27FC236}">
                <a16:creationId xmlns:a16="http://schemas.microsoft.com/office/drawing/2014/main" id="{8F969DCE-2C7E-3C63-A5D5-EF93A13107D1}"/>
              </a:ext>
            </a:extLst>
          </p:cNvPr>
          <p:cNvSpPr txBox="1">
            <a:spLocks/>
          </p:cNvSpPr>
          <p:nvPr/>
        </p:nvSpPr>
        <p:spPr bwMode="auto">
          <a:xfrm>
            <a:off x="9436100" y="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60D56ED-2314-9B49-87E5-2AA40F1AD00F}" type="slidenum">
              <a:rPr lang="en-IN" altLang="en-US" sz="1200">
                <a:solidFill>
                  <a:srgbClr val="898989"/>
                </a:solidFill>
                <a:latin typeface="Calibri" panose="020F0502020204030204" pitchFamily="34" charset="0"/>
              </a:rPr>
              <a:pPr algn="r" eaLnBrk="1" hangingPunct="1"/>
              <a:t>24</a:t>
            </a:fld>
            <a:endParaRPr lang="en-IN" altLang="en-US" sz="1200">
              <a:solidFill>
                <a:srgbClr val="898989"/>
              </a:solidFill>
              <a:latin typeface="Calibri" panose="020F0502020204030204" pitchFamily="34" charset="0"/>
            </a:endParaRPr>
          </a:p>
        </p:txBody>
      </p:sp>
      <p:sp>
        <p:nvSpPr>
          <p:cNvPr id="31769" name="Graphic 5" descr="Bar graph with upward trend">
            <a:extLst>
              <a:ext uri="{FF2B5EF4-FFF2-40B4-BE49-F238E27FC236}">
                <a16:creationId xmlns:a16="http://schemas.microsoft.com/office/drawing/2014/main" id="{BECF7AAF-60F3-AA02-FB05-2BED489D1439}"/>
              </a:ext>
            </a:extLst>
          </p:cNvPr>
          <p:cNvSpPr>
            <a:spLocks noChangeAspect="1"/>
          </p:cNvSpPr>
          <p:nvPr/>
        </p:nvSpPr>
        <p:spPr bwMode="auto">
          <a:xfrm>
            <a:off x="6276975" y="1258888"/>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0" name="Graphic 7" descr="Factory">
            <a:extLst>
              <a:ext uri="{FF2B5EF4-FFF2-40B4-BE49-F238E27FC236}">
                <a16:creationId xmlns:a16="http://schemas.microsoft.com/office/drawing/2014/main" id="{4EA3B534-72C7-3EE1-303A-C1BB3C1F3780}"/>
              </a:ext>
            </a:extLst>
          </p:cNvPr>
          <p:cNvSpPr>
            <a:spLocks noChangeAspect="1"/>
          </p:cNvSpPr>
          <p:nvPr/>
        </p:nvSpPr>
        <p:spPr bwMode="auto">
          <a:xfrm>
            <a:off x="7921625" y="3043238"/>
            <a:ext cx="5572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1" name="Graphic 9" descr="Group success">
            <a:extLst>
              <a:ext uri="{FF2B5EF4-FFF2-40B4-BE49-F238E27FC236}">
                <a16:creationId xmlns:a16="http://schemas.microsoft.com/office/drawing/2014/main" id="{575F0D8B-BE8E-66B3-1B2B-FDCAD91FEB31}"/>
              </a:ext>
            </a:extLst>
          </p:cNvPr>
          <p:cNvSpPr>
            <a:spLocks noChangeAspect="1"/>
          </p:cNvSpPr>
          <p:nvPr/>
        </p:nvSpPr>
        <p:spPr bwMode="auto">
          <a:xfrm>
            <a:off x="6510338" y="5170488"/>
            <a:ext cx="6381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2" name="Graphic 11" descr="World">
            <a:extLst>
              <a:ext uri="{FF2B5EF4-FFF2-40B4-BE49-F238E27FC236}">
                <a16:creationId xmlns:a16="http://schemas.microsoft.com/office/drawing/2014/main" id="{9268E37E-6A98-669B-6DA6-300496E65C60}"/>
              </a:ext>
            </a:extLst>
          </p:cNvPr>
          <p:cNvSpPr>
            <a:spLocks noChangeAspect="1"/>
          </p:cNvSpPr>
          <p:nvPr/>
        </p:nvSpPr>
        <p:spPr bwMode="auto">
          <a:xfrm>
            <a:off x="4230688" y="461168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773" name="Graphic 13" descr="Sustainability">
            <a:extLst>
              <a:ext uri="{FF2B5EF4-FFF2-40B4-BE49-F238E27FC236}">
                <a16:creationId xmlns:a16="http://schemas.microsoft.com/office/drawing/2014/main" id="{FBF9358C-4BBB-F767-483E-2B7FDB9E871E}"/>
              </a:ext>
            </a:extLst>
          </p:cNvPr>
          <p:cNvSpPr>
            <a:spLocks noChangeAspect="1"/>
          </p:cNvSpPr>
          <p:nvPr/>
        </p:nvSpPr>
        <p:spPr bwMode="auto">
          <a:xfrm>
            <a:off x="3998913" y="2184400"/>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31774" name="Picture 4" descr="Make in India Logo PNG Vector (EPS) Free Download">
            <a:extLst>
              <a:ext uri="{FF2B5EF4-FFF2-40B4-BE49-F238E27FC236}">
                <a16:creationId xmlns:a16="http://schemas.microsoft.com/office/drawing/2014/main" id="{793F70BA-529B-F626-BDCF-C42C8DBE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100" y="2857500"/>
            <a:ext cx="13049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133">
            <a:extLst>
              <a:ext uri="{FF2B5EF4-FFF2-40B4-BE49-F238E27FC236}">
                <a16:creationId xmlns:a16="http://schemas.microsoft.com/office/drawing/2014/main" id="{34FA307A-4D8B-C783-D072-A49D9FF195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5163" y="3590925"/>
            <a:ext cx="6048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7318580-4330-C3B4-A7ED-5DFB6C71155F}"/>
              </a:ext>
            </a:extLst>
          </p:cNvPr>
          <p:cNvSpPr txBox="1"/>
          <p:nvPr/>
        </p:nvSpPr>
        <p:spPr>
          <a:xfrm>
            <a:off x="171450" y="6019800"/>
            <a:ext cx="11523663" cy="523875"/>
          </a:xfrm>
          <a:prstGeom prst="rect">
            <a:avLst/>
          </a:prstGeom>
          <a:solidFill>
            <a:schemeClr val="bg2">
              <a:lumMod val="90000"/>
            </a:schemeClr>
          </a:solidFill>
        </p:spPr>
        <p:txBody>
          <a:bodyPr>
            <a:spAutoFit/>
          </a:bodyPr>
          <a:lstStyle/>
          <a:p>
            <a:pPr marL="36000" algn="ctr" fontAlgn="auto">
              <a:spcBef>
                <a:spcPts val="0"/>
              </a:spcBef>
              <a:spcAft>
                <a:spcPts val="0"/>
              </a:spcAft>
              <a:defRPr/>
            </a:pPr>
            <a:r>
              <a:rPr lang="en-US" sz="1400" dirty="0">
                <a:solidFill>
                  <a:srgbClr val="5B9BD5">
                    <a:lumMod val="50000"/>
                  </a:srgbClr>
                </a:solidFill>
                <a:latin typeface="Abadi" panose="020B0604020104020204" pitchFamily="34" charset="0"/>
                <a:cs typeface="+mn-cs"/>
              </a:rPr>
              <a:t>Co-eligibility with Other Schemes</a:t>
            </a:r>
          </a:p>
          <a:p>
            <a:pPr marL="36000" algn="ctr" fontAlgn="auto">
              <a:spcBef>
                <a:spcPts val="0"/>
              </a:spcBef>
              <a:spcAft>
                <a:spcPts val="0"/>
              </a:spcAft>
              <a:defRPr/>
            </a:pPr>
            <a:r>
              <a:rPr lang="en-US" sz="1400" dirty="0">
                <a:latin typeface="Abadi" panose="020B0604020104020204" pitchFamily="34" charset="0"/>
                <a:cs typeface="+mn-cs"/>
              </a:rPr>
              <a:t>This scheme is an additive in nature and the applicant can also avail benefits of other Central Government and State Government schemes</a:t>
            </a:r>
          </a:p>
        </p:txBody>
      </p:sp>
      <p:sp>
        <p:nvSpPr>
          <p:cNvPr id="31777" name="Slide Number Placeholder 12">
            <a:extLst>
              <a:ext uri="{FF2B5EF4-FFF2-40B4-BE49-F238E27FC236}">
                <a16:creationId xmlns:a16="http://schemas.microsoft.com/office/drawing/2014/main" id="{C3B71342-FF9B-5338-F884-8548A5511529}"/>
              </a:ext>
            </a:extLst>
          </p:cNvPr>
          <p:cNvSpPr>
            <a:spLocks noGrp="1"/>
          </p:cNvSpPr>
          <p:nvPr>
            <p:ph type="sldNum" sz="quarter" idx="12"/>
          </p:nvPr>
        </p:nvSpPr>
        <p:spPr bwMode="auto">
          <a:xfrm>
            <a:off x="8858250" y="64928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308771-2F67-8B43-A367-6E57E516048A}" type="slidenum">
              <a:rPr lang="en-IN" altLang="en-US">
                <a:solidFill>
                  <a:srgbClr val="898989"/>
                </a:solidFill>
                <a:latin typeface="Calibri" panose="020F0502020204030204" pitchFamily="34" charset="0"/>
              </a:rPr>
              <a:pPr eaLnBrk="1" hangingPunct="1"/>
              <a:t>24</a:t>
            </a:fld>
            <a:endParaRPr lang="en-IN" altLang="en-US">
              <a:solidFill>
                <a:srgbClr val="898989"/>
              </a:solidFill>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AAA9FE-A50B-D22A-89D8-81253CDEBF54}"/>
              </a:ext>
            </a:extLst>
          </p:cNvPr>
          <p:cNvSpPr/>
          <p:nvPr/>
        </p:nvSpPr>
        <p:spPr>
          <a:xfrm>
            <a:off x="0" y="244475"/>
            <a:ext cx="144463" cy="609600"/>
          </a:xfrm>
          <a:prstGeom prst="rect">
            <a:avLst/>
          </a:prstGeom>
          <a:solidFill>
            <a:srgbClr val="ED7D31"/>
          </a:solidFill>
          <a:ln w="12700" cap="flat" cmpd="sng" algn="ctr">
            <a:noFill/>
            <a:prstDash val="solid"/>
            <a:miter lim="800000"/>
          </a:ln>
          <a:effectLst/>
        </p:spPr>
        <p:txBody>
          <a:bodyPr anchor="ctr"/>
          <a:lstStyle/>
          <a:p>
            <a:pPr algn="ctr" fontAlgn="auto">
              <a:spcBef>
                <a:spcPts val="0"/>
              </a:spcBef>
              <a:spcAft>
                <a:spcPts val="0"/>
              </a:spcAft>
              <a:defRPr/>
            </a:pPr>
            <a:endParaRPr lang="en-IN" kern="0">
              <a:solidFill>
                <a:prstClr val="white"/>
              </a:solidFill>
              <a:latin typeface="Calibri" panose="020F0502020204030204"/>
              <a:cs typeface="+mn-cs"/>
            </a:endParaRPr>
          </a:p>
        </p:txBody>
      </p:sp>
      <p:grpSp>
        <p:nvGrpSpPr>
          <p:cNvPr id="32771" name="Group 117">
            <a:extLst>
              <a:ext uri="{FF2B5EF4-FFF2-40B4-BE49-F238E27FC236}">
                <a16:creationId xmlns:a16="http://schemas.microsoft.com/office/drawing/2014/main" id="{917B7432-C9B0-853F-712C-A9485C68F152}"/>
              </a:ext>
            </a:extLst>
          </p:cNvPr>
          <p:cNvGrpSpPr>
            <a:grpSpLocks/>
          </p:cNvGrpSpPr>
          <p:nvPr/>
        </p:nvGrpSpPr>
        <p:grpSpPr bwMode="auto">
          <a:xfrm>
            <a:off x="368300" y="1138238"/>
            <a:ext cx="11188700" cy="5087937"/>
            <a:chOff x="367972" y="1655625"/>
            <a:chExt cx="10837295" cy="4738341"/>
          </a:xfrm>
        </p:grpSpPr>
        <p:sp>
          <p:nvSpPr>
            <p:cNvPr id="50" name="Rectangle: Rounded Corners 49">
              <a:extLst>
                <a:ext uri="{FF2B5EF4-FFF2-40B4-BE49-F238E27FC236}">
                  <a16:creationId xmlns:a16="http://schemas.microsoft.com/office/drawing/2014/main" id="{F35489F2-1085-C817-1245-5D4932FC50BE}"/>
                </a:ext>
              </a:extLst>
            </p:cNvPr>
            <p:cNvSpPr/>
            <p:nvPr/>
          </p:nvSpPr>
          <p:spPr>
            <a:xfrm>
              <a:off x="704716" y="1663017"/>
              <a:ext cx="3310541" cy="4556496"/>
            </a:xfrm>
            <a:prstGeom prst="roundRect">
              <a:avLst>
                <a:gd name="adj" fmla="val 8099"/>
              </a:avLst>
            </a:prstGeom>
            <a:solidFill>
              <a:srgbClr val="FFFFFF"/>
            </a:solidFill>
            <a:ln w="38100" cap="flat" cmpd="sng" algn="ctr">
              <a:noFill/>
              <a:prstDash val="solid"/>
              <a:miter lim="800000"/>
            </a:ln>
            <a:effectLst>
              <a:outerShdw blurRad="279400" sx="102000" sy="102000" algn="ctr" rotWithShape="0">
                <a:prstClr val="black">
                  <a:alpha val="25000"/>
                </a:prstClr>
              </a:outerShdw>
            </a:effectLst>
          </p:spPr>
          <p:txBody>
            <a:bodyPr tIns="274320"/>
            <a:lstStyle/>
            <a:p>
              <a:pPr algn="r" fontAlgn="auto">
                <a:spcBef>
                  <a:spcPts val="0"/>
                </a:spcBef>
                <a:spcAft>
                  <a:spcPts val="0"/>
                </a:spcAft>
                <a:defRPr/>
              </a:pPr>
              <a:endParaRPr lang="en-US" sz="2400" b="1" kern="0" dirty="0">
                <a:solidFill>
                  <a:srgbClr val="001F33"/>
                </a:solidFill>
                <a:latin typeface="Abadi" panose="020B0604020104020204" pitchFamily="34" charset="0"/>
                <a:cs typeface="+mn-cs"/>
              </a:endParaRPr>
            </a:p>
          </p:txBody>
        </p:sp>
        <p:sp>
          <p:nvSpPr>
            <p:cNvPr id="51" name="Rectangle: Rounded Corners 50">
              <a:extLst>
                <a:ext uri="{FF2B5EF4-FFF2-40B4-BE49-F238E27FC236}">
                  <a16:creationId xmlns:a16="http://schemas.microsoft.com/office/drawing/2014/main" id="{25672973-55C5-4FC7-BB16-F3C17C286F9A}"/>
                </a:ext>
              </a:extLst>
            </p:cNvPr>
            <p:cNvSpPr/>
            <p:nvPr/>
          </p:nvSpPr>
          <p:spPr>
            <a:xfrm>
              <a:off x="1713409" y="6124893"/>
              <a:ext cx="1163994" cy="217328"/>
            </a:xfrm>
            <a:prstGeom prst="roundRect">
              <a:avLst>
                <a:gd name="adj" fmla="val 50000"/>
              </a:avLst>
            </a:prstGeom>
            <a:solidFill>
              <a:srgbClr val="001F33"/>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grpSp>
          <p:nvGrpSpPr>
            <p:cNvPr id="32777" name="Group 52">
              <a:extLst>
                <a:ext uri="{FF2B5EF4-FFF2-40B4-BE49-F238E27FC236}">
                  <a16:creationId xmlns:a16="http://schemas.microsoft.com/office/drawing/2014/main" id="{80C647A1-0F9B-3FD2-CE01-859D5E2ABD27}"/>
                </a:ext>
              </a:extLst>
            </p:cNvPr>
            <p:cNvGrpSpPr>
              <a:grpSpLocks/>
            </p:cNvGrpSpPr>
            <p:nvPr/>
          </p:nvGrpSpPr>
          <p:grpSpPr bwMode="auto">
            <a:xfrm>
              <a:off x="367972" y="2700582"/>
              <a:ext cx="3518227" cy="3622595"/>
              <a:chOff x="-409856" y="2297181"/>
              <a:chExt cx="3751046" cy="3188754"/>
            </a:xfrm>
          </p:grpSpPr>
          <p:sp>
            <p:nvSpPr>
              <p:cNvPr id="55" name="TextBox 54">
                <a:extLst>
                  <a:ext uri="{FF2B5EF4-FFF2-40B4-BE49-F238E27FC236}">
                    <a16:creationId xmlns:a16="http://schemas.microsoft.com/office/drawing/2014/main" id="{B3008AFD-FC68-69B6-8E5B-335151C65B39}"/>
                  </a:ext>
                </a:extLst>
              </p:cNvPr>
              <p:cNvSpPr txBox="1"/>
              <p:nvPr/>
            </p:nvSpPr>
            <p:spPr>
              <a:xfrm>
                <a:off x="332790" y="2627981"/>
                <a:ext cx="2926319" cy="461985"/>
              </a:xfrm>
              <a:prstGeom prst="rect">
                <a:avLst/>
              </a:prstGeom>
              <a:noFill/>
            </p:spPr>
            <p:txBody>
              <a:bodyPr lIns="0" rIns="0" anchor="b">
                <a:spAutoFit/>
              </a:bodyPr>
              <a:lstStyle/>
              <a:p>
                <a:pPr algn="ctr" fontAlgn="auto">
                  <a:spcBef>
                    <a:spcPts val="0"/>
                  </a:spcBef>
                  <a:spcAft>
                    <a:spcPts val="0"/>
                  </a:spcAft>
                  <a:defRPr/>
                </a:pPr>
                <a:endParaRPr lang="en-US" sz="2800" b="1" kern="0" noProof="1">
                  <a:solidFill>
                    <a:srgbClr val="001F33"/>
                  </a:solidFill>
                  <a:latin typeface="Abadi" panose="020B0604020104020204" pitchFamily="34" charset="0"/>
                  <a:cs typeface="+mn-cs"/>
                </a:endParaRPr>
              </a:p>
            </p:txBody>
          </p:sp>
          <p:sp>
            <p:nvSpPr>
              <p:cNvPr id="56" name="TextBox 55">
                <a:extLst>
                  <a:ext uri="{FF2B5EF4-FFF2-40B4-BE49-F238E27FC236}">
                    <a16:creationId xmlns:a16="http://schemas.microsoft.com/office/drawing/2014/main" id="{67794A0F-8FF1-C179-DA11-CB57AF753DD5}"/>
                  </a:ext>
                </a:extLst>
              </p:cNvPr>
              <p:cNvSpPr txBox="1"/>
              <p:nvPr/>
            </p:nvSpPr>
            <p:spPr>
              <a:xfrm>
                <a:off x="-409856" y="2297433"/>
                <a:ext cx="3750936" cy="3188347"/>
              </a:xfrm>
              <a:prstGeom prst="rect">
                <a:avLst/>
              </a:prstGeom>
              <a:noFill/>
            </p:spPr>
            <p:txBody>
              <a:bodyPr lIns="0" rIns="0">
                <a:spAutoFit/>
              </a:bodyPr>
              <a:lstStyle/>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Non-Leather Footwear</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Non-Leather Products such as Bags, Harness, Saddlery, Belt, Wallets, Gloves, etc.,</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Raw Material (including Polyurethane (PU), Ethylene Vinyl Acetate (EVA), Thermoplastic Polyurethane (TPU), Webbing, PU Foam, EVA Foam, Gel, Rubber, Plastic, etc.,)</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Components (including Moulds, Outsole, Insole, Heel Cap, Eyelets, Lace, Welt, Metal Components, etc.,)</a:t>
                </a:r>
              </a:p>
            </p:txBody>
          </p:sp>
        </p:grpSp>
        <p:grpSp>
          <p:nvGrpSpPr>
            <p:cNvPr id="32778" name="Group 85">
              <a:extLst>
                <a:ext uri="{FF2B5EF4-FFF2-40B4-BE49-F238E27FC236}">
                  <a16:creationId xmlns:a16="http://schemas.microsoft.com/office/drawing/2014/main" id="{CA5DE5BB-92EB-4C8E-5021-52BE912CBDA8}"/>
                </a:ext>
              </a:extLst>
            </p:cNvPr>
            <p:cNvGrpSpPr>
              <a:grpSpLocks/>
            </p:cNvGrpSpPr>
            <p:nvPr/>
          </p:nvGrpSpPr>
          <p:grpSpPr bwMode="auto">
            <a:xfrm>
              <a:off x="882377" y="1815062"/>
              <a:ext cx="822210" cy="834343"/>
              <a:chOff x="861118" y="1819052"/>
              <a:chExt cx="822210" cy="834343"/>
            </a:xfrm>
          </p:grpSpPr>
          <p:sp>
            <p:nvSpPr>
              <p:cNvPr id="52" name="Rectangle: Rounded Corners 51">
                <a:extLst>
                  <a:ext uri="{FF2B5EF4-FFF2-40B4-BE49-F238E27FC236}">
                    <a16:creationId xmlns:a16="http://schemas.microsoft.com/office/drawing/2014/main" id="{574070D8-851A-DBCE-5443-FA461EFF8C5A}"/>
                  </a:ext>
                </a:extLst>
              </p:cNvPr>
              <p:cNvSpPr/>
              <p:nvPr/>
            </p:nvSpPr>
            <p:spPr>
              <a:xfrm>
                <a:off x="861823" y="1819285"/>
                <a:ext cx="821100" cy="833830"/>
              </a:xfrm>
              <a:prstGeom prst="roundRect">
                <a:avLst>
                  <a:gd name="adj" fmla="val 21422"/>
                </a:avLst>
              </a:prstGeom>
              <a:solidFill>
                <a:srgbClr val="001F33"/>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pic>
            <p:nvPicPr>
              <p:cNvPr id="32805" name="Picture 84">
                <a:extLst>
                  <a:ext uri="{FF2B5EF4-FFF2-40B4-BE49-F238E27FC236}">
                    <a16:creationId xmlns:a16="http://schemas.microsoft.com/office/drawing/2014/main" id="{D77B62B7-C249-B2E9-6F0A-33250AF27DA8}"/>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962481" y="1904107"/>
                <a:ext cx="658394" cy="65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Rectangle 86">
              <a:extLst>
                <a:ext uri="{FF2B5EF4-FFF2-40B4-BE49-F238E27FC236}">
                  <a16:creationId xmlns:a16="http://schemas.microsoft.com/office/drawing/2014/main" id="{C7F02C23-3382-420C-8B48-D1DD76D2CA94}"/>
                </a:ext>
              </a:extLst>
            </p:cNvPr>
            <p:cNvSpPr/>
            <p:nvPr/>
          </p:nvSpPr>
          <p:spPr>
            <a:xfrm>
              <a:off x="1733397" y="1904000"/>
              <a:ext cx="2072740" cy="706686"/>
            </a:xfrm>
            <a:prstGeom prst="rect">
              <a:avLst/>
            </a:prstGeom>
          </p:spPr>
          <p:txBody>
            <a:bodyPr>
              <a:spAutoFit/>
            </a:bodyPr>
            <a:lstStyle/>
            <a:p>
              <a:pPr algn="r" fontAlgn="auto">
                <a:spcBef>
                  <a:spcPts val="0"/>
                </a:spcBef>
                <a:spcAft>
                  <a:spcPts val="0"/>
                </a:spcAft>
                <a:defRPr/>
              </a:pPr>
              <a:r>
                <a:rPr lang="en-US" sz="2000" b="1" kern="0" dirty="0">
                  <a:solidFill>
                    <a:srgbClr val="001F33"/>
                  </a:solidFill>
                  <a:latin typeface="Abadi" panose="020B0604020104020204" pitchFamily="34" charset="0"/>
                  <a:cs typeface="+mn-cs"/>
                </a:rPr>
                <a:t>Non-Leather </a:t>
              </a:r>
              <a:br>
                <a:rPr lang="en-US" sz="2000" b="1" kern="0" dirty="0">
                  <a:solidFill>
                    <a:srgbClr val="001F33"/>
                  </a:solidFill>
                  <a:latin typeface="Abadi" panose="020B0604020104020204" pitchFamily="34" charset="0"/>
                  <a:cs typeface="+mn-cs"/>
                </a:rPr>
              </a:br>
              <a:r>
                <a:rPr lang="en-US" sz="2000" b="1" kern="0" dirty="0">
                  <a:solidFill>
                    <a:srgbClr val="001F33"/>
                  </a:solidFill>
                  <a:latin typeface="Abadi" panose="020B0604020104020204" pitchFamily="34" charset="0"/>
                  <a:cs typeface="+mn-cs"/>
                </a:rPr>
                <a:t>Products</a:t>
              </a:r>
            </a:p>
          </p:txBody>
        </p:sp>
        <p:sp>
          <p:nvSpPr>
            <p:cNvPr id="88" name="Rectangle: Rounded Corners 87">
              <a:extLst>
                <a:ext uri="{FF2B5EF4-FFF2-40B4-BE49-F238E27FC236}">
                  <a16:creationId xmlns:a16="http://schemas.microsoft.com/office/drawing/2014/main" id="{91FC5D95-4367-9C64-9204-5B4DCA925578}"/>
                </a:ext>
              </a:extLst>
            </p:cNvPr>
            <p:cNvSpPr/>
            <p:nvPr/>
          </p:nvSpPr>
          <p:spPr>
            <a:xfrm>
              <a:off x="4222839" y="1663017"/>
              <a:ext cx="3379735" cy="4556496"/>
            </a:xfrm>
            <a:prstGeom prst="roundRect">
              <a:avLst>
                <a:gd name="adj" fmla="val 7418"/>
              </a:avLst>
            </a:prstGeom>
            <a:solidFill>
              <a:srgbClr val="FFFFFF"/>
            </a:solidFill>
            <a:ln w="38100" cap="flat" cmpd="sng" algn="ctr">
              <a:noFill/>
              <a:prstDash val="solid"/>
              <a:miter lim="800000"/>
            </a:ln>
            <a:effectLst>
              <a:outerShdw blurRad="279400" sx="102000" sy="102000" algn="ctr" rotWithShape="0">
                <a:prstClr val="black">
                  <a:alpha val="25000"/>
                </a:prstClr>
              </a:outerShdw>
            </a:effectLst>
          </p:spPr>
          <p:txBody>
            <a:bodyPr tIns="274320"/>
            <a:lstStyle/>
            <a:p>
              <a:pPr algn="r" fontAlgn="auto">
                <a:spcBef>
                  <a:spcPts val="0"/>
                </a:spcBef>
                <a:spcAft>
                  <a:spcPts val="0"/>
                </a:spcAft>
                <a:defRPr/>
              </a:pPr>
              <a:endParaRPr lang="en-US" sz="2400" b="1" kern="0" dirty="0">
                <a:solidFill>
                  <a:srgbClr val="001F33"/>
                </a:solidFill>
                <a:latin typeface="Abadi" panose="020B0604020104020204" pitchFamily="34" charset="0"/>
                <a:cs typeface="+mn-cs"/>
              </a:endParaRPr>
            </a:p>
          </p:txBody>
        </p:sp>
        <p:sp>
          <p:nvSpPr>
            <p:cNvPr id="89" name="Rectangle: Rounded Corners 88">
              <a:extLst>
                <a:ext uri="{FF2B5EF4-FFF2-40B4-BE49-F238E27FC236}">
                  <a16:creationId xmlns:a16="http://schemas.microsoft.com/office/drawing/2014/main" id="{B6A43631-FFAB-FB5F-C69F-1A28D78A7033}"/>
                </a:ext>
              </a:extLst>
            </p:cNvPr>
            <p:cNvSpPr/>
            <p:nvPr/>
          </p:nvSpPr>
          <p:spPr>
            <a:xfrm>
              <a:off x="5231532" y="6124893"/>
              <a:ext cx="1163994" cy="217328"/>
            </a:xfrm>
            <a:prstGeom prst="roundRect">
              <a:avLst>
                <a:gd name="adj" fmla="val 50000"/>
              </a:avLst>
            </a:prstGeom>
            <a:solidFill>
              <a:schemeClr val="accent2">
                <a:lumMod val="75000"/>
              </a:schemeClr>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grpSp>
          <p:nvGrpSpPr>
            <p:cNvPr id="32782" name="Group 89">
              <a:extLst>
                <a:ext uri="{FF2B5EF4-FFF2-40B4-BE49-F238E27FC236}">
                  <a16:creationId xmlns:a16="http://schemas.microsoft.com/office/drawing/2014/main" id="{FD065705-89C4-39A6-B33C-242BDA0BEAC6}"/>
                </a:ext>
              </a:extLst>
            </p:cNvPr>
            <p:cNvGrpSpPr>
              <a:grpSpLocks/>
            </p:cNvGrpSpPr>
            <p:nvPr/>
          </p:nvGrpSpPr>
          <p:grpSpPr bwMode="auto">
            <a:xfrm>
              <a:off x="3886199" y="2700582"/>
              <a:ext cx="3518227" cy="3693384"/>
              <a:chOff x="-409856" y="2297181"/>
              <a:chExt cx="3751046" cy="3251065"/>
            </a:xfrm>
          </p:grpSpPr>
          <p:sp>
            <p:nvSpPr>
              <p:cNvPr id="91" name="TextBox 90">
                <a:extLst>
                  <a:ext uri="{FF2B5EF4-FFF2-40B4-BE49-F238E27FC236}">
                    <a16:creationId xmlns:a16="http://schemas.microsoft.com/office/drawing/2014/main" id="{B2A66358-3681-3671-08AF-A43006E493E6}"/>
                  </a:ext>
                </a:extLst>
              </p:cNvPr>
              <p:cNvSpPr txBox="1"/>
              <p:nvPr/>
            </p:nvSpPr>
            <p:spPr>
              <a:xfrm>
                <a:off x="332680" y="2627980"/>
                <a:ext cx="2926319" cy="461985"/>
              </a:xfrm>
              <a:prstGeom prst="rect">
                <a:avLst/>
              </a:prstGeom>
              <a:noFill/>
            </p:spPr>
            <p:txBody>
              <a:bodyPr lIns="0" rIns="0" anchor="b">
                <a:spAutoFit/>
              </a:bodyPr>
              <a:lstStyle/>
              <a:p>
                <a:pPr algn="ctr" fontAlgn="auto">
                  <a:spcBef>
                    <a:spcPts val="0"/>
                  </a:spcBef>
                  <a:spcAft>
                    <a:spcPts val="0"/>
                  </a:spcAft>
                  <a:defRPr/>
                </a:pPr>
                <a:endParaRPr lang="en-US" sz="2800" b="1" kern="0" noProof="1">
                  <a:solidFill>
                    <a:srgbClr val="001F33"/>
                  </a:solidFill>
                  <a:latin typeface="Abadi" panose="020B0604020104020204" pitchFamily="34" charset="0"/>
                  <a:cs typeface="+mn-cs"/>
                </a:endParaRPr>
              </a:p>
            </p:txBody>
          </p:sp>
          <p:sp>
            <p:nvSpPr>
              <p:cNvPr id="92" name="TextBox 91">
                <a:extLst>
                  <a:ext uri="{FF2B5EF4-FFF2-40B4-BE49-F238E27FC236}">
                    <a16:creationId xmlns:a16="http://schemas.microsoft.com/office/drawing/2014/main" id="{A99D712B-4831-F235-D898-5F95549D6D0A}"/>
                  </a:ext>
                </a:extLst>
              </p:cNvPr>
              <p:cNvSpPr txBox="1"/>
              <p:nvPr/>
            </p:nvSpPr>
            <p:spPr>
              <a:xfrm>
                <a:off x="-409966" y="2297433"/>
                <a:ext cx="3750936" cy="3250813"/>
              </a:xfrm>
              <a:prstGeom prst="rect">
                <a:avLst/>
              </a:prstGeom>
              <a:noFill/>
            </p:spPr>
            <p:txBody>
              <a:bodyPr lIns="0" rIns="0">
                <a:spAutoFit/>
              </a:bodyPr>
              <a:lstStyle/>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Finished Leather</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Leather Footwear</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Leather Goods</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Leather Garments</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Leather Gloves</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Saddlery &amp; Harness </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Accessories</a:t>
                </a:r>
              </a:p>
              <a:p>
                <a:pPr marL="742950" lvl="1" indent="-285750" algn="just" fontAlgn="auto">
                  <a:lnSpc>
                    <a:spcPct val="110000"/>
                  </a:lnSpc>
                  <a:spcBef>
                    <a:spcPts val="0"/>
                  </a:spcBef>
                  <a:spcAft>
                    <a:spcPts val="600"/>
                  </a:spcAft>
                  <a:buFont typeface="+mj-lt"/>
                  <a:buAutoNum type="romanLcPeriod"/>
                  <a:defRPr/>
                </a:pPr>
                <a:r>
                  <a:rPr lang="en-IN" sz="1400" kern="100" dirty="0">
                    <a:latin typeface="Abadi" panose="020B0604020104020204" pitchFamily="34" charset="0"/>
                    <a:ea typeface="Calibri" panose="020F0502020204030204" pitchFamily="34" charset="0"/>
                    <a:cs typeface="Times New Roman" panose="02020603050405020304" pitchFamily="18" charset="0"/>
                  </a:rPr>
                  <a:t>Components (including various items including Moulds, Outsole, Insole, Heel Cap, Eyelets, Lace, Welt, Foam, Filler, Zips, Studs, Billets, Snaps, Metal Components, etc.,)</a:t>
                </a:r>
              </a:p>
            </p:txBody>
          </p:sp>
        </p:grpSp>
        <p:sp>
          <p:nvSpPr>
            <p:cNvPr id="94" name="Rectangle: Rounded Corners 93">
              <a:extLst>
                <a:ext uri="{FF2B5EF4-FFF2-40B4-BE49-F238E27FC236}">
                  <a16:creationId xmlns:a16="http://schemas.microsoft.com/office/drawing/2014/main" id="{A019F433-D170-E9E6-C840-4116B92B6FB1}"/>
                </a:ext>
              </a:extLst>
            </p:cNvPr>
            <p:cNvSpPr/>
            <p:nvPr/>
          </p:nvSpPr>
          <p:spPr>
            <a:xfrm>
              <a:off x="4401205" y="1815295"/>
              <a:ext cx="821100" cy="833830"/>
            </a:xfrm>
            <a:prstGeom prst="roundRect">
              <a:avLst>
                <a:gd name="adj" fmla="val 21422"/>
              </a:avLst>
            </a:prstGeom>
            <a:solidFill>
              <a:schemeClr val="accent2">
                <a:lumMod val="75000"/>
              </a:schemeClr>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sp>
          <p:nvSpPr>
            <p:cNvPr id="96" name="Rectangle 95">
              <a:extLst>
                <a:ext uri="{FF2B5EF4-FFF2-40B4-BE49-F238E27FC236}">
                  <a16:creationId xmlns:a16="http://schemas.microsoft.com/office/drawing/2014/main" id="{AA405737-80A9-6BA0-C724-D8E6BB3BE928}"/>
                </a:ext>
              </a:extLst>
            </p:cNvPr>
            <p:cNvSpPr/>
            <p:nvPr/>
          </p:nvSpPr>
          <p:spPr>
            <a:xfrm>
              <a:off x="5202316" y="2004533"/>
              <a:ext cx="2294161" cy="399174"/>
            </a:xfrm>
            <a:prstGeom prst="rect">
              <a:avLst/>
            </a:prstGeom>
          </p:spPr>
          <p:txBody>
            <a:bodyPr>
              <a:spAutoFit/>
            </a:bodyPr>
            <a:lstStyle/>
            <a:p>
              <a:pPr algn="r" fontAlgn="auto">
                <a:spcBef>
                  <a:spcPts val="0"/>
                </a:spcBef>
                <a:spcAft>
                  <a:spcPts val="0"/>
                </a:spcAft>
                <a:defRPr/>
              </a:pPr>
              <a:r>
                <a:rPr lang="en-US" sz="2000" b="1" kern="0" dirty="0">
                  <a:solidFill>
                    <a:srgbClr val="001F33"/>
                  </a:solidFill>
                  <a:latin typeface="Abadi" panose="020B0604020104020204" pitchFamily="34" charset="0"/>
                  <a:cs typeface="+mn-cs"/>
                </a:rPr>
                <a:t>Leather Products</a:t>
              </a:r>
            </a:p>
          </p:txBody>
        </p:sp>
        <p:pic>
          <p:nvPicPr>
            <p:cNvPr id="32785" name="Picture 97">
              <a:extLst>
                <a:ext uri="{FF2B5EF4-FFF2-40B4-BE49-F238E27FC236}">
                  <a16:creationId xmlns:a16="http://schemas.microsoft.com/office/drawing/2014/main" id="{BFA0C87F-D455-3A6E-4EA0-C5918BA07FDC}"/>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529570" y="1925423"/>
              <a:ext cx="596497" cy="59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Rounded Corners 98">
              <a:extLst>
                <a:ext uri="{FF2B5EF4-FFF2-40B4-BE49-F238E27FC236}">
                  <a16:creationId xmlns:a16="http://schemas.microsoft.com/office/drawing/2014/main" id="{A8FCE66E-95E5-39AC-2D01-A8106BCC0F2F}"/>
                </a:ext>
              </a:extLst>
            </p:cNvPr>
            <p:cNvSpPr/>
            <p:nvPr/>
          </p:nvSpPr>
          <p:spPr>
            <a:xfrm>
              <a:off x="8023888" y="1655625"/>
              <a:ext cx="3181379" cy="2180672"/>
            </a:xfrm>
            <a:prstGeom prst="roundRect">
              <a:avLst>
                <a:gd name="adj" fmla="val 7418"/>
              </a:avLst>
            </a:prstGeom>
            <a:solidFill>
              <a:srgbClr val="FFFFFF"/>
            </a:solidFill>
            <a:ln w="38100" cap="flat" cmpd="sng" algn="ctr">
              <a:noFill/>
              <a:prstDash val="solid"/>
              <a:miter lim="800000"/>
            </a:ln>
            <a:effectLst>
              <a:outerShdw blurRad="279400" sx="102000" sy="102000" algn="ctr" rotWithShape="0">
                <a:prstClr val="black">
                  <a:alpha val="25000"/>
                </a:prstClr>
              </a:outerShdw>
            </a:effectLst>
          </p:spPr>
          <p:txBody>
            <a:bodyPr tIns="274320"/>
            <a:lstStyle/>
            <a:p>
              <a:pPr algn="r" fontAlgn="auto">
                <a:spcBef>
                  <a:spcPts val="0"/>
                </a:spcBef>
                <a:spcAft>
                  <a:spcPts val="0"/>
                </a:spcAft>
                <a:defRPr/>
              </a:pPr>
              <a:endParaRPr lang="en-US" sz="2400" b="1" kern="0" dirty="0">
                <a:solidFill>
                  <a:srgbClr val="001F33"/>
                </a:solidFill>
                <a:latin typeface="Abadi" panose="020B0604020104020204" pitchFamily="34" charset="0"/>
                <a:cs typeface="+mn-cs"/>
              </a:endParaRPr>
            </a:p>
          </p:txBody>
        </p:sp>
        <p:sp>
          <p:nvSpPr>
            <p:cNvPr id="100" name="Rectangle: Rounded Corners 99">
              <a:extLst>
                <a:ext uri="{FF2B5EF4-FFF2-40B4-BE49-F238E27FC236}">
                  <a16:creationId xmlns:a16="http://schemas.microsoft.com/office/drawing/2014/main" id="{C1BFB8F1-1F97-191D-D8B1-AACE7F29CD08}"/>
                </a:ext>
              </a:extLst>
            </p:cNvPr>
            <p:cNvSpPr/>
            <p:nvPr/>
          </p:nvSpPr>
          <p:spPr>
            <a:xfrm>
              <a:off x="9032581" y="3732807"/>
              <a:ext cx="1163994" cy="217328"/>
            </a:xfrm>
            <a:prstGeom prst="roundRect">
              <a:avLst>
                <a:gd name="adj" fmla="val 50000"/>
              </a:avLst>
            </a:prstGeom>
            <a:solidFill>
              <a:srgbClr val="6EA56C"/>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grpSp>
          <p:nvGrpSpPr>
            <p:cNvPr id="32788" name="Group 100">
              <a:extLst>
                <a:ext uri="{FF2B5EF4-FFF2-40B4-BE49-F238E27FC236}">
                  <a16:creationId xmlns:a16="http://schemas.microsoft.com/office/drawing/2014/main" id="{120C06DF-5FDD-627A-D5EA-F9002742A43E}"/>
                </a:ext>
              </a:extLst>
            </p:cNvPr>
            <p:cNvGrpSpPr>
              <a:grpSpLocks/>
            </p:cNvGrpSpPr>
            <p:nvPr/>
          </p:nvGrpSpPr>
          <p:grpSpPr bwMode="auto">
            <a:xfrm>
              <a:off x="7687039" y="2693297"/>
              <a:ext cx="3518227" cy="900038"/>
              <a:chOff x="-409856" y="2297181"/>
              <a:chExt cx="3751046" cy="792250"/>
            </a:xfrm>
          </p:grpSpPr>
          <p:sp>
            <p:nvSpPr>
              <p:cNvPr id="102" name="TextBox 101">
                <a:extLst>
                  <a:ext uri="{FF2B5EF4-FFF2-40B4-BE49-F238E27FC236}">
                    <a16:creationId xmlns:a16="http://schemas.microsoft.com/office/drawing/2014/main" id="{2D0DABCB-C30B-6CCA-4CB0-77A07CCA2B6A}"/>
                  </a:ext>
                </a:extLst>
              </p:cNvPr>
              <p:cNvSpPr txBox="1"/>
              <p:nvPr/>
            </p:nvSpPr>
            <p:spPr>
              <a:xfrm>
                <a:off x="332902" y="2627886"/>
                <a:ext cx="2926319" cy="461985"/>
              </a:xfrm>
              <a:prstGeom prst="rect">
                <a:avLst/>
              </a:prstGeom>
              <a:noFill/>
            </p:spPr>
            <p:txBody>
              <a:bodyPr lIns="0" rIns="0" anchor="b">
                <a:spAutoFit/>
              </a:bodyPr>
              <a:lstStyle/>
              <a:p>
                <a:pPr algn="ctr" fontAlgn="auto">
                  <a:spcBef>
                    <a:spcPts val="0"/>
                  </a:spcBef>
                  <a:spcAft>
                    <a:spcPts val="0"/>
                  </a:spcAft>
                  <a:defRPr/>
                </a:pPr>
                <a:endParaRPr lang="en-US" sz="2800" b="1" kern="0" noProof="1">
                  <a:solidFill>
                    <a:srgbClr val="001F33"/>
                  </a:solidFill>
                  <a:latin typeface="Abadi" panose="020B0604020104020204" pitchFamily="34" charset="0"/>
                  <a:cs typeface="+mn-cs"/>
                </a:endParaRPr>
              </a:p>
            </p:txBody>
          </p:sp>
          <p:sp>
            <p:nvSpPr>
              <p:cNvPr id="103" name="TextBox 102">
                <a:extLst>
                  <a:ext uri="{FF2B5EF4-FFF2-40B4-BE49-F238E27FC236}">
                    <a16:creationId xmlns:a16="http://schemas.microsoft.com/office/drawing/2014/main" id="{34C586D5-D59C-226E-A1CD-ED9806CBF15C}"/>
                  </a:ext>
                </a:extLst>
              </p:cNvPr>
              <p:cNvSpPr txBox="1"/>
              <p:nvPr/>
            </p:nvSpPr>
            <p:spPr>
              <a:xfrm>
                <a:off x="-409744" y="2297339"/>
                <a:ext cx="3750936" cy="488012"/>
              </a:xfrm>
              <a:prstGeom prst="rect">
                <a:avLst/>
              </a:prstGeom>
              <a:noFill/>
            </p:spPr>
            <p:txBody>
              <a:bodyPr lIns="0" rIns="0">
                <a:spAutoFit/>
              </a:bodyPr>
              <a:lstStyle/>
              <a:p>
                <a:pPr marL="742950" lvl="1" indent="-285750" fontAlgn="auto">
                  <a:lnSpc>
                    <a:spcPct val="110000"/>
                  </a:lnSpc>
                  <a:spcBef>
                    <a:spcPts val="0"/>
                  </a:spcBef>
                  <a:spcAft>
                    <a:spcPts val="600"/>
                  </a:spcAft>
                  <a:buFont typeface="+mj-lt"/>
                  <a:buAutoNum type="romanLcPeriod"/>
                  <a:defRPr/>
                </a:pPr>
                <a:r>
                  <a:rPr lang="en-US" sz="1400" kern="100" dirty="0">
                    <a:latin typeface="Abadi" panose="020B0604020104020204" pitchFamily="34" charset="0"/>
                    <a:ea typeface="Calibri" panose="020F0502020204030204" pitchFamily="34" charset="0"/>
                    <a:cs typeface="Times New Roman" panose="02020603050405020304" pitchFamily="18" charset="0"/>
                  </a:rPr>
                  <a:t>Chemicals related to Footwear &amp; Leather sector.</a:t>
                </a:r>
              </a:p>
            </p:txBody>
          </p:sp>
        </p:grpSp>
        <p:sp>
          <p:nvSpPr>
            <p:cNvPr id="104" name="Rectangle: Rounded Corners 103">
              <a:extLst>
                <a:ext uri="{FF2B5EF4-FFF2-40B4-BE49-F238E27FC236}">
                  <a16:creationId xmlns:a16="http://schemas.microsoft.com/office/drawing/2014/main" id="{F9B1609D-29A9-B80E-49A2-9FF204686192}"/>
                </a:ext>
              </a:extLst>
            </p:cNvPr>
            <p:cNvSpPr/>
            <p:nvPr/>
          </p:nvSpPr>
          <p:spPr>
            <a:xfrm>
              <a:off x="8200716" y="1807902"/>
              <a:ext cx="822639" cy="833830"/>
            </a:xfrm>
            <a:prstGeom prst="roundRect">
              <a:avLst>
                <a:gd name="adj" fmla="val 21422"/>
              </a:avLst>
            </a:prstGeom>
            <a:solidFill>
              <a:srgbClr val="6EA56C"/>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sp>
          <p:nvSpPr>
            <p:cNvPr id="105" name="Rectangle 104">
              <a:extLst>
                <a:ext uri="{FF2B5EF4-FFF2-40B4-BE49-F238E27FC236}">
                  <a16:creationId xmlns:a16="http://schemas.microsoft.com/office/drawing/2014/main" id="{BD232DE7-E4BB-7F54-ABE2-D4AC834B9AF8}"/>
                </a:ext>
              </a:extLst>
            </p:cNvPr>
            <p:cNvSpPr/>
            <p:nvPr/>
          </p:nvSpPr>
          <p:spPr>
            <a:xfrm>
              <a:off x="8749655" y="2006010"/>
              <a:ext cx="2295698" cy="399174"/>
            </a:xfrm>
            <a:prstGeom prst="rect">
              <a:avLst/>
            </a:prstGeom>
          </p:spPr>
          <p:txBody>
            <a:bodyPr>
              <a:spAutoFit/>
            </a:bodyPr>
            <a:lstStyle/>
            <a:p>
              <a:pPr algn="r" fontAlgn="auto">
                <a:spcBef>
                  <a:spcPts val="0"/>
                </a:spcBef>
                <a:spcAft>
                  <a:spcPts val="0"/>
                </a:spcAft>
                <a:defRPr/>
              </a:pPr>
              <a:r>
                <a:rPr lang="en-US" sz="2000" b="1" kern="0" dirty="0">
                  <a:solidFill>
                    <a:srgbClr val="001F33"/>
                  </a:solidFill>
                  <a:latin typeface="Abadi" panose="020B0604020104020204" pitchFamily="34" charset="0"/>
                  <a:cs typeface="+mn-cs"/>
                </a:rPr>
                <a:t>Chemicals</a:t>
              </a:r>
            </a:p>
          </p:txBody>
        </p:sp>
        <p:sp>
          <p:nvSpPr>
            <p:cNvPr id="32791" name="Graphic 107" descr="Beaker">
              <a:extLst>
                <a:ext uri="{FF2B5EF4-FFF2-40B4-BE49-F238E27FC236}">
                  <a16:creationId xmlns:a16="http://schemas.microsoft.com/office/drawing/2014/main" id="{EE841F8A-9032-D051-E472-487780761D4C}"/>
                </a:ext>
              </a:extLst>
            </p:cNvPr>
            <p:cNvSpPr>
              <a:spLocks noChangeAspect="1"/>
            </p:cNvSpPr>
            <p:nvPr/>
          </p:nvSpPr>
          <p:spPr bwMode="auto">
            <a:xfrm>
              <a:off x="8286696" y="1874112"/>
              <a:ext cx="647808" cy="64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9" name="Rectangle: Rounded Corners 108">
              <a:extLst>
                <a:ext uri="{FF2B5EF4-FFF2-40B4-BE49-F238E27FC236}">
                  <a16:creationId xmlns:a16="http://schemas.microsoft.com/office/drawing/2014/main" id="{8A1FF2B0-D4E3-55B3-9C43-597940B6913A}"/>
                </a:ext>
              </a:extLst>
            </p:cNvPr>
            <p:cNvSpPr/>
            <p:nvPr/>
          </p:nvSpPr>
          <p:spPr>
            <a:xfrm>
              <a:off x="8017737" y="4053625"/>
              <a:ext cx="3181379" cy="2182150"/>
            </a:xfrm>
            <a:prstGeom prst="roundRect">
              <a:avLst>
                <a:gd name="adj" fmla="val 7418"/>
              </a:avLst>
            </a:prstGeom>
            <a:solidFill>
              <a:srgbClr val="FFFFFF"/>
            </a:solidFill>
            <a:ln w="38100" cap="flat" cmpd="sng" algn="ctr">
              <a:noFill/>
              <a:prstDash val="solid"/>
              <a:miter lim="800000"/>
            </a:ln>
            <a:effectLst>
              <a:outerShdw blurRad="279400" sx="102000" sy="102000" algn="ctr" rotWithShape="0">
                <a:prstClr val="black">
                  <a:alpha val="25000"/>
                </a:prstClr>
              </a:outerShdw>
            </a:effectLst>
          </p:spPr>
          <p:txBody>
            <a:bodyPr tIns="274320"/>
            <a:lstStyle/>
            <a:p>
              <a:pPr algn="r" fontAlgn="auto">
                <a:spcBef>
                  <a:spcPts val="0"/>
                </a:spcBef>
                <a:spcAft>
                  <a:spcPts val="0"/>
                </a:spcAft>
                <a:defRPr/>
              </a:pPr>
              <a:endParaRPr lang="en-US" sz="2400" b="1" kern="0" dirty="0">
                <a:solidFill>
                  <a:srgbClr val="001F33"/>
                </a:solidFill>
                <a:latin typeface="Abadi" panose="020B0604020104020204" pitchFamily="34" charset="0"/>
                <a:cs typeface="+mn-cs"/>
              </a:endParaRPr>
            </a:p>
          </p:txBody>
        </p:sp>
        <p:sp>
          <p:nvSpPr>
            <p:cNvPr id="110" name="Rectangle: Rounded Corners 109">
              <a:extLst>
                <a:ext uri="{FF2B5EF4-FFF2-40B4-BE49-F238E27FC236}">
                  <a16:creationId xmlns:a16="http://schemas.microsoft.com/office/drawing/2014/main" id="{11BBD339-BF08-5C38-19F3-D03C4FC41AC2}"/>
                </a:ext>
              </a:extLst>
            </p:cNvPr>
            <p:cNvSpPr/>
            <p:nvPr/>
          </p:nvSpPr>
          <p:spPr>
            <a:xfrm>
              <a:off x="9026430" y="6130807"/>
              <a:ext cx="1162457" cy="217328"/>
            </a:xfrm>
            <a:prstGeom prst="roundRect">
              <a:avLst>
                <a:gd name="adj" fmla="val 50000"/>
              </a:avLst>
            </a:prstGeom>
            <a:solidFill>
              <a:srgbClr val="7030A0"/>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grpSp>
          <p:nvGrpSpPr>
            <p:cNvPr id="32794" name="Group 110">
              <a:extLst>
                <a:ext uri="{FF2B5EF4-FFF2-40B4-BE49-F238E27FC236}">
                  <a16:creationId xmlns:a16="http://schemas.microsoft.com/office/drawing/2014/main" id="{B3DB9726-BD6C-A576-990B-E02620D711A0}"/>
                </a:ext>
              </a:extLst>
            </p:cNvPr>
            <p:cNvGrpSpPr>
              <a:grpSpLocks/>
            </p:cNvGrpSpPr>
            <p:nvPr/>
          </p:nvGrpSpPr>
          <p:grpSpPr bwMode="auto">
            <a:xfrm>
              <a:off x="7680415" y="5091935"/>
              <a:ext cx="3518227" cy="900039"/>
              <a:chOff x="-409856" y="2297180"/>
              <a:chExt cx="3751046" cy="792251"/>
            </a:xfrm>
          </p:grpSpPr>
          <p:sp>
            <p:nvSpPr>
              <p:cNvPr id="112" name="TextBox 111">
                <a:extLst>
                  <a:ext uri="{FF2B5EF4-FFF2-40B4-BE49-F238E27FC236}">
                    <a16:creationId xmlns:a16="http://schemas.microsoft.com/office/drawing/2014/main" id="{3155C24F-19D3-E911-7446-8DA5A6530898}"/>
                  </a:ext>
                </a:extLst>
              </p:cNvPr>
              <p:cNvSpPr txBox="1"/>
              <p:nvPr/>
            </p:nvSpPr>
            <p:spPr>
              <a:xfrm>
                <a:off x="333407" y="2627324"/>
                <a:ext cx="2926319" cy="461985"/>
              </a:xfrm>
              <a:prstGeom prst="rect">
                <a:avLst/>
              </a:prstGeom>
              <a:noFill/>
            </p:spPr>
            <p:txBody>
              <a:bodyPr lIns="0" rIns="0" anchor="b">
                <a:spAutoFit/>
              </a:bodyPr>
              <a:lstStyle/>
              <a:p>
                <a:pPr algn="ctr" fontAlgn="auto">
                  <a:spcBef>
                    <a:spcPts val="0"/>
                  </a:spcBef>
                  <a:spcAft>
                    <a:spcPts val="0"/>
                  </a:spcAft>
                  <a:defRPr/>
                </a:pPr>
                <a:endParaRPr lang="en-US" sz="2800" b="1" kern="0" noProof="1">
                  <a:solidFill>
                    <a:srgbClr val="001F33"/>
                  </a:solidFill>
                  <a:latin typeface="Abadi" panose="020B0604020104020204" pitchFamily="34" charset="0"/>
                  <a:cs typeface="+mn-cs"/>
                </a:endParaRPr>
              </a:p>
            </p:txBody>
          </p:sp>
          <p:sp>
            <p:nvSpPr>
              <p:cNvPr id="113" name="TextBox 112">
                <a:extLst>
                  <a:ext uri="{FF2B5EF4-FFF2-40B4-BE49-F238E27FC236}">
                    <a16:creationId xmlns:a16="http://schemas.microsoft.com/office/drawing/2014/main" id="{EBA6481E-DF15-85B6-52E4-9AEA3D543F98}"/>
                  </a:ext>
                </a:extLst>
              </p:cNvPr>
              <p:cNvSpPr txBox="1"/>
              <p:nvPr/>
            </p:nvSpPr>
            <p:spPr>
              <a:xfrm>
                <a:off x="-409239" y="2296777"/>
                <a:ext cx="3750936" cy="696231"/>
              </a:xfrm>
              <a:prstGeom prst="rect">
                <a:avLst/>
              </a:prstGeom>
              <a:noFill/>
            </p:spPr>
            <p:txBody>
              <a:bodyPr lIns="0" rIns="0">
                <a:spAutoFit/>
              </a:bodyPr>
              <a:lstStyle/>
              <a:p>
                <a:pPr marL="742950" lvl="1" indent="-285750" algn="just" fontAlgn="auto">
                  <a:lnSpc>
                    <a:spcPct val="110000"/>
                  </a:lnSpc>
                  <a:spcBef>
                    <a:spcPts val="0"/>
                  </a:spcBef>
                  <a:spcAft>
                    <a:spcPts val="600"/>
                  </a:spcAft>
                  <a:buFont typeface="+mj-lt"/>
                  <a:buAutoNum type="romanLcPeriod"/>
                  <a:defRPr/>
                </a:pPr>
                <a:r>
                  <a:rPr lang="en-US" sz="1400" kern="100" dirty="0">
                    <a:latin typeface="Abadi" panose="020B0604020104020204" pitchFamily="34" charset="0"/>
                    <a:ea typeface="Calibri" panose="020F0502020204030204" pitchFamily="34" charset="0"/>
                    <a:cs typeface="Times New Roman" panose="02020603050405020304" pitchFamily="18" charset="0"/>
                  </a:rPr>
                  <a:t>Footwear and Leather Goods machinery on complete knock down (CKD) basis and assembling.</a:t>
                </a:r>
              </a:p>
            </p:txBody>
          </p:sp>
        </p:grpSp>
        <p:sp>
          <p:nvSpPr>
            <p:cNvPr id="114" name="Rectangle: Rounded Corners 113">
              <a:extLst>
                <a:ext uri="{FF2B5EF4-FFF2-40B4-BE49-F238E27FC236}">
                  <a16:creationId xmlns:a16="http://schemas.microsoft.com/office/drawing/2014/main" id="{CEA66134-328A-EFF2-653D-BB56D3A8F87E}"/>
                </a:ext>
              </a:extLst>
            </p:cNvPr>
            <p:cNvSpPr/>
            <p:nvPr/>
          </p:nvSpPr>
          <p:spPr>
            <a:xfrm>
              <a:off x="8194566" y="4205902"/>
              <a:ext cx="822639" cy="835309"/>
            </a:xfrm>
            <a:prstGeom prst="roundRect">
              <a:avLst>
                <a:gd name="adj" fmla="val 21422"/>
              </a:avLst>
            </a:prstGeom>
            <a:solidFill>
              <a:srgbClr val="7030A0"/>
            </a:solidFill>
            <a:ln w="12700" cap="flat" cmpd="sng" algn="ctr">
              <a:noFill/>
              <a:prstDash val="solid"/>
              <a:miter lim="800000"/>
            </a:ln>
            <a:effectLst/>
          </p:spPr>
          <p:txBody>
            <a:bodyPr anchor="ctr"/>
            <a:lstStyle/>
            <a:p>
              <a:pPr algn="ctr" fontAlgn="auto">
                <a:spcBef>
                  <a:spcPts val="0"/>
                </a:spcBef>
                <a:spcAft>
                  <a:spcPts val="0"/>
                </a:spcAft>
                <a:defRPr/>
              </a:pPr>
              <a:endParaRPr lang="en-US" kern="0">
                <a:solidFill>
                  <a:srgbClr val="FFFFFF"/>
                </a:solidFill>
                <a:latin typeface="Calibri" panose="020F0502020204030204"/>
                <a:cs typeface="+mn-cs"/>
              </a:endParaRPr>
            </a:p>
          </p:txBody>
        </p:sp>
        <p:sp>
          <p:nvSpPr>
            <p:cNvPr id="115" name="Rectangle 114">
              <a:extLst>
                <a:ext uri="{FF2B5EF4-FFF2-40B4-BE49-F238E27FC236}">
                  <a16:creationId xmlns:a16="http://schemas.microsoft.com/office/drawing/2014/main" id="{B8E746B0-9F03-92FA-6E08-62F66317A05E}"/>
                </a:ext>
              </a:extLst>
            </p:cNvPr>
            <p:cNvSpPr/>
            <p:nvPr/>
          </p:nvSpPr>
          <p:spPr>
            <a:xfrm>
              <a:off x="8743504" y="4404010"/>
              <a:ext cx="2294161" cy="400653"/>
            </a:xfrm>
            <a:prstGeom prst="rect">
              <a:avLst/>
            </a:prstGeom>
          </p:spPr>
          <p:txBody>
            <a:bodyPr>
              <a:spAutoFit/>
            </a:bodyPr>
            <a:lstStyle/>
            <a:p>
              <a:pPr algn="r" fontAlgn="auto">
                <a:spcBef>
                  <a:spcPts val="0"/>
                </a:spcBef>
                <a:spcAft>
                  <a:spcPts val="0"/>
                </a:spcAft>
                <a:defRPr/>
              </a:pPr>
              <a:r>
                <a:rPr lang="en-US" sz="2000" b="1" kern="0" dirty="0">
                  <a:solidFill>
                    <a:srgbClr val="001F33"/>
                  </a:solidFill>
                  <a:latin typeface="Abadi" panose="020B0604020104020204" pitchFamily="34" charset="0"/>
                  <a:cs typeface="+mn-cs"/>
                </a:rPr>
                <a:t>Machinery</a:t>
              </a:r>
            </a:p>
          </p:txBody>
        </p:sp>
        <p:pic>
          <p:nvPicPr>
            <p:cNvPr id="32797" name="Picture 116">
              <a:extLst>
                <a:ext uri="{FF2B5EF4-FFF2-40B4-BE49-F238E27FC236}">
                  <a16:creationId xmlns:a16="http://schemas.microsoft.com/office/drawing/2014/main" id="{74DF5AEF-58B8-261F-C795-B8127E944B1C}"/>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350919" y="4322646"/>
              <a:ext cx="523260" cy="52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2" name="Slide Number Placeholder 3">
            <a:extLst>
              <a:ext uri="{FF2B5EF4-FFF2-40B4-BE49-F238E27FC236}">
                <a16:creationId xmlns:a16="http://schemas.microsoft.com/office/drawing/2014/main" id="{6D4ABDA9-223E-2754-8864-3EEA90AC184B}"/>
              </a:ext>
            </a:extLst>
          </p:cNvPr>
          <p:cNvSpPr txBox="1">
            <a:spLocks/>
          </p:cNvSpPr>
          <p:nvPr/>
        </p:nvSpPr>
        <p:spPr bwMode="auto">
          <a:xfrm>
            <a:off x="9436100" y="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0ACAF915-8814-4543-AB91-4D0D9F432E3A}" type="slidenum">
              <a:rPr lang="en-IN" altLang="en-US" sz="1200">
                <a:solidFill>
                  <a:srgbClr val="898989"/>
                </a:solidFill>
                <a:latin typeface="Calibri" panose="020F0502020204030204" pitchFamily="34" charset="0"/>
              </a:rPr>
              <a:pPr algn="r" eaLnBrk="1" hangingPunct="1"/>
              <a:t>25</a:t>
            </a:fld>
            <a:endParaRPr lang="en-IN" altLang="en-US" sz="1200">
              <a:solidFill>
                <a:srgbClr val="898989"/>
              </a:solidFill>
              <a:latin typeface="Calibri" panose="020F0502020204030204" pitchFamily="34" charset="0"/>
            </a:endParaRPr>
          </a:p>
        </p:txBody>
      </p:sp>
      <p:sp>
        <p:nvSpPr>
          <p:cNvPr id="41" name="TextBox 40">
            <a:extLst>
              <a:ext uri="{FF2B5EF4-FFF2-40B4-BE49-F238E27FC236}">
                <a16:creationId xmlns:a16="http://schemas.microsoft.com/office/drawing/2014/main" id="{B79CC28E-E1B2-357F-786D-96F28A8D8D90}"/>
              </a:ext>
            </a:extLst>
          </p:cNvPr>
          <p:cNvSpPr txBox="1"/>
          <p:nvPr/>
        </p:nvSpPr>
        <p:spPr>
          <a:xfrm>
            <a:off x="798513" y="196850"/>
            <a:ext cx="10434637" cy="522288"/>
          </a:xfrm>
          <a:prstGeom prst="rect">
            <a:avLst/>
          </a:prstGeom>
          <a:noFill/>
        </p:spPr>
        <p:txBody>
          <a:bodyPr>
            <a:spAutoFit/>
          </a:bodyPr>
          <a:lstStyle/>
          <a:p>
            <a:pPr fontAlgn="auto">
              <a:spcBef>
                <a:spcPts val="0"/>
              </a:spcBef>
              <a:spcAft>
                <a:spcPts val="0"/>
              </a:spcAft>
              <a:defRPr/>
            </a:pPr>
            <a:r>
              <a:rPr lang="en-US" sz="2800" b="1" dirty="0">
                <a:solidFill>
                  <a:srgbClr val="C00000"/>
                </a:solidFill>
                <a:latin typeface="+mj-lt"/>
                <a:cs typeface="+mn-cs"/>
              </a:rPr>
              <a:t>Products to be covered under Focus Product Scheme</a:t>
            </a:r>
            <a:endParaRPr lang="en-IN" sz="2800" b="1" dirty="0">
              <a:solidFill>
                <a:srgbClr val="C00000"/>
              </a:solidFill>
              <a:latin typeface="+mj-lt"/>
              <a:cs typeface="+mn-cs"/>
            </a:endParaRPr>
          </a:p>
        </p:txBody>
      </p:sp>
      <p:sp>
        <p:nvSpPr>
          <p:cNvPr id="32774" name="Slide Number Placeholder 4">
            <a:extLst>
              <a:ext uri="{FF2B5EF4-FFF2-40B4-BE49-F238E27FC236}">
                <a16:creationId xmlns:a16="http://schemas.microsoft.com/office/drawing/2014/main" id="{EB4943ED-7EEE-4AD8-9753-A42F47F592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5D5A939-2533-B34B-88AA-C6AAEA693D4B}" type="slidenum">
              <a:rPr lang="en-IN" altLang="en-US">
                <a:solidFill>
                  <a:srgbClr val="898989"/>
                </a:solidFill>
                <a:latin typeface="Calibri" panose="020F0502020204030204" pitchFamily="34" charset="0"/>
              </a:rPr>
              <a:pPr eaLnBrk="1" hangingPunct="1"/>
              <a:t>25</a:t>
            </a:fld>
            <a:endParaRPr lang="en-IN" altLang="en-US">
              <a:solidFill>
                <a:srgbClr val="898989"/>
              </a:solidFill>
              <a:latin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8">
            <a:extLst>
              <a:ext uri="{FF2B5EF4-FFF2-40B4-BE49-F238E27FC236}">
                <a16:creationId xmlns:a16="http://schemas.microsoft.com/office/drawing/2014/main" id="{640457BE-1634-0849-F123-5605B58AB8F3}"/>
              </a:ext>
            </a:extLst>
          </p:cNvPr>
          <p:cNvSpPr>
            <a:spLocks noGrp="1"/>
          </p:cNvSpPr>
          <p:nvPr>
            <p:ph type="title" idx="4294967295"/>
          </p:nvPr>
        </p:nvSpPr>
        <p:spPr>
          <a:xfrm>
            <a:off x="2238375" y="1071563"/>
            <a:ext cx="7202488" cy="1390650"/>
          </a:xfrm>
        </p:spPr>
        <p:txBody>
          <a:bodyPr lIns="34289" tIns="34289" rIns="34289" bIns="34289"/>
          <a:lstStyle/>
          <a:p>
            <a:pPr algn="ctr">
              <a:lnSpc>
                <a:spcPct val="150000"/>
              </a:lnSpc>
            </a:pPr>
            <a:r>
              <a:rPr lang="en-US" altLang="en-US" sz="3200" b="1">
                <a:cs typeface="Calibri Light" panose="020F0302020204030204" pitchFamily="34" charset="0"/>
                <a:sym typeface="Calibri Light" panose="020F0302020204030204" pitchFamily="34" charset="0"/>
              </a:rPr>
              <a:t>THANK YOU!</a:t>
            </a:r>
            <a:endParaRPr lang="en-US" altLang="en-US" sz="3200" b="1"/>
          </a:p>
        </p:txBody>
      </p:sp>
      <p:pic>
        <p:nvPicPr>
          <p:cNvPr id="33795" name="Picture 29" descr="age28image5094416">
            <a:extLst>
              <a:ext uri="{FF2B5EF4-FFF2-40B4-BE49-F238E27FC236}">
                <a16:creationId xmlns:a16="http://schemas.microsoft.com/office/drawing/2014/main" id="{E195BFD4-175A-18B8-C0AF-1956B2D9B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1414463"/>
            <a:ext cx="68770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Slide Number Placeholder 4">
            <a:extLst>
              <a:ext uri="{FF2B5EF4-FFF2-40B4-BE49-F238E27FC236}">
                <a16:creationId xmlns:a16="http://schemas.microsoft.com/office/drawing/2014/main" id="{38504D60-F467-3EEF-6598-A7F941E5B606}"/>
              </a:ext>
            </a:extLst>
          </p:cNvPr>
          <p:cNvSpPr>
            <a:spLocks noGrp="1" noChangeArrowheads="1"/>
          </p:cNvSpPr>
          <p:nvPr>
            <p:ph type="sldNum" sz="quarter" idx="12"/>
          </p:nvPr>
        </p:nvSpPr>
        <p:spPr bwMode="auto">
          <a:xfrm>
            <a:off x="9894888" y="63627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AD3E0E-3560-964D-AA77-33D41EADC803}" type="slidenum">
              <a:rPr lang="en-US" altLang="en-US" sz="1400">
                <a:solidFill>
                  <a:srgbClr val="898989"/>
                </a:solidFill>
                <a:latin typeface="Calibri" panose="020F0502020204030204" pitchFamily="34" charset="0"/>
              </a:rPr>
              <a:pPr eaLnBrk="1" hangingPunct="1"/>
              <a:t>26</a:t>
            </a:fld>
            <a:endParaRPr lang="en-US" altLang="en-US" sz="1400">
              <a:solidFill>
                <a:srgbClr val="898989"/>
              </a:solidFill>
              <a:latin typeface="Calibri" panose="020F0502020204030204" pitchFamily="34" charset="0"/>
            </a:endParaRPr>
          </a:p>
        </p:txBody>
      </p:sp>
      <p:pic>
        <p:nvPicPr>
          <p:cNvPr id="33797" name="Picture 5">
            <a:extLst>
              <a:ext uri="{FF2B5EF4-FFF2-40B4-BE49-F238E27FC236}">
                <a16:creationId xmlns:a16="http://schemas.microsoft.com/office/drawing/2014/main" id="{9903FC62-3692-5E93-3C72-FCD89ECEB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5021263"/>
            <a:ext cx="41148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4">
            <a:extLst>
              <a:ext uri="{FF2B5EF4-FFF2-40B4-BE49-F238E27FC236}">
                <a16:creationId xmlns:a16="http://schemas.microsoft.com/office/drawing/2014/main" id="{045D89E0-C33E-F879-3277-2216C46043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32688" y="1397000"/>
            <a:ext cx="4114800"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51EB4588-86F8-836E-1F5A-D1788D23D6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BCD950-1FCA-BA47-BEFD-14ABBB09F52F}" type="slidenum">
              <a:rPr lang="en-IN" altLang="en-US">
                <a:solidFill>
                  <a:srgbClr val="898989"/>
                </a:solidFill>
                <a:latin typeface="Calibri" panose="020F0502020204030204" pitchFamily="34" charset="0"/>
              </a:rPr>
              <a:pPr eaLnBrk="1" hangingPunct="1"/>
              <a:t>27</a:t>
            </a:fld>
            <a:endParaRPr lang="en-IN" altLang="en-US">
              <a:solidFill>
                <a:srgbClr val="898989"/>
              </a:solidFill>
              <a:latin typeface="Calibri" panose="020F0502020204030204" pitchFamily="34" charset="0"/>
            </a:endParaRPr>
          </a:p>
        </p:txBody>
      </p:sp>
      <p:sp>
        <p:nvSpPr>
          <p:cNvPr id="19" name="Title 1">
            <a:extLst>
              <a:ext uri="{FF2B5EF4-FFF2-40B4-BE49-F238E27FC236}">
                <a16:creationId xmlns:a16="http://schemas.microsoft.com/office/drawing/2014/main" id="{0FE2F135-4516-649E-DB11-133FB153C9B0}"/>
              </a:ext>
            </a:extLst>
          </p:cNvPr>
          <p:cNvSpPr txBox="1">
            <a:spLocks/>
          </p:cNvSpPr>
          <p:nvPr/>
        </p:nvSpPr>
        <p:spPr bwMode="auto">
          <a:xfrm>
            <a:off x="-412706" y="0"/>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Incorporation of a company in India</a:t>
            </a:r>
          </a:p>
        </p:txBody>
      </p:sp>
      <p:cxnSp>
        <p:nvCxnSpPr>
          <p:cNvPr id="20" name="Straight Connector 19">
            <a:extLst>
              <a:ext uri="{FF2B5EF4-FFF2-40B4-BE49-F238E27FC236}">
                <a16:creationId xmlns:a16="http://schemas.microsoft.com/office/drawing/2014/main" id="{B968382F-54FA-0762-9A4F-5EB028A5A8B4}"/>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A62C8E0A-D01C-7CEA-A963-1FE96F6F9239}"/>
              </a:ext>
            </a:extLst>
          </p:cNvPr>
          <p:cNvGraphicFramePr/>
          <p:nvPr/>
        </p:nvGraphicFramePr>
        <p:xfrm>
          <a:off x="472138" y="956333"/>
          <a:ext cx="11199909" cy="549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A8653E2A-F2D9-D5C2-288E-CA325198F8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FFA30C-3480-CD4F-9956-2A1C1C34F464}" type="slidenum">
              <a:rPr lang="en-IN" altLang="en-US">
                <a:solidFill>
                  <a:srgbClr val="898989"/>
                </a:solidFill>
                <a:latin typeface="Calibri" panose="020F0502020204030204" pitchFamily="34" charset="0"/>
              </a:rPr>
              <a:pPr eaLnBrk="1" hangingPunct="1"/>
              <a:t>28</a:t>
            </a:fld>
            <a:endParaRPr lang="en-IN" altLang="en-US">
              <a:solidFill>
                <a:srgbClr val="898989"/>
              </a:solidFill>
              <a:latin typeface="Calibri" panose="020F0502020204030204" pitchFamily="34" charset="0"/>
            </a:endParaRPr>
          </a:p>
        </p:txBody>
      </p:sp>
      <p:sp>
        <p:nvSpPr>
          <p:cNvPr id="19" name="Title 1">
            <a:extLst>
              <a:ext uri="{FF2B5EF4-FFF2-40B4-BE49-F238E27FC236}">
                <a16:creationId xmlns:a16="http://schemas.microsoft.com/office/drawing/2014/main" id="{F29CED51-6EB7-2FA6-87B4-3E2C2D446D43}"/>
              </a:ext>
            </a:extLst>
          </p:cNvPr>
          <p:cNvSpPr txBox="1">
            <a:spLocks/>
          </p:cNvSpPr>
          <p:nvPr/>
        </p:nvSpPr>
        <p:spPr bwMode="auto">
          <a:xfrm>
            <a:off x="792151" y="0"/>
            <a:ext cx="8653063"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fontAlgn="auto">
              <a:spcAft>
                <a:spcPts val="0"/>
              </a:spcAft>
              <a:defRPr/>
            </a:pPr>
            <a:r>
              <a:rPr lang="en-US" altLang="en-US" dirty="0">
                <a:latin typeface="+mn-lt"/>
                <a:cs typeface="+mn-cs"/>
              </a:rPr>
              <a:t>Factory establishment requirements</a:t>
            </a:r>
          </a:p>
        </p:txBody>
      </p:sp>
      <p:cxnSp>
        <p:nvCxnSpPr>
          <p:cNvPr id="20" name="Straight Connector 19">
            <a:extLst>
              <a:ext uri="{FF2B5EF4-FFF2-40B4-BE49-F238E27FC236}">
                <a16:creationId xmlns:a16="http://schemas.microsoft.com/office/drawing/2014/main" id="{748524FA-7FC3-C6EB-53F0-502B42C5A00B}"/>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3A745E31-C483-678B-9BB8-F587B56551AE}"/>
              </a:ext>
            </a:extLst>
          </p:cNvPr>
          <p:cNvGraphicFramePr/>
          <p:nvPr/>
        </p:nvGraphicFramePr>
        <p:xfrm>
          <a:off x="472138" y="956333"/>
          <a:ext cx="11199909" cy="549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242A31C7-ACDE-0AD3-5DFD-7B3C2E8984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234FDF-8CF4-8F43-8D8E-ED93A791BC68}" type="slidenum">
              <a:rPr lang="en-IN" altLang="en-US">
                <a:solidFill>
                  <a:srgbClr val="898989"/>
                </a:solidFill>
                <a:latin typeface="Calibri" panose="020F0502020204030204" pitchFamily="34" charset="0"/>
              </a:rPr>
              <a:pPr eaLnBrk="1" hangingPunct="1"/>
              <a:t>29</a:t>
            </a:fld>
            <a:endParaRPr lang="en-IN" altLang="en-US">
              <a:solidFill>
                <a:srgbClr val="898989"/>
              </a:solidFill>
              <a:latin typeface="Calibri" panose="020F0502020204030204" pitchFamily="34" charset="0"/>
            </a:endParaRPr>
          </a:p>
        </p:txBody>
      </p:sp>
      <p:cxnSp>
        <p:nvCxnSpPr>
          <p:cNvPr id="20" name="Straight Connector 19">
            <a:extLst>
              <a:ext uri="{FF2B5EF4-FFF2-40B4-BE49-F238E27FC236}">
                <a16:creationId xmlns:a16="http://schemas.microsoft.com/office/drawing/2014/main" id="{898C9ADC-2643-8E1B-409C-4C4206BD7C29}"/>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A247849C-4C2C-DE1A-548E-1757BB7CB3B5}"/>
              </a:ext>
            </a:extLst>
          </p:cNvPr>
          <p:cNvGraphicFramePr/>
          <p:nvPr/>
        </p:nvGraphicFramePr>
        <p:xfrm>
          <a:off x="472138" y="956333"/>
          <a:ext cx="11199909" cy="549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B92C4AC9-724A-D7A2-E11C-2EAB2D4BB1FF}"/>
              </a:ext>
            </a:extLst>
          </p:cNvPr>
          <p:cNvSpPr txBox="1">
            <a:spLocks/>
          </p:cNvSpPr>
          <p:nvPr/>
        </p:nvSpPr>
        <p:spPr bwMode="auto">
          <a:xfrm>
            <a:off x="775060" y="42078"/>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Repatriation of profits of foreign companies from India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a:extLst>
              <a:ext uri="{FF2B5EF4-FFF2-40B4-BE49-F238E27FC236}">
                <a16:creationId xmlns:a16="http://schemas.microsoft.com/office/drawing/2014/main" id="{9A982844-5F67-E5F6-9A2B-8859EF2F54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554024-58CA-2A4B-99E5-1A9C9144D808}" type="slidenum">
              <a:rPr lang="en-US" altLang="en-US">
                <a:solidFill>
                  <a:srgbClr val="898989"/>
                </a:solidFill>
                <a:latin typeface="Calibri" panose="020F0502020204030204" pitchFamily="34" charset="0"/>
              </a:rPr>
              <a:pPr eaLnBrk="1" hangingPunct="1"/>
              <a:t>3</a:t>
            </a:fld>
            <a:endParaRPr lang="en-US" altLang="en-US">
              <a:solidFill>
                <a:srgbClr val="898989"/>
              </a:solidFill>
              <a:latin typeface="Calibri" panose="020F0502020204030204" pitchFamily="34" charset="0"/>
            </a:endParaRPr>
          </a:p>
        </p:txBody>
      </p:sp>
      <p:pic>
        <p:nvPicPr>
          <p:cNvPr id="12291" name="Picture 2" descr="Green Earth.jpg">
            <a:extLst>
              <a:ext uri="{FF2B5EF4-FFF2-40B4-BE49-F238E27FC236}">
                <a16:creationId xmlns:a16="http://schemas.microsoft.com/office/drawing/2014/main" id="{6B35D66E-4433-1A6C-852D-5BE6A728E2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2063750"/>
            <a:ext cx="2913062"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F6444BF2-3637-043A-BE28-7B7C5AE99D48}"/>
              </a:ext>
            </a:extLst>
          </p:cNvPr>
          <p:cNvSpPr txBox="1">
            <a:spLocks/>
          </p:cNvSpPr>
          <p:nvPr/>
        </p:nvSpPr>
        <p:spPr bwMode="auto">
          <a:xfrm>
            <a:off x="-1027770" y="0"/>
            <a:ext cx="8656638" cy="735013"/>
          </a:xfrm>
          <a:prstGeom prst="rect">
            <a:avLst/>
          </a:prstGeom>
          <a:noFill/>
          <a:ln>
            <a:noFill/>
          </a:ln>
        </p:spPr>
        <p:txBody>
          <a:bodyPr anchor="ctr"/>
          <a:lstStyle>
            <a:defPPr>
              <a:defRPr lang="en-US"/>
            </a:defPPr>
            <a:lvl1pP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ctr" fontAlgn="auto">
              <a:spcAft>
                <a:spcPts val="0"/>
              </a:spcAft>
              <a:defRPr/>
            </a:pPr>
            <a:r>
              <a:rPr lang="en-US" altLang="en-US" dirty="0">
                <a:latin typeface="+mn-lt"/>
                <a:cs typeface="+mn-cs"/>
              </a:rPr>
              <a:t>India – Focus on Sustainability</a:t>
            </a:r>
          </a:p>
        </p:txBody>
      </p:sp>
      <p:sp>
        <p:nvSpPr>
          <p:cNvPr id="12293" name="TextBox 5">
            <a:extLst>
              <a:ext uri="{FF2B5EF4-FFF2-40B4-BE49-F238E27FC236}">
                <a16:creationId xmlns:a16="http://schemas.microsoft.com/office/drawing/2014/main" id="{DFFC431D-6877-BF8F-8392-21667B46149E}"/>
              </a:ext>
            </a:extLst>
          </p:cNvPr>
          <p:cNvSpPr txBox="1">
            <a:spLocks noChangeArrowheads="1"/>
          </p:cNvSpPr>
          <p:nvPr/>
        </p:nvSpPr>
        <p:spPr bwMode="auto">
          <a:xfrm>
            <a:off x="3117850" y="644525"/>
            <a:ext cx="1246188" cy="5842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b="1">
                <a:latin typeface="Calibri" panose="020F0502020204030204" pitchFamily="34" charset="0"/>
              </a:rPr>
              <a:t>Global Ranking</a:t>
            </a:r>
          </a:p>
        </p:txBody>
      </p:sp>
      <p:cxnSp>
        <p:nvCxnSpPr>
          <p:cNvPr id="7" name="Straight Connector 6">
            <a:extLst>
              <a:ext uri="{FF2B5EF4-FFF2-40B4-BE49-F238E27FC236}">
                <a16:creationId xmlns:a16="http://schemas.microsoft.com/office/drawing/2014/main" id="{8EE7B13D-CA1D-8922-B924-C30BBAD8103E}"/>
              </a:ext>
            </a:extLst>
          </p:cNvPr>
          <p:cNvCxnSpPr/>
          <p:nvPr/>
        </p:nvCxnSpPr>
        <p:spPr>
          <a:xfrm>
            <a:off x="260350" y="592138"/>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Diagram 9">
            <a:extLst>
              <a:ext uri="{FF2B5EF4-FFF2-40B4-BE49-F238E27FC236}">
                <a16:creationId xmlns:a16="http://schemas.microsoft.com/office/drawing/2014/main" id="{F16A36EC-62AB-4B46-8D45-D5E244EE7A5D}"/>
              </a:ext>
            </a:extLst>
          </p:cNvPr>
          <p:cNvGraphicFramePr/>
          <p:nvPr>
            <p:extLst>
              <p:ext uri="{D42A27DB-BD31-4B8C-83A1-F6EECF244321}">
                <p14:modId xmlns:p14="http://schemas.microsoft.com/office/powerpoint/2010/main" val="365445555"/>
              </p:ext>
            </p:extLst>
          </p:nvPr>
        </p:nvGraphicFramePr>
        <p:xfrm>
          <a:off x="3270142" y="735013"/>
          <a:ext cx="8095738" cy="5932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39C1EA5A-EA38-94E4-6E3E-CC59231BDBB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FC0A3A-C894-6D45-A8A0-87C1D0A5D29E}" type="slidenum">
              <a:rPr lang="en-IN" altLang="en-US">
                <a:solidFill>
                  <a:srgbClr val="898989"/>
                </a:solidFill>
                <a:latin typeface="Calibri" panose="020F0502020204030204" pitchFamily="34" charset="0"/>
              </a:rPr>
              <a:pPr eaLnBrk="1" hangingPunct="1"/>
              <a:t>30</a:t>
            </a:fld>
            <a:endParaRPr lang="en-IN" altLang="en-US">
              <a:solidFill>
                <a:srgbClr val="898989"/>
              </a:solidFill>
              <a:latin typeface="Calibri" panose="020F0502020204030204" pitchFamily="34" charset="0"/>
            </a:endParaRPr>
          </a:p>
        </p:txBody>
      </p:sp>
      <p:graphicFrame>
        <p:nvGraphicFramePr>
          <p:cNvPr id="3" name="Diagram 2">
            <a:extLst>
              <a:ext uri="{FF2B5EF4-FFF2-40B4-BE49-F238E27FC236}">
                <a16:creationId xmlns:a16="http://schemas.microsoft.com/office/drawing/2014/main" id="{F62229E8-2451-945F-2320-5F8368084B61}"/>
              </a:ext>
            </a:extLst>
          </p:cNvPr>
          <p:cNvGraphicFramePr/>
          <p:nvPr/>
        </p:nvGraphicFramePr>
        <p:xfrm>
          <a:off x="666974" y="1081144"/>
          <a:ext cx="10951285"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943AA323-7AC3-A71B-4F42-3B19D2BB3CB2}"/>
              </a:ext>
            </a:extLst>
          </p:cNvPr>
          <p:cNvSpPr txBox="1">
            <a:spLocks/>
          </p:cNvSpPr>
          <p:nvPr/>
        </p:nvSpPr>
        <p:spPr bwMode="auto">
          <a:xfrm>
            <a:off x="-1226994" y="16352"/>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Special Economic Zones (SEZ)</a:t>
            </a:r>
          </a:p>
        </p:txBody>
      </p:sp>
      <p:cxnSp>
        <p:nvCxnSpPr>
          <p:cNvPr id="5" name="Straight Connector 4">
            <a:extLst>
              <a:ext uri="{FF2B5EF4-FFF2-40B4-BE49-F238E27FC236}">
                <a16:creationId xmlns:a16="http://schemas.microsoft.com/office/drawing/2014/main" id="{B9D833CE-3706-BC46-04EF-C3DC3E90BCC7}"/>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a:extLst>
              <a:ext uri="{FF2B5EF4-FFF2-40B4-BE49-F238E27FC236}">
                <a16:creationId xmlns:a16="http://schemas.microsoft.com/office/drawing/2014/main" id="{810BD936-0D67-E5DA-9A41-7149E1EEC40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5A5644-9F7A-0949-A2F9-903CAA48F802}" type="slidenum">
              <a:rPr lang="en-IN" altLang="en-US">
                <a:solidFill>
                  <a:srgbClr val="898989"/>
                </a:solidFill>
                <a:latin typeface="Calibri" panose="020F0502020204030204" pitchFamily="34" charset="0"/>
              </a:rPr>
              <a:pPr eaLnBrk="1" hangingPunct="1"/>
              <a:t>31</a:t>
            </a:fld>
            <a:endParaRPr lang="en-IN" altLang="en-US">
              <a:solidFill>
                <a:srgbClr val="898989"/>
              </a:solidFill>
              <a:latin typeface="Calibri" panose="020F0502020204030204" pitchFamily="34" charset="0"/>
            </a:endParaRPr>
          </a:p>
        </p:txBody>
      </p:sp>
      <p:sp>
        <p:nvSpPr>
          <p:cNvPr id="19" name="Title 1">
            <a:extLst>
              <a:ext uri="{FF2B5EF4-FFF2-40B4-BE49-F238E27FC236}">
                <a16:creationId xmlns:a16="http://schemas.microsoft.com/office/drawing/2014/main" id="{A52E0682-C281-7543-39B6-67968425C065}"/>
              </a:ext>
            </a:extLst>
          </p:cNvPr>
          <p:cNvSpPr txBox="1">
            <a:spLocks/>
          </p:cNvSpPr>
          <p:nvPr/>
        </p:nvSpPr>
        <p:spPr bwMode="auto">
          <a:xfrm>
            <a:off x="792151" y="0"/>
            <a:ext cx="8653063"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fontAlgn="auto">
              <a:spcAft>
                <a:spcPts val="0"/>
              </a:spcAft>
              <a:defRPr/>
            </a:pPr>
            <a:r>
              <a:rPr lang="en-US" altLang="en-US" dirty="0">
                <a:latin typeface="+mn-lt"/>
                <a:cs typeface="+mn-cs"/>
              </a:rPr>
              <a:t>Setting-up of tannery in India</a:t>
            </a:r>
          </a:p>
        </p:txBody>
      </p:sp>
      <p:cxnSp>
        <p:nvCxnSpPr>
          <p:cNvPr id="20" name="Straight Connector 19">
            <a:extLst>
              <a:ext uri="{FF2B5EF4-FFF2-40B4-BE49-F238E27FC236}">
                <a16:creationId xmlns:a16="http://schemas.microsoft.com/office/drawing/2014/main" id="{7A512589-167F-D48E-9A7F-B586BFABE1E8}"/>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Diagram 20">
            <a:extLst>
              <a:ext uri="{FF2B5EF4-FFF2-40B4-BE49-F238E27FC236}">
                <a16:creationId xmlns:a16="http://schemas.microsoft.com/office/drawing/2014/main" id="{08EBF7A1-804E-42BD-8D06-7395EB73D849}"/>
              </a:ext>
            </a:extLst>
          </p:cNvPr>
          <p:cNvGraphicFramePr/>
          <p:nvPr/>
        </p:nvGraphicFramePr>
        <p:xfrm>
          <a:off x="472138" y="956333"/>
          <a:ext cx="11092333" cy="3690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a:extLst>
              <a:ext uri="{FF2B5EF4-FFF2-40B4-BE49-F238E27FC236}">
                <a16:creationId xmlns:a16="http://schemas.microsoft.com/office/drawing/2014/main" id="{F45C6CFC-BF13-A84F-4B5F-63CD60BD5C26}"/>
              </a:ext>
            </a:extLst>
          </p:cNvPr>
          <p:cNvGraphicFramePr>
            <a:graphicFrameLocks noGrp="1"/>
          </p:cNvGraphicFramePr>
          <p:nvPr/>
        </p:nvGraphicFramePr>
        <p:xfrm>
          <a:off x="2176463" y="3587750"/>
          <a:ext cx="8108950" cy="3119671"/>
        </p:xfrm>
        <a:graphic>
          <a:graphicData uri="http://schemas.openxmlformats.org/drawingml/2006/table">
            <a:tbl>
              <a:tblPr firstRow="1" bandRow="1">
                <a:tableStyleId>{5C22544A-7EE6-4342-B048-85BDC9FD1C3A}</a:tableStyleId>
              </a:tblPr>
              <a:tblGrid>
                <a:gridCol w="3730057">
                  <a:extLst>
                    <a:ext uri="{9D8B030D-6E8A-4147-A177-3AD203B41FA5}">
                      <a16:colId xmlns:a16="http://schemas.microsoft.com/office/drawing/2014/main" val="20000"/>
                    </a:ext>
                  </a:extLst>
                </a:gridCol>
                <a:gridCol w="4378893">
                  <a:extLst>
                    <a:ext uri="{9D8B030D-6E8A-4147-A177-3AD203B41FA5}">
                      <a16:colId xmlns:a16="http://schemas.microsoft.com/office/drawing/2014/main" val="20001"/>
                    </a:ext>
                  </a:extLst>
                </a:gridCol>
              </a:tblGrid>
              <a:tr h="376471">
                <a:tc>
                  <a:txBody>
                    <a:bodyPr/>
                    <a:lstStyle/>
                    <a:p>
                      <a:r>
                        <a:rPr lang="en-IN" sz="1400" dirty="0">
                          <a:solidFill>
                            <a:schemeClr val="tx1"/>
                          </a:solidFill>
                          <a:latin typeface="+mj-lt"/>
                          <a:ea typeface="Cambria" panose="02040503050406030204" pitchFamily="18" charset="0"/>
                        </a:rPr>
                        <a:t>Treated Effluent</a:t>
                      </a:r>
                    </a:p>
                  </a:txBody>
                  <a:tcPr marL="91441" marR="91441">
                    <a:solidFill>
                      <a:srgbClr val="92D050"/>
                    </a:solidFill>
                  </a:tcPr>
                </a:tc>
                <a:tc>
                  <a:txBody>
                    <a:bodyPr/>
                    <a:lstStyle/>
                    <a:p>
                      <a:r>
                        <a:rPr lang="en-IN" sz="1400" dirty="0">
                          <a:solidFill>
                            <a:schemeClr val="tx1"/>
                          </a:solidFill>
                          <a:latin typeface="+mj-lt"/>
                          <a:ea typeface="Cambria" panose="02040503050406030204" pitchFamily="18" charset="0"/>
                        </a:rPr>
                        <a:t>Max.Permissible Values  (In mg/l,except for pH)</a:t>
                      </a:r>
                    </a:p>
                  </a:txBody>
                  <a:tcPr marL="91441" marR="91441">
                    <a:solidFill>
                      <a:srgbClr val="92D050"/>
                    </a:solidFill>
                  </a:tcPr>
                </a:tc>
                <a:extLst>
                  <a:ext uri="{0D108BD9-81ED-4DB2-BD59-A6C34878D82A}">
                    <a16:rowId xmlns:a16="http://schemas.microsoft.com/office/drawing/2014/main" val="10000"/>
                  </a:ext>
                </a:extLst>
              </a:tr>
              <a:tr h="304774">
                <a:tc>
                  <a:txBody>
                    <a:bodyPr/>
                    <a:lstStyle/>
                    <a:p>
                      <a:r>
                        <a:rPr lang="en-IN" sz="1400" dirty="0">
                          <a:latin typeface="+mj-lt"/>
                          <a:ea typeface="Cambria" panose="02040503050406030204" pitchFamily="18" charset="0"/>
                        </a:rPr>
                        <a:t>pH</a:t>
                      </a:r>
                    </a:p>
                  </a:txBody>
                  <a:tcPr marL="91441" marR="91441">
                    <a:solidFill>
                      <a:srgbClr val="92D050"/>
                    </a:solidFill>
                  </a:tcPr>
                </a:tc>
                <a:tc>
                  <a:txBody>
                    <a:bodyPr/>
                    <a:lstStyle/>
                    <a:p>
                      <a:pPr algn="ctr"/>
                      <a:r>
                        <a:rPr lang="en-IN" sz="1400" dirty="0">
                          <a:latin typeface="+mj-lt"/>
                          <a:ea typeface="Cambria" panose="02040503050406030204" pitchFamily="18" charset="0"/>
                        </a:rPr>
                        <a:t>6 to 9</a:t>
                      </a:r>
                    </a:p>
                  </a:txBody>
                  <a:tcPr marL="91441" marR="91441">
                    <a:solidFill>
                      <a:srgbClr val="92D050"/>
                    </a:solidFill>
                  </a:tcPr>
                </a:tc>
                <a:extLst>
                  <a:ext uri="{0D108BD9-81ED-4DB2-BD59-A6C34878D82A}">
                    <a16:rowId xmlns:a16="http://schemas.microsoft.com/office/drawing/2014/main" val="10001"/>
                  </a:ext>
                </a:extLst>
              </a:tr>
              <a:tr h="304774">
                <a:tc>
                  <a:txBody>
                    <a:bodyPr/>
                    <a:lstStyle/>
                    <a:p>
                      <a:r>
                        <a:rPr lang="en-IN" sz="1400" dirty="0">
                          <a:latin typeface="+mj-lt"/>
                          <a:ea typeface="Cambria" panose="02040503050406030204" pitchFamily="18" charset="0"/>
                        </a:rPr>
                        <a:t>Biochemical Oxygen Demand (BOD3 at 27*C)</a:t>
                      </a:r>
                    </a:p>
                  </a:txBody>
                  <a:tcPr marL="91441" marR="91441">
                    <a:solidFill>
                      <a:srgbClr val="92D050"/>
                    </a:solidFill>
                  </a:tcPr>
                </a:tc>
                <a:tc>
                  <a:txBody>
                    <a:bodyPr/>
                    <a:lstStyle/>
                    <a:p>
                      <a:pPr algn="ctr"/>
                      <a:r>
                        <a:rPr lang="en-IN" sz="1400" dirty="0">
                          <a:latin typeface="+mj-lt"/>
                          <a:ea typeface="Cambria" panose="02040503050406030204" pitchFamily="18" charset="0"/>
                        </a:rPr>
                        <a:t>20</a:t>
                      </a:r>
                    </a:p>
                  </a:txBody>
                  <a:tcPr marL="91441" marR="91441">
                    <a:solidFill>
                      <a:srgbClr val="92D050"/>
                    </a:solidFill>
                  </a:tcPr>
                </a:tc>
                <a:extLst>
                  <a:ext uri="{0D108BD9-81ED-4DB2-BD59-A6C34878D82A}">
                    <a16:rowId xmlns:a16="http://schemas.microsoft.com/office/drawing/2014/main" val="10002"/>
                  </a:ext>
                </a:extLst>
              </a:tr>
              <a:tr h="304774">
                <a:tc>
                  <a:txBody>
                    <a:bodyPr/>
                    <a:lstStyle/>
                    <a:p>
                      <a:r>
                        <a:rPr lang="en-IN" sz="1400" dirty="0">
                          <a:latin typeface="+mj-lt"/>
                          <a:ea typeface="Cambria" panose="02040503050406030204" pitchFamily="18" charset="0"/>
                        </a:rPr>
                        <a:t>Chemical Oxygen Demand (COD)</a:t>
                      </a:r>
                    </a:p>
                  </a:txBody>
                  <a:tcPr marL="91441" marR="91441">
                    <a:solidFill>
                      <a:srgbClr val="92D050"/>
                    </a:solidFill>
                  </a:tcPr>
                </a:tc>
                <a:tc>
                  <a:txBody>
                    <a:bodyPr/>
                    <a:lstStyle/>
                    <a:p>
                      <a:pPr algn="ctr"/>
                      <a:r>
                        <a:rPr lang="en-IN" sz="1400" dirty="0">
                          <a:latin typeface="+mj-lt"/>
                          <a:ea typeface="Cambria" panose="02040503050406030204" pitchFamily="18" charset="0"/>
                        </a:rPr>
                        <a:t>250</a:t>
                      </a:r>
                    </a:p>
                  </a:txBody>
                  <a:tcPr marL="91441" marR="91441">
                    <a:solidFill>
                      <a:srgbClr val="92D050"/>
                    </a:solidFill>
                  </a:tcPr>
                </a:tc>
                <a:extLst>
                  <a:ext uri="{0D108BD9-81ED-4DB2-BD59-A6C34878D82A}">
                    <a16:rowId xmlns:a16="http://schemas.microsoft.com/office/drawing/2014/main" val="10003"/>
                  </a:ext>
                </a:extLst>
              </a:tr>
              <a:tr h="304774">
                <a:tc>
                  <a:txBody>
                    <a:bodyPr/>
                    <a:lstStyle/>
                    <a:p>
                      <a:r>
                        <a:rPr lang="en-IN" sz="1400" dirty="0">
                          <a:latin typeface="+mj-lt"/>
                          <a:ea typeface="Cambria" panose="02040503050406030204" pitchFamily="18" charset="0"/>
                        </a:rPr>
                        <a:t>Total Suspended Solids (TSS)</a:t>
                      </a:r>
                    </a:p>
                  </a:txBody>
                  <a:tcPr marL="91441" marR="91441">
                    <a:solidFill>
                      <a:srgbClr val="92D050"/>
                    </a:solidFill>
                  </a:tcPr>
                </a:tc>
                <a:tc>
                  <a:txBody>
                    <a:bodyPr/>
                    <a:lstStyle/>
                    <a:p>
                      <a:pPr algn="ctr"/>
                      <a:r>
                        <a:rPr lang="en-IN" sz="1400" dirty="0">
                          <a:latin typeface="+mj-lt"/>
                          <a:ea typeface="Cambria" panose="02040503050406030204" pitchFamily="18" charset="0"/>
                        </a:rPr>
                        <a:t>50</a:t>
                      </a:r>
                    </a:p>
                  </a:txBody>
                  <a:tcPr marL="91441" marR="91441">
                    <a:solidFill>
                      <a:srgbClr val="92D050"/>
                    </a:solidFill>
                  </a:tcPr>
                </a:tc>
                <a:extLst>
                  <a:ext uri="{0D108BD9-81ED-4DB2-BD59-A6C34878D82A}">
                    <a16:rowId xmlns:a16="http://schemas.microsoft.com/office/drawing/2014/main" val="10004"/>
                  </a:ext>
                </a:extLst>
              </a:tr>
              <a:tr h="304774">
                <a:tc>
                  <a:txBody>
                    <a:bodyPr/>
                    <a:lstStyle/>
                    <a:p>
                      <a:r>
                        <a:rPr lang="en-IN" sz="1400" dirty="0">
                          <a:latin typeface="+mj-lt"/>
                          <a:ea typeface="Cambria" panose="02040503050406030204" pitchFamily="18" charset="0"/>
                        </a:rPr>
                        <a:t>Total Dissolved Solids (TDS)</a:t>
                      </a:r>
                    </a:p>
                  </a:txBody>
                  <a:tcPr marL="91441" marR="91441">
                    <a:solidFill>
                      <a:srgbClr val="92D050"/>
                    </a:solidFill>
                  </a:tcPr>
                </a:tc>
                <a:tc>
                  <a:txBody>
                    <a:bodyPr/>
                    <a:lstStyle/>
                    <a:p>
                      <a:pPr algn="ctr"/>
                      <a:r>
                        <a:rPr lang="en-IN" sz="1400" dirty="0">
                          <a:latin typeface="+mj-lt"/>
                          <a:ea typeface="Cambria" panose="02040503050406030204" pitchFamily="18" charset="0"/>
                        </a:rPr>
                        <a:t>2100</a:t>
                      </a:r>
                    </a:p>
                  </a:txBody>
                  <a:tcPr marL="91441" marR="91441">
                    <a:solidFill>
                      <a:srgbClr val="92D050"/>
                    </a:solidFill>
                  </a:tcPr>
                </a:tc>
                <a:extLst>
                  <a:ext uri="{0D108BD9-81ED-4DB2-BD59-A6C34878D82A}">
                    <a16:rowId xmlns:a16="http://schemas.microsoft.com/office/drawing/2014/main" val="10005"/>
                  </a:ext>
                </a:extLst>
              </a:tr>
              <a:tr h="304774">
                <a:tc>
                  <a:txBody>
                    <a:bodyPr/>
                    <a:lstStyle/>
                    <a:p>
                      <a:r>
                        <a:rPr lang="en-IN" sz="1400" dirty="0">
                          <a:latin typeface="+mj-lt"/>
                          <a:ea typeface="Cambria" panose="02040503050406030204" pitchFamily="18" charset="0"/>
                        </a:rPr>
                        <a:t>Sulphides (as S)</a:t>
                      </a:r>
                    </a:p>
                  </a:txBody>
                  <a:tcPr marL="91441" marR="91441">
                    <a:solidFill>
                      <a:srgbClr val="92D050"/>
                    </a:solidFill>
                  </a:tcPr>
                </a:tc>
                <a:tc>
                  <a:txBody>
                    <a:bodyPr/>
                    <a:lstStyle/>
                    <a:p>
                      <a:pPr algn="ctr"/>
                      <a:r>
                        <a:rPr lang="en-IN" sz="1400" dirty="0">
                          <a:latin typeface="+mj-lt"/>
                          <a:ea typeface="Cambria" panose="02040503050406030204" pitchFamily="18" charset="0"/>
                        </a:rPr>
                        <a:t>2.0</a:t>
                      </a:r>
                    </a:p>
                  </a:txBody>
                  <a:tcPr marL="91441" marR="91441">
                    <a:solidFill>
                      <a:srgbClr val="92D050"/>
                    </a:solidFill>
                  </a:tcPr>
                </a:tc>
                <a:extLst>
                  <a:ext uri="{0D108BD9-81ED-4DB2-BD59-A6C34878D82A}">
                    <a16:rowId xmlns:a16="http://schemas.microsoft.com/office/drawing/2014/main" val="10006"/>
                  </a:ext>
                </a:extLst>
              </a:tr>
              <a:tr h="304774">
                <a:tc>
                  <a:txBody>
                    <a:bodyPr/>
                    <a:lstStyle/>
                    <a:p>
                      <a:r>
                        <a:rPr lang="en-IN" sz="1400" dirty="0">
                          <a:latin typeface="+mj-lt"/>
                          <a:ea typeface="Cambria" panose="02040503050406030204" pitchFamily="18" charset="0"/>
                        </a:rPr>
                        <a:t>Total Chromium (as Cr)</a:t>
                      </a:r>
                    </a:p>
                  </a:txBody>
                  <a:tcPr marL="91441" marR="91441">
                    <a:solidFill>
                      <a:srgbClr val="92D050"/>
                    </a:solidFill>
                  </a:tcPr>
                </a:tc>
                <a:tc>
                  <a:txBody>
                    <a:bodyPr/>
                    <a:lstStyle/>
                    <a:p>
                      <a:pPr algn="ctr"/>
                      <a:r>
                        <a:rPr lang="en-IN" sz="1400" dirty="0">
                          <a:latin typeface="+mj-lt"/>
                          <a:ea typeface="Cambria" panose="02040503050406030204" pitchFamily="18" charset="0"/>
                        </a:rPr>
                        <a:t>2.0</a:t>
                      </a:r>
                    </a:p>
                  </a:txBody>
                  <a:tcPr marL="91441" marR="91441">
                    <a:solidFill>
                      <a:srgbClr val="92D050"/>
                    </a:solidFill>
                  </a:tcPr>
                </a:tc>
                <a:extLst>
                  <a:ext uri="{0D108BD9-81ED-4DB2-BD59-A6C34878D82A}">
                    <a16:rowId xmlns:a16="http://schemas.microsoft.com/office/drawing/2014/main" val="10007"/>
                  </a:ext>
                </a:extLst>
              </a:tr>
              <a:tr h="304774">
                <a:tc>
                  <a:txBody>
                    <a:bodyPr/>
                    <a:lstStyle/>
                    <a:p>
                      <a:r>
                        <a:rPr lang="en-IN" sz="1400" dirty="0">
                          <a:latin typeface="+mj-lt"/>
                          <a:ea typeface="Cambria" panose="02040503050406030204" pitchFamily="18" charset="0"/>
                        </a:rPr>
                        <a:t>Hexavalent Chromium (as Cr+6)</a:t>
                      </a:r>
                    </a:p>
                  </a:txBody>
                  <a:tcPr marL="91441" marR="91441">
                    <a:solidFill>
                      <a:srgbClr val="92D050"/>
                    </a:solidFill>
                  </a:tcPr>
                </a:tc>
                <a:tc>
                  <a:txBody>
                    <a:bodyPr/>
                    <a:lstStyle/>
                    <a:p>
                      <a:pPr algn="ctr"/>
                      <a:r>
                        <a:rPr lang="en-IN" sz="1400" dirty="0">
                          <a:latin typeface="+mj-lt"/>
                          <a:ea typeface="Cambria" panose="02040503050406030204" pitchFamily="18" charset="0"/>
                        </a:rPr>
                        <a:t>0.1</a:t>
                      </a:r>
                    </a:p>
                  </a:txBody>
                  <a:tcPr marL="91441" marR="91441">
                    <a:solidFill>
                      <a:srgbClr val="92D050"/>
                    </a:solidFill>
                  </a:tcPr>
                </a:tc>
                <a:extLst>
                  <a:ext uri="{0D108BD9-81ED-4DB2-BD59-A6C34878D82A}">
                    <a16:rowId xmlns:a16="http://schemas.microsoft.com/office/drawing/2014/main" val="10008"/>
                  </a:ext>
                </a:extLst>
              </a:tr>
              <a:tr h="304774">
                <a:tc>
                  <a:txBody>
                    <a:bodyPr/>
                    <a:lstStyle/>
                    <a:p>
                      <a:r>
                        <a:rPr lang="en-IN" sz="1400" dirty="0">
                          <a:latin typeface="Cambria" panose="02040503050406030204" pitchFamily="18" charset="0"/>
                          <a:ea typeface="Cambria" panose="02040503050406030204" pitchFamily="18" charset="0"/>
                        </a:rPr>
                        <a:t>Oils and Grease</a:t>
                      </a:r>
                    </a:p>
                  </a:txBody>
                  <a:tcPr marL="91441" marR="91441">
                    <a:solidFill>
                      <a:srgbClr val="92D050"/>
                    </a:solidFill>
                  </a:tcPr>
                </a:tc>
                <a:tc>
                  <a:txBody>
                    <a:bodyPr/>
                    <a:lstStyle/>
                    <a:p>
                      <a:pPr algn="ctr"/>
                      <a:r>
                        <a:rPr lang="en-IN" sz="1400" dirty="0">
                          <a:latin typeface="Cambria" panose="02040503050406030204" pitchFamily="18" charset="0"/>
                          <a:ea typeface="Cambria" panose="02040503050406030204" pitchFamily="18" charset="0"/>
                        </a:rPr>
                        <a:t>10</a:t>
                      </a:r>
                    </a:p>
                  </a:txBody>
                  <a:tcPr marL="91441" marR="91441">
                    <a:solidFill>
                      <a:srgbClr val="92D050"/>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95" name="Straight Connector 294">
            <a:extLst>
              <a:ext uri="{FF2B5EF4-FFF2-40B4-BE49-F238E27FC236}">
                <a16:creationId xmlns:a16="http://schemas.microsoft.com/office/drawing/2014/main" id="{651C6F05-0A89-C868-1C57-5EE5D872E7A8}"/>
              </a:ext>
            </a:extLst>
          </p:cNvPr>
          <p:cNvCxnSpPr>
            <a:cxnSpLocks/>
          </p:cNvCxnSpPr>
          <p:nvPr/>
        </p:nvCxnSpPr>
        <p:spPr>
          <a:xfrm flipV="1">
            <a:off x="3635375" y="2600325"/>
            <a:ext cx="815975"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3" name="Title 1">
            <a:extLst>
              <a:ext uri="{FF2B5EF4-FFF2-40B4-BE49-F238E27FC236}">
                <a16:creationId xmlns:a16="http://schemas.microsoft.com/office/drawing/2014/main" id="{0574D362-53DE-E1F8-B035-DE5A864AB69F}"/>
              </a:ext>
            </a:extLst>
          </p:cNvPr>
          <p:cNvSpPr txBox="1">
            <a:spLocks/>
          </p:cNvSpPr>
          <p:nvPr/>
        </p:nvSpPr>
        <p:spPr bwMode="auto">
          <a:xfrm>
            <a:off x="-219761" y="27255"/>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India – Frontrunner in Ease of Doing Business</a:t>
            </a:r>
          </a:p>
        </p:txBody>
      </p:sp>
      <p:cxnSp>
        <p:nvCxnSpPr>
          <p:cNvPr id="75" name="Straight Connector 74">
            <a:extLst>
              <a:ext uri="{FF2B5EF4-FFF2-40B4-BE49-F238E27FC236}">
                <a16:creationId xmlns:a16="http://schemas.microsoft.com/office/drawing/2014/main" id="{B803F4DD-0B7D-44DA-32B8-45B02CE67010}"/>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17" name="Group 242">
            <a:extLst>
              <a:ext uri="{FF2B5EF4-FFF2-40B4-BE49-F238E27FC236}">
                <a16:creationId xmlns:a16="http://schemas.microsoft.com/office/drawing/2014/main" id="{F4A697BE-7D56-D4B8-F4D4-0287C746C6D2}"/>
              </a:ext>
            </a:extLst>
          </p:cNvPr>
          <p:cNvGrpSpPr>
            <a:grpSpLocks/>
          </p:cNvGrpSpPr>
          <p:nvPr/>
        </p:nvGrpSpPr>
        <p:grpSpPr bwMode="auto">
          <a:xfrm>
            <a:off x="4025900" y="1530350"/>
            <a:ext cx="4241800" cy="4241800"/>
            <a:chOff x="3975185" y="1308465"/>
            <a:chExt cx="4241630" cy="4241070"/>
          </a:xfrm>
        </p:grpSpPr>
        <p:sp>
          <p:nvSpPr>
            <p:cNvPr id="244" name="Triangle">
              <a:extLst>
                <a:ext uri="{FF2B5EF4-FFF2-40B4-BE49-F238E27FC236}">
                  <a16:creationId xmlns:a16="http://schemas.microsoft.com/office/drawing/2014/main" id="{90029A4E-F7E4-B3C9-D7D1-7C8358BB74FA}"/>
                </a:ext>
              </a:extLst>
            </p:cNvPr>
            <p:cNvSpPr/>
            <p:nvPr/>
          </p:nvSpPr>
          <p:spPr>
            <a:xfrm>
              <a:off x="6096000" y="1308465"/>
              <a:ext cx="269864" cy="5999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6024"/>
                  </a:lnTo>
                  <a:lnTo>
                    <a:pt x="0" y="21600"/>
                  </a:lnTo>
                  <a:close/>
                </a:path>
              </a:pathLst>
            </a:custGeom>
            <a:solidFill>
              <a:srgbClr val="03667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5" name="Triangle">
              <a:extLst>
                <a:ext uri="{FF2B5EF4-FFF2-40B4-BE49-F238E27FC236}">
                  <a16:creationId xmlns:a16="http://schemas.microsoft.com/office/drawing/2014/main" id="{60ED6870-154A-22AA-61D9-CF8C5433B99E}"/>
                </a:ext>
              </a:extLst>
            </p:cNvPr>
            <p:cNvSpPr/>
            <p:nvPr/>
          </p:nvSpPr>
          <p:spPr>
            <a:xfrm>
              <a:off x="5826136" y="4949563"/>
              <a:ext cx="269864" cy="59838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5526"/>
                  </a:lnTo>
                  <a:lnTo>
                    <a:pt x="21600" y="0"/>
                  </a:lnTo>
                  <a:close/>
                </a:path>
              </a:pathLst>
            </a:custGeom>
            <a:solidFill>
              <a:schemeClr val="accent5">
                <a:lumMod val="50000"/>
              </a:schemeClr>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246" name="Triangle">
              <a:extLst>
                <a:ext uri="{FF2B5EF4-FFF2-40B4-BE49-F238E27FC236}">
                  <a16:creationId xmlns:a16="http://schemas.microsoft.com/office/drawing/2014/main" id="{8B41A3E9-5F8D-48FA-44F6-0DD0F61A299D}"/>
                </a:ext>
              </a:extLst>
            </p:cNvPr>
            <p:cNvSpPr/>
            <p:nvPr/>
          </p:nvSpPr>
          <p:spPr>
            <a:xfrm>
              <a:off x="7616764" y="3429000"/>
              <a:ext cx="600051" cy="2698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5571" y="21600"/>
                  </a:lnTo>
                  <a:lnTo>
                    <a:pt x="0" y="0"/>
                  </a:lnTo>
                  <a:close/>
                </a:path>
              </a:pathLst>
            </a:custGeom>
            <a:solidFill>
              <a:schemeClr val="accent3">
                <a:lumMod val="50000"/>
              </a:schemeClr>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247" name="Triangle">
              <a:extLst>
                <a:ext uri="{FF2B5EF4-FFF2-40B4-BE49-F238E27FC236}">
                  <a16:creationId xmlns:a16="http://schemas.microsoft.com/office/drawing/2014/main" id="{771A1362-9A7B-AA94-A05A-8B5C8B9ACEA6}"/>
                </a:ext>
              </a:extLst>
            </p:cNvPr>
            <p:cNvSpPr/>
            <p:nvPr/>
          </p:nvSpPr>
          <p:spPr>
            <a:xfrm>
              <a:off x="3975185" y="3159171"/>
              <a:ext cx="598464" cy="26982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074" y="0"/>
                  </a:lnTo>
                  <a:lnTo>
                    <a:pt x="21600" y="21600"/>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48" name="Triangle">
              <a:extLst>
                <a:ext uri="{FF2B5EF4-FFF2-40B4-BE49-F238E27FC236}">
                  <a16:creationId xmlns:a16="http://schemas.microsoft.com/office/drawing/2014/main" id="{FE2887F6-2B03-6872-8C31-63EFEE1643FB}"/>
                </a:ext>
              </a:extLst>
            </p:cNvPr>
            <p:cNvSpPr/>
            <p:nvPr/>
          </p:nvSpPr>
          <p:spPr>
            <a:xfrm>
              <a:off x="7172282" y="1929071"/>
              <a:ext cx="423846" cy="504738"/>
            </a:xfrm>
            <a:custGeom>
              <a:avLst/>
              <a:gdLst>
                <a:gd name="connsiteX0" fmla="*/ 21600 w 21600"/>
                <a:gd name="connsiteY0" fmla="*/ 0 h 21600"/>
                <a:gd name="connsiteX1" fmla="*/ 15311 w 21600"/>
                <a:gd name="connsiteY1" fmla="*/ 21600 h 21600"/>
                <a:gd name="connsiteX2" fmla="*/ 0 w 21600"/>
                <a:gd name="connsiteY2" fmla="*/ 18095 h 21600"/>
                <a:gd name="connsiteX3" fmla="*/ 13434 w 21600"/>
                <a:gd name="connsiteY3" fmla="*/ 6525 h 21600"/>
                <a:gd name="connsiteX4" fmla="*/ 21600 w 21600"/>
                <a:gd name="connsiteY4" fmla="*/ 0 h 21600"/>
                <a:gd name="connsiteX0" fmla="*/ 21600 w 21600"/>
                <a:gd name="connsiteY0" fmla="*/ 0 h 21600"/>
                <a:gd name="connsiteX1" fmla="*/ 15311 w 21600"/>
                <a:gd name="connsiteY1" fmla="*/ 21600 h 21600"/>
                <a:gd name="connsiteX2" fmla="*/ 0 w 21600"/>
                <a:gd name="connsiteY2" fmla="*/ 18095 h 21600"/>
                <a:gd name="connsiteX3" fmla="*/ 10522 w 21600"/>
                <a:gd name="connsiteY3" fmla="*/ 5102 h 21600"/>
                <a:gd name="connsiteX4" fmla="*/ 2160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600" y="0"/>
                  </a:moveTo>
                  <a:lnTo>
                    <a:pt x="15311" y="21600"/>
                  </a:lnTo>
                  <a:lnTo>
                    <a:pt x="0" y="18095"/>
                  </a:lnTo>
                  <a:lnTo>
                    <a:pt x="10522" y="5102"/>
                  </a:lnTo>
                  <a:lnTo>
                    <a:pt x="21600" y="0"/>
                  </a:lnTo>
                  <a:close/>
                </a:path>
              </a:pathLst>
            </a:custGeom>
            <a:solidFill>
              <a:schemeClr val="accent2">
                <a:lumMod val="50000"/>
              </a:schemeClr>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249" name="Triangle">
              <a:extLst>
                <a:ext uri="{FF2B5EF4-FFF2-40B4-BE49-F238E27FC236}">
                  <a16:creationId xmlns:a16="http://schemas.microsoft.com/office/drawing/2014/main" id="{24CFC350-064F-EFCE-0A97-156EC51435C8}"/>
                </a:ext>
              </a:extLst>
            </p:cNvPr>
            <p:cNvSpPr/>
            <p:nvPr/>
          </p:nvSpPr>
          <p:spPr>
            <a:xfrm>
              <a:off x="4597460" y="4424192"/>
              <a:ext cx="422258" cy="506325"/>
            </a:xfrm>
            <a:custGeom>
              <a:avLst/>
              <a:gdLst>
                <a:gd name="connsiteX0" fmla="*/ 0 w 21600"/>
                <a:gd name="connsiteY0" fmla="*/ 21600 h 21600"/>
                <a:gd name="connsiteX1" fmla="*/ 6306 w 21600"/>
                <a:gd name="connsiteY1" fmla="*/ 0 h 21600"/>
                <a:gd name="connsiteX2" fmla="*/ 21600 w 21600"/>
                <a:gd name="connsiteY2" fmla="*/ 3552 h 21600"/>
                <a:gd name="connsiteX3" fmla="*/ 16848 w 21600"/>
                <a:gd name="connsiteY3" fmla="*/ 7505 h 21600"/>
                <a:gd name="connsiteX4" fmla="*/ 0 w 21600"/>
                <a:gd name="connsiteY4" fmla="*/ 21600 h 21600"/>
                <a:gd name="connsiteX0" fmla="*/ 0 w 21600"/>
                <a:gd name="connsiteY0" fmla="*/ 21600 h 21600"/>
                <a:gd name="connsiteX1" fmla="*/ 6306 w 21600"/>
                <a:gd name="connsiteY1" fmla="*/ 0 h 21600"/>
                <a:gd name="connsiteX2" fmla="*/ 21600 w 21600"/>
                <a:gd name="connsiteY2" fmla="*/ 3552 h 21600"/>
                <a:gd name="connsiteX3" fmla="*/ 20498 w 21600"/>
                <a:gd name="connsiteY3" fmla="*/ 10656 h 21600"/>
                <a:gd name="connsiteX4" fmla="*/ 0 w 21600"/>
                <a:gd name="connsiteY4" fmla="*/ 2160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0" y="21600"/>
                  </a:moveTo>
                  <a:lnTo>
                    <a:pt x="6306" y="0"/>
                  </a:lnTo>
                  <a:lnTo>
                    <a:pt x="21600" y="3552"/>
                  </a:lnTo>
                  <a:lnTo>
                    <a:pt x="20498" y="10656"/>
                  </a:lnTo>
                  <a:lnTo>
                    <a:pt x="0" y="21600"/>
                  </a:lnTo>
                  <a:close/>
                </a:path>
              </a:pathLst>
            </a:custGeom>
            <a:solidFill>
              <a:schemeClr val="accent6">
                <a:lumMod val="50000"/>
              </a:schemeClr>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250" name="Triangle">
              <a:extLst>
                <a:ext uri="{FF2B5EF4-FFF2-40B4-BE49-F238E27FC236}">
                  <a16:creationId xmlns:a16="http://schemas.microsoft.com/office/drawing/2014/main" id="{8227A9B1-2A2D-236F-EBF2-28240FBB2005}"/>
                </a:ext>
              </a:extLst>
            </p:cNvPr>
            <p:cNvSpPr/>
            <p:nvPr/>
          </p:nvSpPr>
          <p:spPr>
            <a:xfrm>
              <a:off x="7091323" y="4503553"/>
              <a:ext cx="504805" cy="423789"/>
            </a:xfrm>
            <a:custGeom>
              <a:avLst/>
              <a:gdLst>
                <a:gd name="connsiteX0" fmla="*/ 21600 w 21600"/>
                <a:gd name="connsiteY0" fmla="*/ 21600 h 21600"/>
                <a:gd name="connsiteX1" fmla="*/ 0 w 21600"/>
                <a:gd name="connsiteY1" fmla="*/ 15311 h 21600"/>
                <a:gd name="connsiteX2" fmla="*/ 3485 w 21600"/>
                <a:gd name="connsiteY2" fmla="*/ 0 h 21600"/>
                <a:gd name="connsiteX3" fmla="*/ 14344 w 21600"/>
                <a:gd name="connsiteY3" fmla="*/ 12619 h 21600"/>
                <a:gd name="connsiteX4" fmla="*/ 21600 w 21600"/>
                <a:gd name="connsiteY4" fmla="*/ 21600 h 21600"/>
                <a:gd name="connsiteX0" fmla="*/ 21600 w 21600"/>
                <a:gd name="connsiteY0" fmla="*/ 21600 h 21600"/>
                <a:gd name="connsiteX1" fmla="*/ 0 w 21600"/>
                <a:gd name="connsiteY1" fmla="*/ 15311 h 21600"/>
                <a:gd name="connsiteX2" fmla="*/ 3485 w 21600"/>
                <a:gd name="connsiteY2" fmla="*/ 0 h 21600"/>
                <a:gd name="connsiteX3" fmla="*/ 16176 w 21600"/>
                <a:gd name="connsiteY3" fmla="*/ 10556 h 21600"/>
                <a:gd name="connsiteX4" fmla="*/ 21600 w 21600"/>
                <a:gd name="connsiteY4" fmla="*/ 2160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21600" y="21600"/>
                  </a:moveTo>
                  <a:lnTo>
                    <a:pt x="0" y="15311"/>
                  </a:lnTo>
                  <a:lnTo>
                    <a:pt x="3485" y="0"/>
                  </a:lnTo>
                  <a:lnTo>
                    <a:pt x="16176" y="10556"/>
                  </a:lnTo>
                  <a:lnTo>
                    <a:pt x="21600" y="21600"/>
                  </a:lnTo>
                  <a:close/>
                </a:path>
              </a:pathLst>
            </a:custGeom>
            <a:solidFill>
              <a:schemeClr val="accent4">
                <a:lumMod val="50000"/>
              </a:schemeClr>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13350" name="Triangle">
              <a:extLst>
                <a:ext uri="{FF2B5EF4-FFF2-40B4-BE49-F238E27FC236}">
                  <a16:creationId xmlns:a16="http://schemas.microsoft.com/office/drawing/2014/main" id="{EB7FF05D-0CD5-2589-CEB6-4D2526F62D6C}"/>
                </a:ext>
              </a:extLst>
            </p:cNvPr>
            <p:cNvSpPr>
              <a:spLocks noChangeArrowheads="1"/>
            </p:cNvSpPr>
            <p:nvPr/>
          </p:nvSpPr>
          <p:spPr bwMode="auto">
            <a:xfrm>
              <a:off x="4588663" y="1930049"/>
              <a:ext cx="512675" cy="422767"/>
            </a:xfrm>
            <a:custGeom>
              <a:avLst/>
              <a:gdLst>
                <a:gd name="T0" fmla="*/ 2147483647 w 21910"/>
                <a:gd name="T1" fmla="*/ 0 h 21600"/>
                <a:gd name="T2" fmla="*/ 2147483647 w 21910"/>
                <a:gd name="T3" fmla="*/ 2147483647 h 21600"/>
                <a:gd name="T4" fmla="*/ 2147483647 w 21910"/>
                <a:gd name="T5" fmla="*/ 2147483647 h 21600"/>
                <a:gd name="T6" fmla="*/ 0 w 21910"/>
                <a:gd name="T7" fmla="*/ 2147483647 h 21600"/>
                <a:gd name="T8" fmla="*/ 2147483647 w 21910"/>
                <a:gd name="T9" fmla="*/ 0 h 21600"/>
                <a:gd name="T10" fmla="*/ 0 60000 65536"/>
                <a:gd name="T11" fmla="*/ 0 60000 65536"/>
                <a:gd name="T12" fmla="*/ 0 60000 65536"/>
                <a:gd name="T13" fmla="*/ 0 60000 65536"/>
                <a:gd name="T14" fmla="*/ 0 60000 65536"/>
                <a:gd name="T15" fmla="*/ 0 w 21910"/>
                <a:gd name="T16" fmla="*/ 0 h 21600"/>
                <a:gd name="T17" fmla="*/ 21910 w 21910"/>
                <a:gd name="T18" fmla="*/ 21600 h 21600"/>
              </a:gdLst>
              <a:ahLst/>
              <a:cxnLst>
                <a:cxn ang="T10">
                  <a:pos x="T0" y="T1"/>
                </a:cxn>
                <a:cxn ang="T11">
                  <a:pos x="T2" y="T3"/>
                </a:cxn>
                <a:cxn ang="T12">
                  <a:pos x="T4" y="T5"/>
                </a:cxn>
                <a:cxn ang="T13">
                  <a:pos x="T6" y="T7"/>
                </a:cxn>
                <a:cxn ang="T14">
                  <a:pos x="T8" y="T9"/>
                </a:cxn>
              </a:cxnLst>
              <a:rect l="T15" t="T16" r="T17" b="T18"/>
              <a:pathLst>
                <a:path w="21910" h="21600" extrusionOk="0">
                  <a:moveTo>
                    <a:pt x="310" y="0"/>
                  </a:moveTo>
                  <a:lnTo>
                    <a:pt x="21910" y="6334"/>
                  </a:lnTo>
                  <a:lnTo>
                    <a:pt x="18378" y="21600"/>
                  </a:lnTo>
                  <a:lnTo>
                    <a:pt x="0" y="14537"/>
                  </a:lnTo>
                  <a:cubicBezTo>
                    <a:pt x="103" y="9691"/>
                    <a:pt x="207" y="4846"/>
                    <a:pt x="310" y="0"/>
                  </a:cubicBezTo>
                  <a:close/>
                </a:path>
              </a:pathLst>
            </a:custGeom>
            <a:solidFill>
              <a:srgbClr val="950D2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000">
                <a:solidFill>
                  <a:srgbClr val="FFFFFF"/>
                </a:solidFill>
                <a:latin typeface="Calibri" panose="020F0502020204030204" pitchFamily="34" charset="0"/>
              </a:endParaRPr>
            </a:p>
          </p:txBody>
        </p:sp>
        <p:sp>
          <p:nvSpPr>
            <p:cNvPr id="252" name="Shape">
              <a:extLst>
                <a:ext uri="{FF2B5EF4-FFF2-40B4-BE49-F238E27FC236}">
                  <a16:creationId xmlns:a16="http://schemas.microsoft.com/office/drawing/2014/main" id="{183DD6C9-FE4D-D68A-6F22-A6B2F39DD47F}"/>
                </a:ext>
              </a:extLst>
            </p:cNvPr>
            <p:cNvSpPr/>
            <p:nvPr/>
          </p:nvSpPr>
          <p:spPr>
            <a:xfrm>
              <a:off x="3975185" y="3429000"/>
              <a:ext cx="1054058" cy="1212641"/>
            </a:xfrm>
            <a:custGeom>
              <a:avLst/>
              <a:gdLst>
                <a:gd name="connsiteX0" fmla="*/ 20317 w 21600"/>
                <a:gd name="connsiteY0" fmla="*/ 17811 h 21600"/>
                <a:gd name="connsiteX1" fmla="*/ 13858 w 21600"/>
                <a:gd name="connsiteY1" fmla="*/ 7807 h 21600"/>
                <a:gd name="connsiteX2" fmla="*/ 12529 w 21600"/>
                <a:gd name="connsiteY2" fmla="*/ 0 h 21600"/>
                <a:gd name="connsiteX3" fmla="*/ 11670 w 21600"/>
                <a:gd name="connsiteY3" fmla="*/ 0 h 21600"/>
                <a:gd name="connsiteX4" fmla="*/ 8280 w 21600"/>
                <a:gd name="connsiteY4" fmla="*/ 0 h 21600"/>
                <a:gd name="connsiteX5" fmla="*/ 1661 w 21600"/>
                <a:gd name="connsiteY5" fmla="*/ 0 h 21600"/>
                <a:gd name="connsiteX6" fmla="*/ 0 w 21600"/>
                <a:gd name="connsiteY6" fmla="*/ 0 h 21600"/>
                <a:gd name="connsiteX7" fmla="*/ 1019 w 21600"/>
                <a:gd name="connsiteY7" fmla="*/ 4386 h 21600"/>
                <a:gd name="connsiteX8" fmla="*/ 9575 w 21600"/>
                <a:gd name="connsiteY8" fmla="*/ 16478 h 21600"/>
                <a:gd name="connsiteX9" fmla="*/ 18599 w 21600"/>
                <a:gd name="connsiteY9" fmla="*/ 21600 h 21600"/>
                <a:gd name="connsiteX10" fmla="*/ 21530 w 21600"/>
                <a:gd name="connsiteY10" fmla="*/ 21091 h 21600"/>
                <a:gd name="connsiteX11" fmla="*/ 21600 w 21600"/>
                <a:gd name="connsiteY11" fmla="*/ 18994 h 21600"/>
                <a:gd name="connsiteX12" fmla="*/ 20317 w 21600"/>
                <a:gd name="connsiteY12" fmla="*/ 17811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1600" extrusionOk="0">
                  <a:moveTo>
                    <a:pt x="20317" y="17811"/>
                  </a:moveTo>
                  <a:cubicBezTo>
                    <a:pt x="17397" y="14957"/>
                    <a:pt x="15175" y="11556"/>
                    <a:pt x="13858" y="7807"/>
                  </a:cubicBezTo>
                  <a:cubicBezTo>
                    <a:pt x="12999" y="5330"/>
                    <a:pt x="12529" y="2715"/>
                    <a:pt x="12529" y="0"/>
                  </a:cubicBezTo>
                  <a:lnTo>
                    <a:pt x="11670" y="0"/>
                  </a:lnTo>
                  <a:lnTo>
                    <a:pt x="8280" y="0"/>
                  </a:lnTo>
                  <a:lnTo>
                    <a:pt x="1661" y="0"/>
                  </a:lnTo>
                  <a:lnTo>
                    <a:pt x="0" y="0"/>
                  </a:lnTo>
                  <a:cubicBezTo>
                    <a:pt x="195" y="1502"/>
                    <a:pt x="538" y="2973"/>
                    <a:pt x="1019" y="4386"/>
                  </a:cubicBezTo>
                  <a:cubicBezTo>
                    <a:pt x="2588" y="9070"/>
                    <a:pt x="5578" y="13227"/>
                    <a:pt x="9575" y="16478"/>
                  </a:cubicBezTo>
                  <a:cubicBezTo>
                    <a:pt x="12197" y="18617"/>
                    <a:pt x="15244" y="20357"/>
                    <a:pt x="18599" y="21600"/>
                  </a:cubicBezTo>
                  <a:lnTo>
                    <a:pt x="21530" y="21091"/>
                  </a:lnTo>
                  <a:cubicBezTo>
                    <a:pt x="21732" y="20915"/>
                    <a:pt x="21398" y="19170"/>
                    <a:pt x="21600" y="18994"/>
                  </a:cubicBezTo>
                  <a:cubicBezTo>
                    <a:pt x="21153" y="18607"/>
                    <a:pt x="20730" y="18209"/>
                    <a:pt x="20317" y="17811"/>
                  </a:cubicBezTo>
                  <a:close/>
                </a:path>
              </a:pathLst>
            </a:custGeom>
            <a:solidFill>
              <a:srgbClr val="0639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3" name="Shape">
              <a:extLst>
                <a:ext uri="{FF2B5EF4-FFF2-40B4-BE49-F238E27FC236}">
                  <a16:creationId xmlns:a16="http://schemas.microsoft.com/office/drawing/2014/main" id="{4CB8AB4E-905F-08A3-A44C-3497F6A19148}"/>
                </a:ext>
              </a:extLst>
            </p:cNvPr>
            <p:cNvSpPr/>
            <p:nvPr/>
          </p:nvSpPr>
          <p:spPr>
            <a:xfrm>
              <a:off x="6096000" y="4465460"/>
              <a:ext cx="1212801" cy="1084075"/>
            </a:xfrm>
            <a:custGeom>
              <a:avLst/>
              <a:gdLst>
                <a:gd name="connsiteX0" fmla="*/ 19978 w 21600"/>
                <a:gd name="connsiteY0" fmla="*/ 303 h 21600"/>
                <a:gd name="connsiteX1" fmla="*/ 18994 w 21600"/>
                <a:gd name="connsiteY1" fmla="*/ 0 h 21600"/>
                <a:gd name="connsiteX2" fmla="*/ 17841 w 21600"/>
                <a:gd name="connsiteY2" fmla="*/ 1250 h 21600"/>
                <a:gd name="connsiteX3" fmla="*/ 7787 w 21600"/>
                <a:gd name="connsiteY3" fmla="*/ 7739 h 21600"/>
                <a:gd name="connsiteX4" fmla="*/ 0 w 21600"/>
                <a:gd name="connsiteY4" fmla="*/ 9057 h 21600"/>
                <a:gd name="connsiteX5" fmla="*/ 0 w 21600"/>
                <a:gd name="connsiteY5" fmla="*/ 9917 h 21600"/>
                <a:gd name="connsiteX6" fmla="*/ 0 w 21600"/>
                <a:gd name="connsiteY6" fmla="*/ 13299 h 21600"/>
                <a:gd name="connsiteX7" fmla="*/ 0 w 21600"/>
                <a:gd name="connsiteY7" fmla="*/ 19938 h 21600"/>
                <a:gd name="connsiteX8" fmla="*/ 0 w 21600"/>
                <a:gd name="connsiteY8" fmla="*/ 21600 h 21600"/>
                <a:gd name="connsiteX9" fmla="*/ 4386 w 21600"/>
                <a:gd name="connsiteY9" fmla="*/ 20580 h 21600"/>
                <a:gd name="connsiteX10" fmla="*/ 16478 w 21600"/>
                <a:gd name="connsiteY10" fmla="*/ 12015 h 21600"/>
                <a:gd name="connsiteX11" fmla="*/ 21600 w 21600"/>
                <a:gd name="connsiteY11" fmla="*/ 2981 h 21600"/>
                <a:gd name="connsiteX12" fmla="*/ 19978 w 21600"/>
                <a:gd name="connsiteY12" fmla="*/ 303 h 21600"/>
                <a:gd name="connsiteX0" fmla="*/ 19978 w 21600"/>
                <a:gd name="connsiteY0" fmla="*/ 28 h 22156"/>
                <a:gd name="connsiteX1" fmla="*/ 18994 w 21600"/>
                <a:gd name="connsiteY1" fmla="*/ 556 h 22156"/>
                <a:gd name="connsiteX2" fmla="*/ 17841 w 21600"/>
                <a:gd name="connsiteY2" fmla="*/ 1806 h 22156"/>
                <a:gd name="connsiteX3" fmla="*/ 7787 w 21600"/>
                <a:gd name="connsiteY3" fmla="*/ 8295 h 22156"/>
                <a:gd name="connsiteX4" fmla="*/ 0 w 21600"/>
                <a:gd name="connsiteY4" fmla="*/ 9613 h 22156"/>
                <a:gd name="connsiteX5" fmla="*/ 0 w 21600"/>
                <a:gd name="connsiteY5" fmla="*/ 10473 h 22156"/>
                <a:gd name="connsiteX6" fmla="*/ 0 w 21600"/>
                <a:gd name="connsiteY6" fmla="*/ 13855 h 22156"/>
                <a:gd name="connsiteX7" fmla="*/ 0 w 21600"/>
                <a:gd name="connsiteY7" fmla="*/ 20494 h 22156"/>
                <a:gd name="connsiteX8" fmla="*/ 0 w 21600"/>
                <a:gd name="connsiteY8" fmla="*/ 22156 h 22156"/>
                <a:gd name="connsiteX9" fmla="*/ 4386 w 21600"/>
                <a:gd name="connsiteY9" fmla="*/ 21136 h 22156"/>
                <a:gd name="connsiteX10" fmla="*/ 16478 w 21600"/>
                <a:gd name="connsiteY10" fmla="*/ 12571 h 22156"/>
                <a:gd name="connsiteX11" fmla="*/ 21600 w 21600"/>
                <a:gd name="connsiteY11" fmla="*/ 3537 h 22156"/>
                <a:gd name="connsiteX12" fmla="*/ 19978 w 21600"/>
                <a:gd name="connsiteY12" fmla="*/ 28 h 22156"/>
                <a:gd name="connsiteX0" fmla="*/ 19808 w 21600"/>
                <a:gd name="connsiteY0" fmla="*/ 25 h 22251"/>
                <a:gd name="connsiteX1" fmla="*/ 18994 w 21600"/>
                <a:gd name="connsiteY1" fmla="*/ 651 h 22251"/>
                <a:gd name="connsiteX2" fmla="*/ 17841 w 21600"/>
                <a:gd name="connsiteY2" fmla="*/ 1901 h 22251"/>
                <a:gd name="connsiteX3" fmla="*/ 7787 w 21600"/>
                <a:gd name="connsiteY3" fmla="*/ 8390 h 22251"/>
                <a:gd name="connsiteX4" fmla="*/ 0 w 21600"/>
                <a:gd name="connsiteY4" fmla="*/ 9708 h 22251"/>
                <a:gd name="connsiteX5" fmla="*/ 0 w 21600"/>
                <a:gd name="connsiteY5" fmla="*/ 10568 h 22251"/>
                <a:gd name="connsiteX6" fmla="*/ 0 w 21600"/>
                <a:gd name="connsiteY6" fmla="*/ 13950 h 22251"/>
                <a:gd name="connsiteX7" fmla="*/ 0 w 21600"/>
                <a:gd name="connsiteY7" fmla="*/ 20589 h 22251"/>
                <a:gd name="connsiteX8" fmla="*/ 0 w 21600"/>
                <a:gd name="connsiteY8" fmla="*/ 22251 h 22251"/>
                <a:gd name="connsiteX9" fmla="*/ 4386 w 21600"/>
                <a:gd name="connsiteY9" fmla="*/ 21231 h 22251"/>
                <a:gd name="connsiteX10" fmla="*/ 16478 w 21600"/>
                <a:gd name="connsiteY10" fmla="*/ 12666 h 22251"/>
                <a:gd name="connsiteX11" fmla="*/ 21600 w 21600"/>
                <a:gd name="connsiteY11" fmla="*/ 3632 h 22251"/>
                <a:gd name="connsiteX12" fmla="*/ 19808 w 21600"/>
                <a:gd name="connsiteY12" fmla="*/ 25 h 2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00" h="22251" extrusionOk="0">
                  <a:moveTo>
                    <a:pt x="19808" y="25"/>
                  </a:moveTo>
                  <a:cubicBezTo>
                    <a:pt x="19635" y="-174"/>
                    <a:pt x="19167" y="850"/>
                    <a:pt x="18994" y="651"/>
                  </a:cubicBezTo>
                  <a:cubicBezTo>
                    <a:pt x="18617" y="1087"/>
                    <a:pt x="18229" y="1499"/>
                    <a:pt x="17841" y="1901"/>
                  </a:cubicBezTo>
                  <a:cubicBezTo>
                    <a:pt x="14977" y="4836"/>
                    <a:pt x="11556" y="7083"/>
                    <a:pt x="7787" y="8390"/>
                  </a:cubicBezTo>
                  <a:cubicBezTo>
                    <a:pt x="5320" y="9250"/>
                    <a:pt x="2705" y="9708"/>
                    <a:pt x="0" y="9708"/>
                  </a:cubicBezTo>
                  <a:lnTo>
                    <a:pt x="0" y="10568"/>
                  </a:lnTo>
                  <a:lnTo>
                    <a:pt x="0" y="13950"/>
                  </a:lnTo>
                  <a:lnTo>
                    <a:pt x="0" y="20589"/>
                  </a:lnTo>
                  <a:lnTo>
                    <a:pt x="0" y="22251"/>
                  </a:lnTo>
                  <a:cubicBezTo>
                    <a:pt x="1502" y="22056"/>
                    <a:pt x="2964" y="21712"/>
                    <a:pt x="4386" y="21231"/>
                  </a:cubicBezTo>
                  <a:cubicBezTo>
                    <a:pt x="9070" y="19660"/>
                    <a:pt x="13227" y="16668"/>
                    <a:pt x="16478" y="12666"/>
                  </a:cubicBezTo>
                  <a:cubicBezTo>
                    <a:pt x="18617" y="10041"/>
                    <a:pt x="20357" y="6991"/>
                    <a:pt x="21600" y="3632"/>
                  </a:cubicBezTo>
                  <a:lnTo>
                    <a:pt x="19808" y="25"/>
                  </a:lnTo>
                  <a:close/>
                </a:path>
              </a:pathLst>
            </a:cu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4" name="Shape">
              <a:extLst>
                <a:ext uri="{FF2B5EF4-FFF2-40B4-BE49-F238E27FC236}">
                  <a16:creationId xmlns:a16="http://schemas.microsoft.com/office/drawing/2014/main" id="{5E23886A-398C-43A6-5475-83E6334CCD35}"/>
                </a:ext>
              </a:extLst>
            </p:cNvPr>
            <p:cNvSpPr/>
            <p:nvPr/>
          </p:nvSpPr>
          <p:spPr>
            <a:xfrm>
              <a:off x="7134183" y="2216359"/>
              <a:ext cx="1082632" cy="1212641"/>
            </a:xfrm>
            <a:custGeom>
              <a:avLst/>
              <a:gdLst>
                <a:gd name="connsiteX0" fmla="*/ 20580 w 21600"/>
                <a:gd name="connsiteY0" fmla="*/ 17214 h 21600"/>
                <a:gd name="connsiteX1" fmla="*/ 12020 w 21600"/>
                <a:gd name="connsiteY1" fmla="*/ 5122 h 21600"/>
                <a:gd name="connsiteX2" fmla="*/ 3002 w 21600"/>
                <a:gd name="connsiteY2" fmla="*/ 0 h 21600"/>
                <a:gd name="connsiteX3" fmla="*/ 107 w 21600"/>
                <a:gd name="connsiteY3" fmla="*/ 1325 h 21600"/>
                <a:gd name="connsiteX4" fmla="*/ 0 w 21600"/>
                <a:gd name="connsiteY4" fmla="*/ 2606 h 21600"/>
                <a:gd name="connsiteX5" fmla="*/ 1249 w 21600"/>
                <a:gd name="connsiteY5" fmla="*/ 3759 h 21600"/>
                <a:gd name="connsiteX6" fmla="*/ 7735 w 21600"/>
                <a:gd name="connsiteY6" fmla="*/ 13803 h 21600"/>
                <a:gd name="connsiteX7" fmla="*/ 9064 w 21600"/>
                <a:gd name="connsiteY7" fmla="*/ 21600 h 21600"/>
                <a:gd name="connsiteX8" fmla="*/ 9912 w 21600"/>
                <a:gd name="connsiteY8" fmla="*/ 21600 h 21600"/>
                <a:gd name="connsiteX9" fmla="*/ 13304 w 21600"/>
                <a:gd name="connsiteY9" fmla="*/ 21600 h 21600"/>
                <a:gd name="connsiteX10" fmla="*/ 19927 w 21600"/>
                <a:gd name="connsiteY10" fmla="*/ 21600 h 21600"/>
                <a:gd name="connsiteX11" fmla="*/ 21600 w 21600"/>
                <a:gd name="connsiteY11" fmla="*/ 21600 h 21600"/>
                <a:gd name="connsiteX12" fmla="*/ 20580 w 21600"/>
                <a:gd name="connsiteY12" fmla="*/ 17214 h 21600"/>
                <a:gd name="connsiteX0" fmla="*/ 21183 w 22203"/>
                <a:gd name="connsiteY0" fmla="*/ 17214 h 21600"/>
                <a:gd name="connsiteX1" fmla="*/ 12623 w 22203"/>
                <a:gd name="connsiteY1" fmla="*/ 5122 h 21600"/>
                <a:gd name="connsiteX2" fmla="*/ 3605 w 22203"/>
                <a:gd name="connsiteY2" fmla="*/ 0 h 21600"/>
                <a:gd name="connsiteX3" fmla="*/ 26 w 22203"/>
                <a:gd name="connsiteY3" fmla="*/ 1410 h 21600"/>
                <a:gd name="connsiteX4" fmla="*/ 603 w 22203"/>
                <a:gd name="connsiteY4" fmla="*/ 2606 h 21600"/>
                <a:gd name="connsiteX5" fmla="*/ 1852 w 22203"/>
                <a:gd name="connsiteY5" fmla="*/ 3759 h 21600"/>
                <a:gd name="connsiteX6" fmla="*/ 8338 w 22203"/>
                <a:gd name="connsiteY6" fmla="*/ 13803 h 21600"/>
                <a:gd name="connsiteX7" fmla="*/ 9667 w 22203"/>
                <a:gd name="connsiteY7" fmla="*/ 21600 h 21600"/>
                <a:gd name="connsiteX8" fmla="*/ 10515 w 22203"/>
                <a:gd name="connsiteY8" fmla="*/ 21600 h 21600"/>
                <a:gd name="connsiteX9" fmla="*/ 13907 w 22203"/>
                <a:gd name="connsiteY9" fmla="*/ 21600 h 21600"/>
                <a:gd name="connsiteX10" fmla="*/ 20530 w 22203"/>
                <a:gd name="connsiteY10" fmla="*/ 21600 h 21600"/>
                <a:gd name="connsiteX11" fmla="*/ 22203 w 22203"/>
                <a:gd name="connsiteY11" fmla="*/ 21600 h 21600"/>
                <a:gd name="connsiteX12" fmla="*/ 21183 w 22203"/>
                <a:gd name="connsiteY12" fmla="*/ 17214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03" h="21600" extrusionOk="0">
                  <a:moveTo>
                    <a:pt x="21183" y="17214"/>
                  </a:moveTo>
                  <a:cubicBezTo>
                    <a:pt x="19613" y="12530"/>
                    <a:pt x="16622" y="8374"/>
                    <a:pt x="12623" y="5122"/>
                  </a:cubicBezTo>
                  <a:cubicBezTo>
                    <a:pt x="9999" y="2993"/>
                    <a:pt x="6951" y="1243"/>
                    <a:pt x="3605" y="0"/>
                  </a:cubicBezTo>
                  <a:lnTo>
                    <a:pt x="26" y="1410"/>
                  </a:lnTo>
                  <a:cubicBezTo>
                    <a:pt x="-173" y="1583"/>
                    <a:pt x="802" y="2433"/>
                    <a:pt x="603" y="2606"/>
                  </a:cubicBezTo>
                  <a:cubicBezTo>
                    <a:pt x="1038" y="2983"/>
                    <a:pt x="1451" y="3361"/>
                    <a:pt x="1852" y="3759"/>
                  </a:cubicBezTo>
                  <a:cubicBezTo>
                    <a:pt x="4785" y="6623"/>
                    <a:pt x="7031" y="10044"/>
                    <a:pt x="8338" y="13803"/>
                  </a:cubicBezTo>
                  <a:cubicBezTo>
                    <a:pt x="9197" y="16270"/>
                    <a:pt x="9667" y="18885"/>
                    <a:pt x="9667" y="21600"/>
                  </a:cubicBezTo>
                  <a:lnTo>
                    <a:pt x="10515" y="21600"/>
                  </a:lnTo>
                  <a:lnTo>
                    <a:pt x="13907" y="21600"/>
                  </a:lnTo>
                  <a:lnTo>
                    <a:pt x="20530" y="21600"/>
                  </a:lnTo>
                  <a:lnTo>
                    <a:pt x="22203" y="21600"/>
                  </a:lnTo>
                  <a:cubicBezTo>
                    <a:pt x="22008" y="20108"/>
                    <a:pt x="21664" y="18636"/>
                    <a:pt x="21183" y="17214"/>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5" name="Shape">
              <a:extLst>
                <a:ext uri="{FF2B5EF4-FFF2-40B4-BE49-F238E27FC236}">
                  <a16:creationId xmlns:a16="http://schemas.microsoft.com/office/drawing/2014/main" id="{D4B61ED0-0CCC-E273-491D-20496A205FC9}"/>
                </a:ext>
              </a:extLst>
            </p:cNvPr>
            <p:cNvSpPr/>
            <p:nvPr/>
          </p:nvSpPr>
          <p:spPr>
            <a:xfrm>
              <a:off x="4883199" y="1308465"/>
              <a:ext cx="1212801" cy="1052332"/>
            </a:xfrm>
            <a:custGeom>
              <a:avLst/>
              <a:gdLst>
                <a:gd name="connsiteX0" fmla="*/ 17214 w 21600"/>
                <a:gd name="connsiteY0" fmla="*/ 1020 h 21600"/>
                <a:gd name="connsiteX1" fmla="*/ 5122 w 21600"/>
                <a:gd name="connsiteY1" fmla="*/ 9580 h 21600"/>
                <a:gd name="connsiteX2" fmla="*/ 0 w 21600"/>
                <a:gd name="connsiteY2" fmla="*/ 18598 h 21600"/>
                <a:gd name="connsiteX3" fmla="*/ 1077 w 21600"/>
                <a:gd name="connsiteY3" fmla="*/ 19764 h 21600"/>
                <a:gd name="connsiteX4" fmla="*/ 2078 w 21600"/>
                <a:gd name="connsiteY4" fmla="*/ 20993 h 21600"/>
                <a:gd name="connsiteX5" fmla="*/ 2606 w 21600"/>
                <a:gd name="connsiteY5" fmla="*/ 21600 h 21600"/>
                <a:gd name="connsiteX6" fmla="*/ 3779 w 21600"/>
                <a:gd name="connsiteY6" fmla="*/ 20328 h 21600"/>
                <a:gd name="connsiteX7" fmla="*/ 13783 w 21600"/>
                <a:gd name="connsiteY7" fmla="*/ 13865 h 21600"/>
                <a:gd name="connsiteX8" fmla="*/ 21600 w 21600"/>
                <a:gd name="connsiteY8" fmla="*/ 12536 h 21600"/>
                <a:gd name="connsiteX9" fmla="*/ 21600 w 21600"/>
                <a:gd name="connsiteY9" fmla="*/ 11688 h 21600"/>
                <a:gd name="connsiteX10" fmla="*/ 21600 w 21600"/>
                <a:gd name="connsiteY10" fmla="*/ 8296 h 21600"/>
                <a:gd name="connsiteX11" fmla="*/ 21600 w 21600"/>
                <a:gd name="connsiteY11" fmla="*/ 1673 h 21600"/>
                <a:gd name="connsiteX12" fmla="*/ 21600 w 21600"/>
                <a:gd name="connsiteY12" fmla="*/ 0 h 21600"/>
                <a:gd name="connsiteX13" fmla="*/ 17214 w 21600"/>
                <a:gd name="connsiteY13" fmla="*/ 1020 h 21600"/>
                <a:gd name="connsiteX0" fmla="*/ 17214 w 21600"/>
                <a:gd name="connsiteY0" fmla="*/ 1020 h 21600"/>
                <a:gd name="connsiteX1" fmla="*/ 5122 w 21600"/>
                <a:gd name="connsiteY1" fmla="*/ 9580 h 21600"/>
                <a:gd name="connsiteX2" fmla="*/ 0 w 21600"/>
                <a:gd name="connsiteY2" fmla="*/ 18598 h 21600"/>
                <a:gd name="connsiteX3" fmla="*/ 568 w 21600"/>
                <a:gd name="connsiteY3" fmla="*/ 20937 h 21600"/>
                <a:gd name="connsiteX4" fmla="*/ 2078 w 21600"/>
                <a:gd name="connsiteY4" fmla="*/ 20993 h 21600"/>
                <a:gd name="connsiteX5" fmla="*/ 2606 w 21600"/>
                <a:gd name="connsiteY5" fmla="*/ 21600 h 21600"/>
                <a:gd name="connsiteX6" fmla="*/ 3779 w 21600"/>
                <a:gd name="connsiteY6" fmla="*/ 20328 h 21600"/>
                <a:gd name="connsiteX7" fmla="*/ 13783 w 21600"/>
                <a:gd name="connsiteY7" fmla="*/ 13865 h 21600"/>
                <a:gd name="connsiteX8" fmla="*/ 21600 w 21600"/>
                <a:gd name="connsiteY8" fmla="*/ 12536 h 21600"/>
                <a:gd name="connsiteX9" fmla="*/ 21600 w 21600"/>
                <a:gd name="connsiteY9" fmla="*/ 11688 h 21600"/>
                <a:gd name="connsiteX10" fmla="*/ 21600 w 21600"/>
                <a:gd name="connsiteY10" fmla="*/ 8296 h 21600"/>
                <a:gd name="connsiteX11" fmla="*/ 21600 w 21600"/>
                <a:gd name="connsiteY11" fmla="*/ 1673 h 21600"/>
                <a:gd name="connsiteX12" fmla="*/ 21600 w 21600"/>
                <a:gd name="connsiteY12" fmla="*/ 0 h 21600"/>
                <a:gd name="connsiteX13" fmla="*/ 17214 w 21600"/>
                <a:gd name="connsiteY13" fmla="*/ 102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00" h="21600" extrusionOk="0">
                  <a:moveTo>
                    <a:pt x="17214" y="1020"/>
                  </a:moveTo>
                  <a:cubicBezTo>
                    <a:pt x="12530" y="2590"/>
                    <a:pt x="8373" y="5581"/>
                    <a:pt x="5122" y="9580"/>
                  </a:cubicBezTo>
                  <a:cubicBezTo>
                    <a:pt x="2983" y="12204"/>
                    <a:pt x="1243" y="15252"/>
                    <a:pt x="0" y="18598"/>
                  </a:cubicBezTo>
                  <a:lnTo>
                    <a:pt x="568" y="20937"/>
                  </a:lnTo>
                  <a:lnTo>
                    <a:pt x="2078" y="20993"/>
                  </a:lnTo>
                  <a:lnTo>
                    <a:pt x="2606" y="21600"/>
                  </a:lnTo>
                  <a:cubicBezTo>
                    <a:pt x="2983" y="21165"/>
                    <a:pt x="3381" y="20741"/>
                    <a:pt x="3779" y="20328"/>
                  </a:cubicBezTo>
                  <a:cubicBezTo>
                    <a:pt x="6633" y="17406"/>
                    <a:pt x="10034" y="15183"/>
                    <a:pt x="13783" y="13865"/>
                  </a:cubicBezTo>
                  <a:cubicBezTo>
                    <a:pt x="16260" y="12994"/>
                    <a:pt x="18885" y="12536"/>
                    <a:pt x="21600" y="12536"/>
                  </a:cubicBezTo>
                  <a:lnTo>
                    <a:pt x="21600" y="11688"/>
                  </a:lnTo>
                  <a:lnTo>
                    <a:pt x="21600" y="8296"/>
                  </a:lnTo>
                  <a:lnTo>
                    <a:pt x="21600" y="1673"/>
                  </a:lnTo>
                  <a:lnTo>
                    <a:pt x="21600" y="0"/>
                  </a:lnTo>
                  <a:cubicBezTo>
                    <a:pt x="20108" y="206"/>
                    <a:pt x="18636" y="550"/>
                    <a:pt x="17214" y="1020"/>
                  </a:cubicBezTo>
                  <a:close/>
                </a:path>
              </a:pathLst>
            </a:custGeom>
            <a:solidFill>
              <a:srgbClr val="05AC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6" name="Shape">
              <a:extLst>
                <a:ext uri="{FF2B5EF4-FFF2-40B4-BE49-F238E27FC236}">
                  <a16:creationId xmlns:a16="http://schemas.microsoft.com/office/drawing/2014/main" id="{7ECC0860-22AD-2FED-1C72-4136BAA3AD92}"/>
                </a:ext>
              </a:extLst>
            </p:cNvPr>
            <p:cNvSpPr/>
            <p:nvPr/>
          </p:nvSpPr>
          <p:spPr>
            <a:xfrm>
              <a:off x="6097588" y="1603689"/>
              <a:ext cx="1498540" cy="757108"/>
            </a:xfrm>
            <a:custGeom>
              <a:avLst/>
              <a:gdLst/>
              <a:ahLst/>
              <a:cxnLst>
                <a:cxn ang="0">
                  <a:pos x="wd2" y="hd2"/>
                </a:cxn>
                <a:cxn ang="5400000">
                  <a:pos x="wd2" y="hd2"/>
                </a:cxn>
                <a:cxn ang="10800000">
                  <a:pos x="wd2" y="hd2"/>
                </a:cxn>
                <a:cxn ang="16200000">
                  <a:pos x="wd2" y="hd2"/>
                </a:cxn>
              </a:cxnLst>
              <a:rect l="0" t="0" r="r" b="b"/>
              <a:pathLst>
                <a:path w="21600" h="21384" extrusionOk="0">
                  <a:moveTo>
                    <a:pt x="18567" y="5259"/>
                  </a:moveTo>
                  <a:cubicBezTo>
                    <a:pt x="15108" y="1535"/>
                    <a:pt x="11246" y="-216"/>
                    <a:pt x="7401" y="21"/>
                  </a:cubicBezTo>
                  <a:cubicBezTo>
                    <a:pt x="4883" y="178"/>
                    <a:pt x="2373" y="1188"/>
                    <a:pt x="0" y="3066"/>
                  </a:cubicBezTo>
                  <a:lnTo>
                    <a:pt x="0" y="7736"/>
                  </a:lnTo>
                  <a:lnTo>
                    <a:pt x="0" y="8904"/>
                  </a:lnTo>
                  <a:cubicBezTo>
                    <a:pt x="434" y="8904"/>
                    <a:pt x="861" y="8935"/>
                    <a:pt x="1295" y="8983"/>
                  </a:cubicBezTo>
                  <a:cubicBezTo>
                    <a:pt x="4513" y="9345"/>
                    <a:pt x="7546" y="11097"/>
                    <a:pt x="10241" y="13921"/>
                  </a:cubicBezTo>
                  <a:cubicBezTo>
                    <a:pt x="12139" y="15909"/>
                    <a:pt x="13861" y="18434"/>
                    <a:pt x="15373" y="21384"/>
                  </a:cubicBezTo>
                  <a:lnTo>
                    <a:pt x="15792" y="20564"/>
                  </a:lnTo>
                  <a:lnTo>
                    <a:pt x="17481" y="17250"/>
                  </a:lnTo>
                  <a:lnTo>
                    <a:pt x="20771" y="10797"/>
                  </a:lnTo>
                  <a:lnTo>
                    <a:pt x="21600" y="9172"/>
                  </a:lnTo>
                  <a:cubicBezTo>
                    <a:pt x="20627" y="7705"/>
                    <a:pt x="19621" y="6395"/>
                    <a:pt x="18567" y="5259"/>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7" name="Shape">
              <a:extLst>
                <a:ext uri="{FF2B5EF4-FFF2-40B4-BE49-F238E27FC236}">
                  <a16:creationId xmlns:a16="http://schemas.microsoft.com/office/drawing/2014/main" id="{B0704C71-F224-A8D3-FF0E-82603BFE50FF}"/>
                </a:ext>
              </a:extLst>
            </p:cNvPr>
            <p:cNvSpPr/>
            <p:nvPr/>
          </p:nvSpPr>
          <p:spPr>
            <a:xfrm>
              <a:off x="4597460" y="4497204"/>
              <a:ext cx="1498540" cy="757107"/>
            </a:xfrm>
            <a:custGeom>
              <a:avLst/>
              <a:gdLst/>
              <a:ahLst/>
              <a:cxnLst>
                <a:cxn ang="0">
                  <a:pos x="wd2" y="hd2"/>
                </a:cxn>
                <a:cxn ang="5400000">
                  <a:pos x="wd2" y="hd2"/>
                </a:cxn>
                <a:cxn ang="10800000">
                  <a:pos x="wd2" y="hd2"/>
                </a:cxn>
                <a:cxn ang="16200000">
                  <a:pos x="wd2" y="hd2"/>
                </a:cxn>
              </a:cxnLst>
              <a:rect l="0" t="0" r="r" b="b"/>
              <a:pathLst>
                <a:path w="21600" h="21385" extrusionOk="0">
                  <a:moveTo>
                    <a:pt x="20304" y="12408"/>
                  </a:moveTo>
                  <a:cubicBezTo>
                    <a:pt x="17077" y="12030"/>
                    <a:pt x="14043" y="10296"/>
                    <a:pt x="11355" y="7458"/>
                  </a:cubicBezTo>
                  <a:cubicBezTo>
                    <a:pt x="9464" y="5471"/>
                    <a:pt x="7734" y="2948"/>
                    <a:pt x="6229" y="0"/>
                  </a:cubicBezTo>
                  <a:lnTo>
                    <a:pt x="5802" y="836"/>
                  </a:lnTo>
                  <a:lnTo>
                    <a:pt x="4120" y="4131"/>
                  </a:lnTo>
                  <a:lnTo>
                    <a:pt x="829" y="10579"/>
                  </a:lnTo>
                  <a:lnTo>
                    <a:pt x="0" y="12203"/>
                  </a:lnTo>
                  <a:cubicBezTo>
                    <a:pt x="958" y="13685"/>
                    <a:pt x="1964" y="14994"/>
                    <a:pt x="3010" y="16129"/>
                  </a:cubicBezTo>
                  <a:cubicBezTo>
                    <a:pt x="6470" y="19850"/>
                    <a:pt x="10333" y="21600"/>
                    <a:pt x="14180" y="21364"/>
                  </a:cubicBezTo>
                  <a:cubicBezTo>
                    <a:pt x="16707" y="21206"/>
                    <a:pt x="19218" y="20197"/>
                    <a:pt x="21600" y="18321"/>
                  </a:cubicBezTo>
                  <a:lnTo>
                    <a:pt x="21600" y="13669"/>
                  </a:lnTo>
                  <a:lnTo>
                    <a:pt x="21600" y="12487"/>
                  </a:lnTo>
                  <a:cubicBezTo>
                    <a:pt x="21165" y="12487"/>
                    <a:pt x="20739" y="12471"/>
                    <a:pt x="20304" y="12408"/>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258" name="Shape">
              <a:extLst>
                <a:ext uri="{FF2B5EF4-FFF2-40B4-BE49-F238E27FC236}">
                  <a16:creationId xmlns:a16="http://schemas.microsoft.com/office/drawing/2014/main" id="{8B17C623-5D51-6C8A-E771-DB70E0927060}"/>
                </a:ext>
              </a:extLst>
            </p:cNvPr>
            <p:cNvSpPr/>
            <p:nvPr/>
          </p:nvSpPr>
          <p:spPr>
            <a:xfrm>
              <a:off x="7164345" y="3429000"/>
              <a:ext cx="757207" cy="1498342"/>
            </a:xfrm>
            <a:custGeom>
              <a:avLst/>
              <a:gdLst/>
              <a:ahLst/>
              <a:cxnLst>
                <a:cxn ang="0">
                  <a:pos x="wd2" y="hd2"/>
                </a:cxn>
                <a:cxn ang="5400000">
                  <a:pos x="wd2" y="hd2"/>
                </a:cxn>
                <a:cxn ang="10800000">
                  <a:pos x="wd2" y="hd2"/>
                </a:cxn>
                <a:cxn ang="16200000">
                  <a:pos x="wd2" y="hd2"/>
                </a:cxn>
              </a:cxnLst>
              <a:rect l="0" t="0" r="r" b="b"/>
              <a:pathLst>
                <a:path w="21372" h="21600" extrusionOk="0">
                  <a:moveTo>
                    <a:pt x="21348" y="7412"/>
                  </a:moveTo>
                  <a:cubicBezTo>
                    <a:pt x="21190" y="4893"/>
                    <a:pt x="20181" y="2382"/>
                    <a:pt x="18305" y="0"/>
                  </a:cubicBezTo>
                  <a:lnTo>
                    <a:pt x="13638" y="0"/>
                  </a:lnTo>
                  <a:lnTo>
                    <a:pt x="12471" y="0"/>
                  </a:lnTo>
                  <a:cubicBezTo>
                    <a:pt x="12471" y="427"/>
                    <a:pt x="12440" y="853"/>
                    <a:pt x="12392" y="1280"/>
                  </a:cubicBezTo>
                  <a:cubicBezTo>
                    <a:pt x="12030" y="4515"/>
                    <a:pt x="10280" y="7557"/>
                    <a:pt x="7442" y="10261"/>
                  </a:cubicBezTo>
                  <a:cubicBezTo>
                    <a:pt x="5455" y="12152"/>
                    <a:pt x="2948" y="13874"/>
                    <a:pt x="0" y="15379"/>
                  </a:cubicBezTo>
                  <a:lnTo>
                    <a:pt x="820" y="15798"/>
                  </a:lnTo>
                  <a:lnTo>
                    <a:pt x="4115" y="17480"/>
                  </a:lnTo>
                  <a:lnTo>
                    <a:pt x="10563" y="20771"/>
                  </a:lnTo>
                  <a:lnTo>
                    <a:pt x="12187" y="21600"/>
                  </a:lnTo>
                  <a:cubicBezTo>
                    <a:pt x="13685" y="20642"/>
                    <a:pt x="14994" y="19628"/>
                    <a:pt x="16113" y="18582"/>
                  </a:cubicBezTo>
                  <a:cubicBezTo>
                    <a:pt x="19850" y="15122"/>
                    <a:pt x="21600" y="11251"/>
                    <a:pt x="21348" y="7412"/>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358" name="Shape">
              <a:extLst>
                <a:ext uri="{FF2B5EF4-FFF2-40B4-BE49-F238E27FC236}">
                  <a16:creationId xmlns:a16="http://schemas.microsoft.com/office/drawing/2014/main" id="{38D18706-B588-3CFE-1B84-ADCCDCBDF7B0}"/>
                </a:ext>
              </a:extLst>
            </p:cNvPr>
            <p:cNvSpPr>
              <a:spLocks noChangeArrowheads="1"/>
            </p:cNvSpPr>
            <p:nvPr/>
          </p:nvSpPr>
          <p:spPr bwMode="auto">
            <a:xfrm>
              <a:off x="4271178" y="1930049"/>
              <a:ext cx="757485" cy="1498952"/>
            </a:xfrm>
            <a:custGeom>
              <a:avLst/>
              <a:gdLst>
                <a:gd name="T0" fmla="*/ 2147483647 w 21385"/>
                <a:gd name="T1" fmla="*/ 2147483647 h 21600"/>
                <a:gd name="T2" fmla="*/ 2147483647 w 21385"/>
                <a:gd name="T3" fmla="*/ 2147483647 h 21600"/>
                <a:gd name="T4" fmla="*/ 2147483647 w 21385"/>
                <a:gd name="T5" fmla="*/ 2147483647 h 21600"/>
                <a:gd name="T6" fmla="*/ 2147483647 w 21385"/>
                <a:gd name="T7" fmla="*/ 2147483647 h 21600"/>
                <a:gd name="T8" fmla="*/ 0 60000 65536"/>
                <a:gd name="T9" fmla="*/ 5898240 60000 65536"/>
                <a:gd name="T10" fmla="*/ 11796480 60000 65536"/>
                <a:gd name="T11" fmla="*/ 17694720 60000 65536"/>
                <a:gd name="T12" fmla="*/ 0 w 21385"/>
                <a:gd name="T13" fmla="*/ 0 h 21600"/>
                <a:gd name="T14" fmla="*/ 21385 w 21385"/>
                <a:gd name="T15" fmla="*/ 21600 h 21600"/>
              </a:gdLst>
              <a:ahLst/>
              <a:cxnLst>
                <a:cxn ang="T8">
                  <a:pos x="T0" y="T1"/>
                </a:cxn>
                <a:cxn ang="T9">
                  <a:pos x="T2" y="T3"/>
                </a:cxn>
                <a:cxn ang="T10">
                  <a:pos x="T4" y="T5"/>
                </a:cxn>
                <a:cxn ang="T11">
                  <a:pos x="T6" y="T7"/>
                </a:cxn>
              </a:cxnLst>
              <a:rect l="T12" t="T13" r="T14" b="T15"/>
              <a:pathLst>
                <a:path w="21385" h="21600" extrusionOk="0">
                  <a:moveTo>
                    <a:pt x="20549" y="5802"/>
                  </a:moveTo>
                  <a:lnTo>
                    <a:pt x="17254" y="4120"/>
                  </a:lnTo>
                  <a:lnTo>
                    <a:pt x="10806" y="829"/>
                  </a:lnTo>
                  <a:lnTo>
                    <a:pt x="9182" y="0"/>
                  </a:lnTo>
                  <a:cubicBezTo>
                    <a:pt x="7684" y="958"/>
                    <a:pt x="6375" y="1972"/>
                    <a:pt x="5256" y="3018"/>
                  </a:cubicBezTo>
                  <a:cubicBezTo>
                    <a:pt x="1535" y="6478"/>
                    <a:pt x="-215" y="10341"/>
                    <a:pt x="21" y="14188"/>
                  </a:cubicBezTo>
                  <a:cubicBezTo>
                    <a:pt x="179" y="16715"/>
                    <a:pt x="1188" y="19226"/>
                    <a:pt x="3064" y="21600"/>
                  </a:cubicBezTo>
                  <a:lnTo>
                    <a:pt x="7731" y="21600"/>
                  </a:lnTo>
                  <a:lnTo>
                    <a:pt x="8914" y="21600"/>
                  </a:lnTo>
                  <a:cubicBezTo>
                    <a:pt x="8914" y="21157"/>
                    <a:pt x="8945" y="20723"/>
                    <a:pt x="8993" y="20288"/>
                  </a:cubicBezTo>
                  <a:cubicBezTo>
                    <a:pt x="9371" y="17077"/>
                    <a:pt x="11105" y="14051"/>
                    <a:pt x="13912" y="11363"/>
                  </a:cubicBezTo>
                  <a:cubicBezTo>
                    <a:pt x="15898" y="9464"/>
                    <a:pt x="18421" y="7734"/>
                    <a:pt x="21385" y="6221"/>
                  </a:cubicBezTo>
                  <a:lnTo>
                    <a:pt x="20549" y="5802"/>
                  </a:lnTo>
                  <a:close/>
                </a:path>
              </a:pathLst>
            </a:custGeom>
            <a:solidFill>
              <a:srgbClr val="F1607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000">
                <a:solidFill>
                  <a:srgbClr val="FFFFFF"/>
                </a:solidFill>
                <a:latin typeface="Calibri" panose="020F0502020204030204" pitchFamily="34" charset="0"/>
              </a:endParaRPr>
            </a:p>
          </p:txBody>
        </p:sp>
        <p:sp>
          <p:nvSpPr>
            <p:cNvPr id="260" name="Circle">
              <a:extLst>
                <a:ext uri="{FF2B5EF4-FFF2-40B4-BE49-F238E27FC236}">
                  <a16:creationId xmlns:a16="http://schemas.microsoft.com/office/drawing/2014/main" id="{212C6D9C-33FE-CED6-7EC1-D67079993271}"/>
                </a:ext>
              </a:extLst>
            </p:cNvPr>
            <p:cNvSpPr/>
            <p:nvPr/>
          </p:nvSpPr>
          <p:spPr>
            <a:xfrm>
              <a:off x="4564124" y="1897327"/>
              <a:ext cx="3063752" cy="3063348"/>
            </a:xfrm>
            <a:prstGeom prst="ellipse">
              <a:avLst/>
            </a:prstGeom>
            <a:solidFill>
              <a:schemeClr val="bg2"/>
            </a:solidFill>
            <a:ln w="12700">
              <a:miter lim="400000"/>
            </a:ln>
          </p:spPr>
          <p:txBody>
            <a:bodyPr lIns="38100" tIns="38100" rIns="38100" bIns="38100" anchor="ctr"/>
            <a:lstStyle/>
            <a:p>
              <a:pPr fontAlgn="auto">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latin typeface="+mn-lt"/>
                <a:cs typeface="+mn-cs"/>
              </a:endParaRPr>
            </a:p>
          </p:txBody>
        </p:sp>
        <p:sp>
          <p:nvSpPr>
            <p:cNvPr id="13360" name="Circle">
              <a:extLst>
                <a:ext uri="{FF2B5EF4-FFF2-40B4-BE49-F238E27FC236}">
                  <a16:creationId xmlns:a16="http://schemas.microsoft.com/office/drawing/2014/main" id="{208A0864-0BF5-3B44-6392-9623D822DDC6}"/>
                </a:ext>
              </a:extLst>
            </p:cNvPr>
            <p:cNvSpPr>
              <a:spLocks noChangeArrowheads="1"/>
            </p:cNvSpPr>
            <p:nvPr/>
          </p:nvSpPr>
          <p:spPr bwMode="auto">
            <a:xfrm>
              <a:off x="4593000" y="1926000"/>
              <a:ext cx="3006000" cy="3006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38100" tIns="38100" rIns="38100" bIns="3810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b="1">
                  <a:latin typeface="Calibri" panose="020F0502020204030204" pitchFamily="34" charset="0"/>
                </a:rPr>
                <a:t>Ease of Doing Business</a:t>
              </a:r>
            </a:p>
            <a:p>
              <a:pPr algn="ctr" eaLnBrk="1" hangingPunct="1"/>
              <a:r>
                <a:rPr lang="en-US" altLang="en-US" sz="4000" b="1">
                  <a:latin typeface="Calibri" panose="020F0502020204030204" pitchFamily="34" charset="0"/>
                </a:rPr>
                <a:t>+</a:t>
              </a:r>
            </a:p>
            <a:p>
              <a:pPr algn="ctr" eaLnBrk="1" hangingPunct="1"/>
              <a:r>
                <a:rPr lang="en-US" altLang="en-US" sz="2200" b="1">
                  <a:latin typeface="Calibri" panose="020F0502020204030204" pitchFamily="34" charset="0"/>
                </a:rPr>
                <a:t>Manufacturing Competitiveness</a:t>
              </a:r>
            </a:p>
          </p:txBody>
        </p:sp>
      </p:grpSp>
      <p:sp>
        <p:nvSpPr>
          <p:cNvPr id="281" name="TextBox 280">
            <a:extLst>
              <a:ext uri="{FF2B5EF4-FFF2-40B4-BE49-F238E27FC236}">
                <a16:creationId xmlns:a16="http://schemas.microsoft.com/office/drawing/2014/main" id="{C4413ED5-7BA7-BAD7-006B-876B2D0B43AC}"/>
              </a:ext>
            </a:extLst>
          </p:cNvPr>
          <p:cNvSpPr txBox="1"/>
          <p:nvPr/>
        </p:nvSpPr>
        <p:spPr>
          <a:xfrm>
            <a:off x="584200" y="1411288"/>
            <a:ext cx="3008313" cy="584200"/>
          </a:xfrm>
          <a:prstGeom prst="rect">
            <a:avLst/>
          </a:prstGeom>
          <a:noFill/>
        </p:spPr>
        <p:txBody>
          <a:bodyPr lIns="0" rIns="0">
            <a:spAutoFit/>
          </a:bodyPr>
          <a:lstStyle/>
          <a:p>
            <a:pPr algn="just" fontAlgn="auto">
              <a:spcBef>
                <a:spcPts val="0"/>
              </a:spcBef>
              <a:spcAft>
                <a:spcPts val="0"/>
              </a:spcAft>
              <a:defRPr/>
            </a:pPr>
            <a:r>
              <a:rPr lang="en-US" sz="1600" noProof="1">
                <a:solidFill>
                  <a:schemeClr val="tx1">
                    <a:lumMod val="65000"/>
                    <a:lumOff val="35000"/>
                  </a:schemeClr>
                </a:solidFill>
                <a:latin typeface="+mn-lt"/>
                <a:cs typeface="+mn-cs"/>
              </a:rPr>
              <a:t>World Bank Ease of Doing Business </a:t>
            </a:r>
            <a:br>
              <a:rPr lang="en-US" sz="1600" noProof="1">
                <a:solidFill>
                  <a:schemeClr val="tx1">
                    <a:lumMod val="65000"/>
                    <a:lumOff val="35000"/>
                  </a:schemeClr>
                </a:solidFill>
                <a:latin typeface="+mn-lt"/>
                <a:cs typeface="+mn-cs"/>
              </a:rPr>
            </a:br>
            <a:r>
              <a:rPr lang="en-US" sz="1600" noProof="1">
                <a:solidFill>
                  <a:schemeClr val="tx1">
                    <a:lumMod val="65000"/>
                    <a:lumOff val="35000"/>
                  </a:schemeClr>
                </a:solidFill>
                <a:latin typeface="+mn-lt"/>
                <a:cs typeface="+mn-cs"/>
              </a:rPr>
              <a:t>Ranking: </a:t>
            </a:r>
            <a:r>
              <a:rPr lang="en-US" sz="1600" b="1" noProof="1">
                <a:solidFill>
                  <a:schemeClr val="tx1">
                    <a:lumMod val="65000"/>
                    <a:lumOff val="35000"/>
                  </a:schemeClr>
                </a:solidFill>
                <a:latin typeface="+mn-lt"/>
                <a:cs typeface="+mn-cs"/>
              </a:rPr>
              <a:t>130 in 2016 to 63 in 2020</a:t>
            </a:r>
          </a:p>
        </p:txBody>
      </p:sp>
      <p:cxnSp>
        <p:nvCxnSpPr>
          <p:cNvPr id="9" name="Straight Connector 8">
            <a:extLst>
              <a:ext uri="{FF2B5EF4-FFF2-40B4-BE49-F238E27FC236}">
                <a16:creationId xmlns:a16="http://schemas.microsoft.com/office/drawing/2014/main" id="{9CE3642F-8153-B2B7-35DC-2D36F8878342}"/>
              </a:ext>
            </a:extLst>
          </p:cNvPr>
          <p:cNvCxnSpPr>
            <a:cxnSpLocks/>
          </p:cNvCxnSpPr>
          <p:nvPr/>
        </p:nvCxnSpPr>
        <p:spPr>
          <a:xfrm flipV="1">
            <a:off x="3540125" y="1757363"/>
            <a:ext cx="198755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320" name="Graphic 13" descr="Upward trend">
            <a:extLst>
              <a:ext uri="{FF2B5EF4-FFF2-40B4-BE49-F238E27FC236}">
                <a16:creationId xmlns:a16="http://schemas.microsoft.com/office/drawing/2014/main" id="{6BE50F78-F732-61BF-F359-25A3686753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651000"/>
            <a:ext cx="4921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 name="TextBox 293">
            <a:extLst>
              <a:ext uri="{FF2B5EF4-FFF2-40B4-BE49-F238E27FC236}">
                <a16:creationId xmlns:a16="http://schemas.microsoft.com/office/drawing/2014/main" id="{29E1A796-A846-9D81-77C7-932AF7E0ACF6}"/>
              </a:ext>
            </a:extLst>
          </p:cNvPr>
          <p:cNvSpPr txBox="1"/>
          <p:nvPr/>
        </p:nvSpPr>
        <p:spPr>
          <a:xfrm>
            <a:off x="584200" y="2393950"/>
            <a:ext cx="2987675" cy="830263"/>
          </a:xfrm>
          <a:prstGeom prst="rect">
            <a:avLst/>
          </a:prstGeom>
          <a:noFill/>
        </p:spPr>
        <p:txBody>
          <a:bodyPr lIns="0" rIns="0">
            <a:spAutoFit/>
          </a:bodyPr>
          <a:lstStyle/>
          <a:p>
            <a:pPr fontAlgn="auto">
              <a:spcBef>
                <a:spcPts val="0"/>
              </a:spcBef>
              <a:spcAft>
                <a:spcPts val="0"/>
              </a:spcAft>
              <a:defRPr/>
            </a:pPr>
            <a:r>
              <a:rPr lang="en-US" sz="1600" b="1" noProof="1">
                <a:solidFill>
                  <a:schemeClr val="tx1">
                    <a:lumMod val="65000"/>
                    <a:lumOff val="35000"/>
                  </a:schemeClr>
                </a:solidFill>
                <a:latin typeface="+mn-lt"/>
                <a:cs typeface="+mn-cs"/>
              </a:rPr>
              <a:t>GST</a:t>
            </a:r>
            <a:r>
              <a:rPr lang="en-US" sz="1600" noProof="1">
                <a:solidFill>
                  <a:schemeClr val="tx1">
                    <a:lumMod val="65000"/>
                    <a:lumOff val="35000"/>
                  </a:schemeClr>
                </a:solidFill>
                <a:latin typeface="+mn-lt"/>
                <a:cs typeface="+mn-cs"/>
              </a:rPr>
              <a:t>-Unified Taxation system</a:t>
            </a:r>
          </a:p>
          <a:p>
            <a:pPr fontAlgn="auto">
              <a:spcBef>
                <a:spcPts val="0"/>
              </a:spcBef>
              <a:spcAft>
                <a:spcPts val="0"/>
              </a:spcAft>
              <a:defRPr/>
            </a:pPr>
            <a:r>
              <a:rPr lang="en-US" sz="1600" b="1" noProof="1">
                <a:solidFill>
                  <a:schemeClr val="tx1">
                    <a:lumMod val="65000"/>
                    <a:lumOff val="35000"/>
                  </a:schemeClr>
                </a:solidFill>
                <a:latin typeface="+mn-lt"/>
                <a:cs typeface="+mn-cs"/>
              </a:rPr>
              <a:t>Digitalization</a:t>
            </a:r>
            <a:r>
              <a:rPr lang="en-US" sz="1600" noProof="1">
                <a:solidFill>
                  <a:schemeClr val="tx1">
                    <a:lumMod val="65000"/>
                    <a:lumOff val="35000"/>
                  </a:schemeClr>
                </a:solidFill>
                <a:latin typeface="+mn-lt"/>
                <a:cs typeface="+mn-cs"/>
              </a:rPr>
              <a:t>-Company regn, tax filing, Obtaining licenses, etc,.</a:t>
            </a:r>
          </a:p>
        </p:txBody>
      </p:sp>
      <p:pic>
        <p:nvPicPr>
          <p:cNvPr id="13322" name="Graphic 15" descr="Checklist">
            <a:extLst>
              <a:ext uri="{FF2B5EF4-FFF2-40B4-BE49-F238E27FC236}">
                <a16:creationId xmlns:a16="http://schemas.microsoft.com/office/drawing/2014/main" id="{3EED9E5C-5D7A-5531-5D9C-612CE5522F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7225" y="2428875"/>
            <a:ext cx="371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 name="TextBox 295">
            <a:extLst>
              <a:ext uri="{FF2B5EF4-FFF2-40B4-BE49-F238E27FC236}">
                <a16:creationId xmlns:a16="http://schemas.microsoft.com/office/drawing/2014/main" id="{50BB5697-7A6B-B8A5-6A46-BEAB4BF6564C}"/>
              </a:ext>
            </a:extLst>
          </p:cNvPr>
          <p:cNvSpPr txBox="1"/>
          <p:nvPr/>
        </p:nvSpPr>
        <p:spPr>
          <a:xfrm>
            <a:off x="584200" y="3598863"/>
            <a:ext cx="2955925" cy="1077912"/>
          </a:xfrm>
          <a:prstGeom prst="rect">
            <a:avLst/>
          </a:prstGeom>
          <a:noFill/>
        </p:spPr>
        <p:txBody>
          <a:bodyPr lIns="0" rIns="0">
            <a:spAutoFit/>
          </a:bodyPr>
          <a:lstStyle/>
          <a:p>
            <a:pPr algn="just" fontAlgn="auto">
              <a:spcBef>
                <a:spcPts val="0"/>
              </a:spcBef>
              <a:spcAft>
                <a:spcPts val="0"/>
              </a:spcAft>
              <a:defRPr/>
            </a:pPr>
            <a:r>
              <a:rPr lang="en-US" sz="1600" b="1" noProof="1">
                <a:solidFill>
                  <a:schemeClr val="tx1">
                    <a:lumMod val="65000"/>
                    <a:lumOff val="35000"/>
                  </a:schemeClr>
                </a:solidFill>
                <a:latin typeface="+mn-lt"/>
                <a:cs typeface="+mn-cs"/>
              </a:rPr>
              <a:t>National Single Window</a:t>
            </a:r>
          </a:p>
          <a:p>
            <a:pPr algn="just" fontAlgn="auto">
              <a:spcBef>
                <a:spcPts val="0"/>
              </a:spcBef>
              <a:spcAft>
                <a:spcPts val="0"/>
              </a:spcAft>
              <a:defRPr/>
            </a:pPr>
            <a:r>
              <a:rPr lang="en-US" sz="1600" noProof="1">
                <a:solidFill>
                  <a:schemeClr val="tx1">
                    <a:lumMod val="65000"/>
                    <a:lumOff val="35000"/>
                  </a:schemeClr>
                </a:solidFill>
                <a:latin typeface="+mn-lt"/>
                <a:cs typeface="+mn-cs"/>
              </a:rPr>
              <a:t>Access to 645 Central &amp; 6113 State Government approvals</a:t>
            </a:r>
          </a:p>
          <a:p>
            <a:pPr algn="just" fontAlgn="auto">
              <a:spcBef>
                <a:spcPts val="0"/>
              </a:spcBef>
              <a:spcAft>
                <a:spcPts val="0"/>
              </a:spcAft>
              <a:defRPr/>
            </a:pPr>
            <a:r>
              <a:rPr lang="en-US" sz="1600" b="1" noProof="1">
                <a:solidFill>
                  <a:schemeClr val="tx1">
                    <a:lumMod val="65000"/>
                    <a:lumOff val="35000"/>
                  </a:schemeClr>
                </a:solidFill>
                <a:latin typeface="+mn-lt"/>
                <a:cs typeface="+mn-cs"/>
              </a:rPr>
              <a:t>39,000 Compliances</a:t>
            </a:r>
            <a:r>
              <a:rPr lang="en-US" sz="1600" noProof="1">
                <a:solidFill>
                  <a:schemeClr val="tx1">
                    <a:lumMod val="65000"/>
                    <a:lumOff val="35000"/>
                  </a:schemeClr>
                </a:solidFill>
                <a:latin typeface="+mn-lt"/>
                <a:cs typeface="+mn-cs"/>
              </a:rPr>
              <a:t> reduced</a:t>
            </a:r>
          </a:p>
        </p:txBody>
      </p:sp>
      <p:pic>
        <p:nvPicPr>
          <p:cNvPr id="13324" name="Graphic 17" descr="Laptop">
            <a:extLst>
              <a:ext uri="{FF2B5EF4-FFF2-40B4-BE49-F238E27FC236}">
                <a16:creationId xmlns:a16="http://schemas.microsoft.com/office/drawing/2014/main" id="{40026539-EBD3-EE9D-C78C-551DBBD3D9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8463" y="3725863"/>
            <a:ext cx="398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 name="Straight Connector 296">
            <a:extLst>
              <a:ext uri="{FF2B5EF4-FFF2-40B4-BE49-F238E27FC236}">
                <a16:creationId xmlns:a16="http://schemas.microsoft.com/office/drawing/2014/main" id="{CBB6B624-69DE-9809-A282-E5B37F24ABCA}"/>
              </a:ext>
            </a:extLst>
          </p:cNvPr>
          <p:cNvCxnSpPr/>
          <p:nvPr/>
        </p:nvCxnSpPr>
        <p:spPr>
          <a:xfrm flipV="1">
            <a:off x="3711575" y="3922713"/>
            <a:ext cx="395288" cy="142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326" name="Graphic 21" descr="Lightbulb and gear">
            <a:extLst>
              <a:ext uri="{FF2B5EF4-FFF2-40B4-BE49-F238E27FC236}">
                <a16:creationId xmlns:a16="http://schemas.microsoft.com/office/drawing/2014/main" id="{B73FCBD7-DC68-DFB5-ECA4-9C844389894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7588" y="4873625"/>
            <a:ext cx="48736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8" name="TextBox 297">
            <a:extLst>
              <a:ext uri="{FF2B5EF4-FFF2-40B4-BE49-F238E27FC236}">
                <a16:creationId xmlns:a16="http://schemas.microsoft.com/office/drawing/2014/main" id="{2A57A2FF-0BB4-6157-E8F5-D2DE5ACFC9A2}"/>
              </a:ext>
            </a:extLst>
          </p:cNvPr>
          <p:cNvSpPr txBox="1"/>
          <p:nvPr/>
        </p:nvSpPr>
        <p:spPr>
          <a:xfrm>
            <a:off x="584200" y="4883150"/>
            <a:ext cx="2955925" cy="830263"/>
          </a:xfrm>
          <a:prstGeom prst="rect">
            <a:avLst/>
          </a:prstGeom>
          <a:noFill/>
        </p:spPr>
        <p:txBody>
          <a:bodyPr lIns="0" rIns="0">
            <a:spAutoFit/>
          </a:bodyPr>
          <a:lstStyle/>
          <a:p>
            <a:pPr algn="just" fontAlgn="auto">
              <a:spcBef>
                <a:spcPts val="0"/>
              </a:spcBef>
              <a:spcAft>
                <a:spcPts val="0"/>
              </a:spcAft>
              <a:defRPr/>
            </a:pPr>
            <a:r>
              <a:rPr lang="en-US" sz="1600" noProof="1">
                <a:solidFill>
                  <a:schemeClr val="tx1">
                    <a:lumMod val="65000"/>
                    <a:lumOff val="35000"/>
                  </a:schemeClr>
                </a:solidFill>
                <a:latin typeface="+mn-lt"/>
                <a:cs typeface="+mn-cs"/>
              </a:rPr>
              <a:t>Secured </a:t>
            </a:r>
            <a:r>
              <a:rPr lang="en-US" sz="1600" b="1" noProof="1">
                <a:solidFill>
                  <a:schemeClr val="tx1">
                    <a:lumMod val="65000"/>
                    <a:lumOff val="35000"/>
                  </a:schemeClr>
                </a:solidFill>
                <a:latin typeface="+mn-lt"/>
                <a:cs typeface="+mn-cs"/>
              </a:rPr>
              <a:t>39</a:t>
            </a:r>
            <a:r>
              <a:rPr lang="en-US" sz="1600" b="1" baseline="30000" noProof="1">
                <a:solidFill>
                  <a:schemeClr val="tx1">
                    <a:lumMod val="65000"/>
                    <a:lumOff val="35000"/>
                  </a:schemeClr>
                </a:solidFill>
                <a:latin typeface="+mn-lt"/>
                <a:cs typeface="+mn-cs"/>
              </a:rPr>
              <a:t>th</a:t>
            </a:r>
            <a:r>
              <a:rPr lang="en-US" sz="1600" b="1" noProof="1">
                <a:solidFill>
                  <a:schemeClr val="tx1">
                    <a:lumMod val="65000"/>
                    <a:lumOff val="35000"/>
                  </a:schemeClr>
                </a:solidFill>
                <a:latin typeface="+mn-lt"/>
                <a:cs typeface="+mn-cs"/>
              </a:rPr>
              <a:t> Spot in Global Innovation Index</a:t>
            </a:r>
            <a:r>
              <a:rPr lang="en-US" sz="1600" noProof="1">
                <a:solidFill>
                  <a:schemeClr val="tx1">
                    <a:lumMod val="65000"/>
                    <a:lumOff val="35000"/>
                  </a:schemeClr>
                </a:solidFill>
                <a:latin typeface="+mn-lt"/>
                <a:cs typeface="+mn-cs"/>
              </a:rPr>
              <a:t> 2024 among 133 countries – from 81</a:t>
            </a:r>
            <a:r>
              <a:rPr lang="en-US" sz="1600" baseline="30000" noProof="1">
                <a:solidFill>
                  <a:schemeClr val="tx1">
                    <a:lumMod val="65000"/>
                    <a:lumOff val="35000"/>
                  </a:schemeClr>
                </a:solidFill>
                <a:latin typeface="+mn-lt"/>
                <a:cs typeface="+mn-cs"/>
              </a:rPr>
              <a:t>st</a:t>
            </a:r>
            <a:r>
              <a:rPr lang="en-US" sz="1600" noProof="1">
                <a:solidFill>
                  <a:schemeClr val="tx1">
                    <a:lumMod val="65000"/>
                    <a:lumOff val="35000"/>
                  </a:schemeClr>
                </a:solidFill>
                <a:latin typeface="+mn-lt"/>
                <a:cs typeface="+mn-cs"/>
              </a:rPr>
              <a:t> rank in 2015.</a:t>
            </a:r>
          </a:p>
        </p:txBody>
      </p:sp>
      <p:cxnSp>
        <p:nvCxnSpPr>
          <p:cNvPr id="299" name="Straight Connector 298">
            <a:extLst>
              <a:ext uri="{FF2B5EF4-FFF2-40B4-BE49-F238E27FC236}">
                <a16:creationId xmlns:a16="http://schemas.microsoft.com/office/drawing/2014/main" id="{2D0F861A-F0B4-E06C-2CFC-954FB3606EA9}"/>
              </a:ext>
            </a:extLst>
          </p:cNvPr>
          <p:cNvCxnSpPr/>
          <p:nvPr/>
        </p:nvCxnSpPr>
        <p:spPr>
          <a:xfrm flipV="1">
            <a:off x="3582988" y="5165725"/>
            <a:ext cx="1085850" cy="79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0" name="TextBox 299">
            <a:extLst>
              <a:ext uri="{FF2B5EF4-FFF2-40B4-BE49-F238E27FC236}">
                <a16:creationId xmlns:a16="http://schemas.microsoft.com/office/drawing/2014/main" id="{68E733D7-0D10-04CE-B67F-CFD9E53DAA8B}"/>
              </a:ext>
            </a:extLst>
          </p:cNvPr>
          <p:cNvSpPr txBox="1"/>
          <p:nvPr/>
        </p:nvSpPr>
        <p:spPr>
          <a:xfrm>
            <a:off x="9007475" y="1879600"/>
            <a:ext cx="2879725" cy="584200"/>
          </a:xfrm>
          <a:prstGeom prst="rect">
            <a:avLst/>
          </a:prstGeom>
          <a:noFill/>
        </p:spPr>
        <p:txBody>
          <a:bodyPr lIns="0" rIns="0">
            <a:spAutoFit/>
          </a:bodyPr>
          <a:lstStyle/>
          <a:p>
            <a:pPr algn="just" fontAlgn="auto">
              <a:spcBef>
                <a:spcPts val="0"/>
              </a:spcBef>
              <a:spcAft>
                <a:spcPts val="0"/>
              </a:spcAft>
              <a:defRPr/>
            </a:pPr>
            <a:r>
              <a:rPr lang="en-US" sz="1600" b="1" noProof="1">
                <a:solidFill>
                  <a:schemeClr val="tx1">
                    <a:lumMod val="65000"/>
                    <a:lumOff val="35000"/>
                  </a:schemeClr>
                </a:solidFill>
                <a:latin typeface="+mn-lt"/>
                <a:cs typeface="+mn-cs"/>
              </a:rPr>
              <a:t>Lower Corporate Tax rate</a:t>
            </a:r>
            <a:r>
              <a:rPr lang="en-US" sz="1600" noProof="1">
                <a:solidFill>
                  <a:schemeClr val="tx1">
                    <a:lumMod val="65000"/>
                    <a:lumOff val="35000"/>
                  </a:schemeClr>
                </a:solidFill>
                <a:latin typeface="+mn-lt"/>
                <a:cs typeface="+mn-cs"/>
              </a:rPr>
              <a:t> for new manufacturing companies </a:t>
            </a:r>
            <a:r>
              <a:rPr lang="en-US" sz="1600" b="1" noProof="1">
                <a:solidFill>
                  <a:schemeClr val="tx1">
                    <a:lumMod val="65000"/>
                    <a:lumOff val="35000"/>
                  </a:schemeClr>
                </a:solidFill>
                <a:latin typeface="+mn-lt"/>
                <a:cs typeface="+mn-cs"/>
              </a:rPr>
              <a:t>(@15%)</a:t>
            </a:r>
          </a:p>
        </p:txBody>
      </p:sp>
      <p:pic>
        <p:nvPicPr>
          <p:cNvPr id="13330" name="Graphic 23" descr="Calculator">
            <a:extLst>
              <a:ext uri="{FF2B5EF4-FFF2-40B4-BE49-F238E27FC236}">
                <a16:creationId xmlns:a16="http://schemas.microsoft.com/office/drawing/2014/main" id="{CDFE1855-186B-32F2-8E96-B315A30552D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08813" y="1957388"/>
            <a:ext cx="45085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1" name="Straight Connector 300">
            <a:extLst>
              <a:ext uri="{FF2B5EF4-FFF2-40B4-BE49-F238E27FC236}">
                <a16:creationId xmlns:a16="http://schemas.microsoft.com/office/drawing/2014/main" id="{26532C7E-AE30-6F7C-77FF-8EB902E01183}"/>
              </a:ext>
            </a:extLst>
          </p:cNvPr>
          <p:cNvCxnSpPr>
            <a:cxnSpLocks/>
          </p:cNvCxnSpPr>
          <p:nvPr/>
        </p:nvCxnSpPr>
        <p:spPr>
          <a:xfrm flipV="1">
            <a:off x="7635875" y="2168525"/>
            <a:ext cx="129698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3332" name="Graphic 25" descr="High voltage">
            <a:extLst>
              <a:ext uri="{FF2B5EF4-FFF2-40B4-BE49-F238E27FC236}">
                <a16:creationId xmlns:a16="http://schemas.microsoft.com/office/drawing/2014/main" id="{AD93B7D4-4B22-2B89-F34A-7277E39A7C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3138488"/>
            <a:ext cx="4540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 name="TextBox 301">
            <a:extLst>
              <a:ext uri="{FF2B5EF4-FFF2-40B4-BE49-F238E27FC236}">
                <a16:creationId xmlns:a16="http://schemas.microsoft.com/office/drawing/2014/main" id="{06E103EF-FAED-AA32-7733-0087125140BA}"/>
              </a:ext>
            </a:extLst>
          </p:cNvPr>
          <p:cNvSpPr txBox="1"/>
          <p:nvPr/>
        </p:nvSpPr>
        <p:spPr>
          <a:xfrm>
            <a:off x="9075738" y="3136900"/>
            <a:ext cx="2811462" cy="584200"/>
          </a:xfrm>
          <a:prstGeom prst="rect">
            <a:avLst/>
          </a:prstGeom>
          <a:noFill/>
        </p:spPr>
        <p:txBody>
          <a:bodyPr lIns="0" rIns="0">
            <a:spAutoFit/>
          </a:bodyPr>
          <a:lstStyle/>
          <a:p>
            <a:pPr fontAlgn="auto">
              <a:spcBef>
                <a:spcPts val="0"/>
              </a:spcBef>
              <a:spcAft>
                <a:spcPts val="0"/>
              </a:spcAft>
              <a:defRPr/>
            </a:pPr>
            <a:r>
              <a:rPr lang="en-US" sz="1600" b="1" noProof="1">
                <a:solidFill>
                  <a:schemeClr val="tx1">
                    <a:lumMod val="65000"/>
                    <a:lumOff val="35000"/>
                  </a:schemeClr>
                </a:solidFill>
                <a:latin typeface="+mn-lt"/>
                <a:cs typeface="+mn-cs"/>
              </a:rPr>
              <a:t>Competitive Utility Cost </a:t>
            </a:r>
            <a:br>
              <a:rPr lang="en-US" sz="1600" b="1" noProof="1">
                <a:solidFill>
                  <a:schemeClr val="tx1">
                    <a:lumMod val="65000"/>
                    <a:lumOff val="35000"/>
                  </a:schemeClr>
                </a:solidFill>
                <a:latin typeface="+mn-lt"/>
                <a:cs typeface="+mn-cs"/>
              </a:rPr>
            </a:br>
            <a:r>
              <a:rPr lang="en-US" sz="1600" noProof="1">
                <a:solidFill>
                  <a:schemeClr val="tx1">
                    <a:lumMod val="65000"/>
                    <a:lumOff val="35000"/>
                  </a:schemeClr>
                </a:solidFill>
                <a:latin typeface="+mn-lt"/>
                <a:cs typeface="+mn-cs"/>
              </a:rPr>
              <a:t>(Power &amp; Water)</a:t>
            </a:r>
          </a:p>
        </p:txBody>
      </p:sp>
      <p:cxnSp>
        <p:nvCxnSpPr>
          <p:cNvPr id="303" name="Straight Connector 302">
            <a:extLst>
              <a:ext uri="{FF2B5EF4-FFF2-40B4-BE49-F238E27FC236}">
                <a16:creationId xmlns:a16="http://schemas.microsoft.com/office/drawing/2014/main" id="{E32C9D27-A5DA-D791-17A5-F2CA59964F57}"/>
              </a:ext>
            </a:extLst>
          </p:cNvPr>
          <p:cNvCxnSpPr>
            <a:cxnSpLocks/>
          </p:cNvCxnSpPr>
          <p:nvPr/>
        </p:nvCxnSpPr>
        <p:spPr>
          <a:xfrm flipV="1">
            <a:off x="8218488" y="3362325"/>
            <a:ext cx="790575"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4" name="TextBox 303">
            <a:extLst>
              <a:ext uri="{FF2B5EF4-FFF2-40B4-BE49-F238E27FC236}">
                <a16:creationId xmlns:a16="http://schemas.microsoft.com/office/drawing/2014/main" id="{4C467E42-E995-C855-F262-D509317E1080}"/>
              </a:ext>
            </a:extLst>
          </p:cNvPr>
          <p:cNvSpPr txBox="1"/>
          <p:nvPr/>
        </p:nvSpPr>
        <p:spPr>
          <a:xfrm>
            <a:off x="9075738" y="4513263"/>
            <a:ext cx="2854325" cy="831850"/>
          </a:xfrm>
          <a:prstGeom prst="rect">
            <a:avLst/>
          </a:prstGeom>
          <a:noFill/>
        </p:spPr>
        <p:txBody>
          <a:bodyPr lIns="0" rIns="0">
            <a:spAutoFit/>
          </a:bodyPr>
          <a:lstStyle/>
          <a:p>
            <a:pPr algn="just" fontAlgn="auto">
              <a:spcBef>
                <a:spcPts val="0"/>
              </a:spcBef>
              <a:spcAft>
                <a:spcPts val="0"/>
              </a:spcAft>
              <a:defRPr/>
            </a:pPr>
            <a:r>
              <a:rPr lang="en-US" sz="1600" b="1" noProof="1">
                <a:solidFill>
                  <a:schemeClr val="tx1">
                    <a:lumMod val="65000"/>
                    <a:lumOff val="35000"/>
                  </a:schemeClr>
                </a:solidFill>
                <a:latin typeface="+mn-lt"/>
                <a:cs typeface="+mn-cs"/>
              </a:rPr>
              <a:t>3</a:t>
            </a:r>
            <a:r>
              <a:rPr lang="en-US" sz="1600" b="1" baseline="30000" noProof="1">
                <a:solidFill>
                  <a:schemeClr val="tx1">
                    <a:lumMod val="65000"/>
                    <a:lumOff val="35000"/>
                  </a:schemeClr>
                </a:solidFill>
                <a:latin typeface="+mn-lt"/>
                <a:cs typeface="+mn-cs"/>
              </a:rPr>
              <a:t>rd</a:t>
            </a:r>
            <a:r>
              <a:rPr lang="en-US" sz="1600" b="1" noProof="1">
                <a:solidFill>
                  <a:schemeClr val="tx1">
                    <a:lumMod val="65000"/>
                    <a:lumOff val="35000"/>
                  </a:schemeClr>
                </a:solidFill>
                <a:latin typeface="+mn-lt"/>
                <a:cs typeface="+mn-cs"/>
              </a:rPr>
              <a:t> Largest</a:t>
            </a:r>
            <a:r>
              <a:rPr lang="en-US" sz="1600" noProof="1">
                <a:solidFill>
                  <a:schemeClr val="tx1">
                    <a:lumMod val="65000"/>
                    <a:lumOff val="35000"/>
                  </a:schemeClr>
                </a:solidFill>
                <a:latin typeface="+mn-lt"/>
                <a:cs typeface="+mn-cs"/>
              </a:rPr>
              <a:t> recipient of Greenfield projects as per World Investment Report 2023</a:t>
            </a:r>
          </a:p>
        </p:txBody>
      </p:sp>
      <p:cxnSp>
        <p:nvCxnSpPr>
          <p:cNvPr id="305" name="Straight Connector 304">
            <a:extLst>
              <a:ext uri="{FF2B5EF4-FFF2-40B4-BE49-F238E27FC236}">
                <a16:creationId xmlns:a16="http://schemas.microsoft.com/office/drawing/2014/main" id="{1B3D3E8D-01F7-AB1F-2641-A7E8FC519C17}"/>
              </a:ext>
            </a:extLst>
          </p:cNvPr>
          <p:cNvCxnSpPr>
            <a:cxnSpLocks/>
          </p:cNvCxnSpPr>
          <p:nvPr/>
        </p:nvCxnSpPr>
        <p:spPr>
          <a:xfrm flipV="1">
            <a:off x="7861300" y="4811713"/>
            <a:ext cx="115093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50" name="Picture 2" descr="Renewable energy - Free technology icons">
            <a:extLst>
              <a:ext uri="{FF2B5EF4-FFF2-40B4-BE49-F238E27FC236}">
                <a16:creationId xmlns:a16="http://schemas.microsoft.com/office/drawing/2014/main" id="{1B33E56E-1E52-0D6B-B303-25FE414085B9}"/>
              </a:ext>
            </a:extLst>
          </p:cNvPr>
          <p:cNvPicPr>
            <a:picLocks noChangeAspect="1" noChangeArrowheads="1"/>
          </p:cNvPicPr>
          <p:nvPr/>
        </p:nvPicPr>
        <p:blipFill>
          <a:blip r:embed="rId8" cstate="print">
            <a:duotone>
              <a:prstClr val="black"/>
              <a:schemeClr val="tx2">
                <a:tint val="45000"/>
                <a:satMod val="400000"/>
              </a:schemeClr>
            </a:duotone>
          </a:blip>
          <a:srcRect/>
          <a:stretch>
            <a:fillRect/>
          </a:stretch>
        </p:blipFill>
        <p:spPr bwMode="auto">
          <a:xfrm>
            <a:off x="7397878" y="4486642"/>
            <a:ext cx="423884" cy="423884"/>
          </a:xfrm>
          <a:prstGeom prst="rect">
            <a:avLst/>
          </a:prstGeom>
          <a:noFill/>
        </p:spPr>
      </p:pic>
      <p:pic>
        <p:nvPicPr>
          <p:cNvPr id="13338" name="Graphic 31" descr="Coins">
            <a:extLst>
              <a:ext uri="{FF2B5EF4-FFF2-40B4-BE49-F238E27FC236}">
                <a16:creationId xmlns:a16="http://schemas.microsoft.com/office/drawing/2014/main" id="{C1157685-91AF-6514-35E2-0AABB0BFFB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5183188"/>
            <a:ext cx="49053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6" name="Straight Connector 305">
            <a:extLst>
              <a:ext uri="{FF2B5EF4-FFF2-40B4-BE49-F238E27FC236}">
                <a16:creationId xmlns:a16="http://schemas.microsoft.com/office/drawing/2014/main" id="{D44A8DA0-37CC-C4F4-242E-24D45AC9E50E}"/>
              </a:ext>
            </a:extLst>
          </p:cNvPr>
          <p:cNvCxnSpPr>
            <a:cxnSpLocks/>
          </p:cNvCxnSpPr>
          <p:nvPr/>
        </p:nvCxnSpPr>
        <p:spPr>
          <a:xfrm flipV="1">
            <a:off x="6700838" y="5576888"/>
            <a:ext cx="2160587"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7" name="TextBox 306">
            <a:extLst>
              <a:ext uri="{FF2B5EF4-FFF2-40B4-BE49-F238E27FC236}">
                <a16:creationId xmlns:a16="http://schemas.microsoft.com/office/drawing/2014/main" id="{5F876FE1-921E-D54F-FDCF-C214446BA3DE}"/>
              </a:ext>
            </a:extLst>
          </p:cNvPr>
          <p:cNvSpPr txBox="1"/>
          <p:nvPr/>
        </p:nvSpPr>
        <p:spPr>
          <a:xfrm>
            <a:off x="9075738" y="5424488"/>
            <a:ext cx="2886075" cy="830262"/>
          </a:xfrm>
          <a:prstGeom prst="rect">
            <a:avLst/>
          </a:prstGeom>
          <a:noFill/>
        </p:spPr>
        <p:txBody>
          <a:bodyPr lIns="0" rIns="0">
            <a:spAutoFit/>
          </a:bodyPr>
          <a:lstStyle/>
          <a:p>
            <a:pPr fontAlgn="auto">
              <a:spcBef>
                <a:spcPts val="0"/>
              </a:spcBef>
              <a:spcAft>
                <a:spcPts val="0"/>
              </a:spcAft>
              <a:defRPr/>
            </a:pPr>
            <a:r>
              <a:rPr lang="en-US" sz="1600" b="1" noProof="1">
                <a:solidFill>
                  <a:schemeClr val="tx1">
                    <a:lumMod val="65000"/>
                    <a:lumOff val="35000"/>
                  </a:schemeClr>
                </a:solidFill>
                <a:latin typeface="+mn-lt"/>
                <a:cs typeface="+mn-cs"/>
              </a:rPr>
              <a:t>Competitive Incentive structure for Footwear and Leather Sector </a:t>
            </a:r>
            <a:br>
              <a:rPr lang="en-US" sz="1600" b="1" noProof="1">
                <a:solidFill>
                  <a:schemeClr val="tx1">
                    <a:lumMod val="65000"/>
                    <a:lumOff val="35000"/>
                  </a:schemeClr>
                </a:solidFill>
                <a:latin typeface="+mn-lt"/>
                <a:cs typeface="+mn-cs"/>
              </a:rPr>
            </a:br>
            <a:r>
              <a:rPr lang="en-US" sz="1600" noProof="1">
                <a:solidFill>
                  <a:schemeClr val="tx1">
                    <a:lumMod val="65000"/>
                    <a:lumOff val="35000"/>
                  </a:schemeClr>
                </a:solidFill>
                <a:latin typeface="+mn-lt"/>
                <a:cs typeface="+mn-cs"/>
              </a:rPr>
              <a:t>(Both Central and State Level)</a:t>
            </a:r>
          </a:p>
        </p:txBody>
      </p:sp>
      <p:sp>
        <p:nvSpPr>
          <p:cNvPr id="13341" name="Slide Number Placeholder 1">
            <a:extLst>
              <a:ext uri="{FF2B5EF4-FFF2-40B4-BE49-F238E27FC236}">
                <a16:creationId xmlns:a16="http://schemas.microsoft.com/office/drawing/2014/main" id="{1B806DFC-A562-300C-A419-4A00596B9656}"/>
              </a:ext>
            </a:extLst>
          </p:cNvPr>
          <p:cNvSpPr txBox="1">
            <a:spLocks/>
          </p:cNvSpPr>
          <p:nvPr/>
        </p:nvSpPr>
        <p:spPr bwMode="auto">
          <a:xfrm>
            <a:off x="8737600" y="6356350"/>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83771B0-F884-B34B-8456-E43F9BD71F44}" type="slidenum">
              <a:rPr lang="en-US" altLang="en-US" sz="1200">
                <a:solidFill>
                  <a:srgbClr val="898989"/>
                </a:solidFill>
                <a:latin typeface="Calibri" panose="020F0502020204030204" pitchFamily="34" charset="0"/>
              </a:rPr>
              <a:pPr algn="r" eaLnBrk="1" hangingPunct="1"/>
              <a:t>4</a:t>
            </a:fld>
            <a:endParaRPr lang="en-US" altLang="en-US" sz="1200">
              <a:solidFill>
                <a:srgbClr val="898989"/>
              </a:solidFill>
              <a:latin typeface="Calibri" panose="020F0502020204030204" pitchFamily="34" charset="0"/>
            </a:endParaRPr>
          </a:p>
        </p:txBody>
      </p:sp>
      <p:sp>
        <p:nvSpPr>
          <p:cNvPr id="13342" name="Slide Number Placeholder 60">
            <a:extLst>
              <a:ext uri="{FF2B5EF4-FFF2-40B4-BE49-F238E27FC236}">
                <a16:creationId xmlns:a16="http://schemas.microsoft.com/office/drawing/2014/main" id="{EF95E3E3-38C0-5CFD-9D1C-2DE8578012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42C27F4-E682-1A46-84FD-81419ED6BEA8}" type="slidenum">
              <a:rPr lang="en-IN" altLang="en-US">
                <a:solidFill>
                  <a:srgbClr val="898989"/>
                </a:solidFill>
                <a:latin typeface="Calibri" panose="020F0502020204030204" pitchFamily="34" charset="0"/>
              </a:rPr>
              <a:pPr eaLnBrk="1" hangingPunct="1"/>
              <a:t>4</a:t>
            </a:fld>
            <a:endParaRPr lang="en-IN" altLang="en-US">
              <a:solidFill>
                <a:srgbClr val="898989"/>
              </a:solidFill>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2465A1EA-424D-82FB-77AF-82D18E4F733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1FFCA1-3D64-474E-BBD1-32AC599E12F0}" type="slidenum">
              <a:rPr lang="en-IN" altLang="en-US">
                <a:solidFill>
                  <a:srgbClr val="898989"/>
                </a:solidFill>
                <a:latin typeface="Calibri" panose="020F0502020204030204" pitchFamily="34" charset="0"/>
              </a:rPr>
              <a:pPr eaLnBrk="1" hangingPunct="1"/>
              <a:t>5</a:t>
            </a:fld>
            <a:endParaRPr lang="en-IN" altLang="en-US">
              <a:solidFill>
                <a:srgbClr val="898989"/>
              </a:solidFill>
              <a:latin typeface="Calibri" panose="020F0502020204030204" pitchFamily="34" charset="0"/>
            </a:endParaRPr>
          </a:p>
        </p:txBody>
      </p:sp>
      <p:pic>
        <p:nvPicPr>
          <p:cNvPr id="14339" name="Picture 4" descr="Procedure for company incorporation in india.jpg">
            <a:extLst>
              <a:ext uri="{FF2B5EF4-FFF2-40B4-BE49-F238E27FC236}">
                <a16:creationId xmlns:a16="http://schemas.microsoft.com/office/drawing/2014/main" id="{93B3EFB8-36F9-6BF4-9D42-35E23C90A4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050" y="3517900"/>
            <a:ext cx="11301413"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61B7F27F-751B-ADB9-B55E-6E8CC42E053D}"/>
              </a:ext>
            </a:extLst>
          </p:cNvPr>
          <p:cNvCxnSpPr/>
          <p:nvPr/>
        </p:nvCxnSpPr>
        <p:spPr>
          <a:xfrm rot="5400000">
            <a:off x="5539582" y="1613694"/>
            <a:ext cx="3873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1" name="TextBox 8">
            <a:extLst>
              <a:ext uri="{FF2B5EF4-FFF2-40B4-BE49-F238E27FC236}">
                <a16:creationId xmlns:a16="http://schemas.microsoft.com/office/drawing/2014/main" id="{2C5FAE9A-C489-44DD-56B2-B6714715D004}"/>
              </a:ext>
            </a:extLst>
          </p:cNvPr>
          <p:cNvSpPr txBox="1">
            <a:spLocks noChangeArrowheads="1"/>
          </p:cNvSpPr>
          <p:nvPr/>
        </p:nvSpPr>
        <p:spPr bwMode="auto">
          <a:xfrm>
            <a:off x="1743075" y="1065213"/>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Types of Companies</a:t>
            </a:r>
          </a:p>
        </p:txBody>
      </p:sp>
      <p:cxnSp>
        <p:nvCxnSpPr>
          <p:cNvPr id="11" name="Straight Connector 10">
            <a:extLst>
              <a:ext uri="{FF2B5EF4-FFF2-40B4-BE49-F238E27FC236}">
                <a16:creationId xmlns:a16="http://schemas.microsoft.com/office/drawing/2014/main" id="{EEE8EF6A-0D36-B14A-CA74-A696F2FA3CED}"/>
              </a:ext>
            </a:extLst>
          </p:cNvPr>
          <p:cNvCxnSpPr/>
          <p:nvPr/>
        </p:nvCxnSpPr>
        <p:spPr>
          <a:xfrm>
            <a:off x="1279525" y="1925638"/>
            <a:ext cx="9499600" cy="22225"/>
          </a:xfrm>
          <a:prstGeom prst="line">
            <a:avLst/>
          </a:prstGeom>
          <a:ln cmpd="sng"/>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0B28F5-5916-CD20-C1F2-1F9D4A286C0D}"/>
              </a:ext>
            </a:extLst>
          </p:cNvPr>
          <p:cNvCxnSpPr/>
          <p:nvPr/>
        </p:nvCxnSpPr>
        <p:spPr>
          <a:xfrm rot="5400000">
            <a:off x="1119982" y="2239169"/>
            <a:ext cx="3873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EC03A9-60EB-B36F-FD83-221619C990F6}"/>
              </a:ext>
            </a:extLst>
          </p:cNvPr>
          <p:cNvCxnSpPr/>
          <p:nvPr/>
        </p:nvCxnSpPr>
        <p:spPr>
          <a:xfrm rot="5400000">
            <a:off x="5531644" y="2239169"/>
            <a:ext cx="387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3377CA-0516-231E-E795-BF5CB1744B6F}"/>
              </a:ext>
            </a:extLst>
          </p:cNvPr>
          <p:cNvCxnSpPr/>
          <p:nvPr/>
        </p:nvCxnSpPr>
        <p:spPr>
          <a:xfrm rot="5400000">
            <a:off x="10522744" y="2261394"/>
            <a:ext cx="3873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46" name="TextBox 15">
            <a:extLst>
              <a:ext uri="{FF2B5EF4-FFF2-40B4-BE49-F238E27FC236}">
                <a16:creationId xmlns:a16="http://schemas.microsoft.com/office/drawing/2014/main" id="{97DE9CE6-B6EB-6163-C297-BB67778DC77A}"/>
              </a:ext>
            </a:extLst>
          </p:cNvPr>
          <p:cNvSpPr txBox="1">
            <a:spLocks noChangeArrowheads="1"/>
          </p:cNvSpPr>
          <p:nvPr/>
        </p:nvSpPr>
        <p:spPr bwMode="auto">
          <a:xfrm>
            <a:off x="420688" y="2519363"/>
            <a:ext cx="219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Limited Liability Partnership</a:t>
            </a:r>
          </a:p>
        </p:txBody>
      </p:sp>
      <p:sp>
        <p:nvSpPr>
          <p:cNvPr id="14347" name="TextBox 16">
            <a:extLst>
              <a:ext uri="{FF2B5EF4-FFF2-40B4-BE49-F238E27FC236}">
                <a16:creationId xmlns:a16="http://schemas.microsoft.com/office/drawing/2014/main" id="{2B24B972-FCBD-8580-A982-760D53E3625A}"/>
              </a:ext>
            </a:extLst>
          </p:cNvPr>
          <p:cNvSpPr txBox="1">
            <a:spLocks noChangeArrowheads="1"/>
          </p:cNvSpPr>
          <p:nvPr/>
        </p:nvSpPr>
        <p:spPr bwMode="auto">
          <a:xfrm>
            <a:off x="4705350" y="2509838"/>
            <a:ext cx="2814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Private Limited</a:t>
            </a:r>
          </a:p>
          <a:p>
            <a:pPr algn="ctr" eaLnBrk="1" hangingPunct="1"/>
            <a:r>
              <a:rPr lang="en-US" altLang="en-US" sz="1400"/>
              <a:t>(Min. 2 &amp; max 200 shareholders)</a:t>
            </a:r>
            <a:r>
              <a:rPr lang="en-US" altLang="en-US"/>
              <a:t> </a:t>
            </a:r>
          </a:p>
        </p:txBody>
      </p:sp>
      <p:sp>
        <p:nvSpPr>
          <p:cNvPr id="14348" name="TextBox 17">
            <a:extLst>
              <a:ext uri="{FF2B5EF4-FFF2-40B4-BE49-F238E27FC236}">
                <a16:creationId xmlns:a16="http://schemas.microsoft.com/office/drawing/2014/main" id="{7E21CE4A-0B9D-5BB2-5AB8-217FE39DE921}"/>
              </a:ext>
            </a:extLst>
          </p:cNvPr>
          <p:cNvSpPr txBox="1">
            <a:spLocks noChangeArrowheads="1"/>
          </p:cNvSpPr>
          <p:nvPr/>
        </p:nvSpPr>
        <p:spPr bwMode="auto">
          <a:xfrm>
            <a:off x="8972550" y="2466975"/>
            <a:ext cx="26257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Limited </a:t>
            </a:r>
          </a:p>
          <a:p>
            <a:pPr algn="ctr" eaLnBrk="1" hangingPunct="1"/>
            <a:r>
              <a:rPr lang="en-US" altLang="en-US" sz="1400"/>
              <a:t>(Min. 7 share holders. No maximum limit) . Shares can be traded in stock exchange</a:t>
            </a:r>
          </a:p>
          <a:p>
            <a:pPr algn="ctr" eaLnBrk="1" hangingPunct="1"/>
            <a:endParaRPr lang="en-US" altLang="en-US"/>
          </a:p>
        </p:txBody>
      </p:sp>
      <p:sp>
        <p:nvSpPr>
          <p:cNvPr id="19" name="Title 1">
            <a:extLst>
              <a:ext uri="{FF2B5EF4-FFF2-40B4-BE49-F238E27FC236}">
                <a16:creationId xmlns:a16="http://schemas.microsoft.com/office/drawing/2014/main" id="{D439D2F9-6688-A25A-3BA1-B4CBF2681A09}"/>
              </a:ext>
            </a:extLst>
          </p:cNvPr>
          <p:cNvSpPr txBox="1">
            <a:spLocks/>
          </p:cNvSpPr>
          <p:nvPr/>
        </p:nvSpPr>
        <p:spPr bwMode="auto">
          <a:xfrm>
            <a:off x="-412706" y="0"/>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Incorporation of a company in India</a:t>
            </a:r>
          </a:p>
        </p:txBody>
      </p:sp>
      <p:cxnSp>
        <p:nvCxnSpPr>
          <p:cNvPr id="20" name="Straight Connector 19">
            <a:extLst>
              <a:ext uri="{FF2B5EF4-FFF2-40B4-BE49-F238E27FC236}">
                <a16:creationId xmlns:a16="http://schemas.microsoft.com/office/drawing/2014/main" id="{C0462905-AE53-A1A3-C7E7-B99EA37F65F0}"/>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351" name="TextBox 15">
            <a:extLst>
              <a:ext uri="{FF2B5EF4-FFF2-40B4-BE49-F238E27FC236}">
                <a16:creationId xmlns:a16="http://schemas.microsoft.com/office/drawing/2014/main" id="{E5640836-14C9-632D-79E7-BC9A99A191CA}"/>
              </a:ext>
            </a:extLst>
          </p:cNvPr>
          <p:cNvSpPr txBox="1">
            <a:spLocks noChangeArrowheads="1"/>
          </p:cNvSpPr>
          <p:nvPr/>
        </p:nvSpPr>
        <p:spPr bwMode="auto">
          <a:xfrm>
            <a:off x="3700463" y="6243638"/>
            <a:ext cx="580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Details of </a:t>
            </a:r>
            <a:r>
              <a:rPr lang="en-US" altLang="en-US">
                <a:hlinkClick r:id="rId3" action="ppaction://hlinksldjump"/>
              </a:rPr>
              <a:t>incorporation</a:t>
            </a:r>
            <a:r>
              <a:rPr lang="en-US" altLang="en-US"/>
              <a:t> &amp; Operation of a company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CC60FC-2A5F-F19A-5337-A1BC03221524}"/>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16" name="Straight Connector 215">
            <a:extLst>
              <a:ext uri="{FF2B5EF4-FFF2-40B4-BE49-F238E27FC236}">
                <a16:creationId xmlns:a16="http://schemas.microsoft.com/office/drawing/2014/main" id="{443A9095-2CF6-61EF-227A-3A26D68C5EA8}"/>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itle 1">
            <a:extLst>
              <a:ext uri="{FF2B5EF4-FFF2-40B4-BE49-F238E27FC236}">
                <a16:creationId xmlns:a16="http://schemas.microsoft.com/office/drawing/2014/main" id="{D52CE015-D8ED-1490-D7BD-6D1B6D1CF7DF}"/>
              </a:ext>
            </a:extLst>
          </p:cNvPr>
          <p:cNvSpPr txBox="1">
            <a:spLocks/>
          </p:cNvSpPr>
          <p:nvPr/>
        </p:nvSpPr>
        <p:spPr bwMode="auto">
          <a:xfrm>
            <a:off x="424524" y="109779"/>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fontAlgn="auto">
              <a:spcAft>
                <a:spcPts val="0"/>
              </a:spcAft>
              <a:defRPr/>
            </a:pPr>
            <a:r>
              <a:rPr lang="en-US" altLang="en-US" dirty="0">
                <a:latin typeface="+mn-lt"/>
                <a:cs typeface="+mn-cs"/>
              </a:rPr>
              <a:t>Indian Footwear &amp; Leather Industry – Factsheet </a:t>
            </a:r>
          </a:p>
        </p:txBody>
      </p:sp>
      <p:sp>
        <p:nvSpPr>
          <p:cNvPr id="15364" name="Line 50">
            <a:extLst>
              <a:ext uri="{FF2B5EF4-FFF2-40B4-BE49-F238E27FC236}">
                <a16:creationId xmlns:a16="http://schemas.microsoft.com/office/drawing/2014/main" id="{F0C9508F-DF92-9DAC-3EAB-AB7C5692CCDB}"/>
              </a:ext>
            </a:extLst>
          </p:cNvPr>
          <p:cNvSpPr>
            <a:spLocks noChangeShapeType="1"/>
          </p:cNvSpPr>
          <p:nvPr/>
        </p:nvSpPr>
        <p:spPr bwMode="auto">
          <a:xfrm>
            <a:off x="3219450" y="1214438"/>
            <a:ext cx="17463" cy="4989512"/>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lIns="45719" rIns="45719"/>
          <a:lstStyle/>
          <a:p>
            <a:endParaRPr lang="en-US"/>
          </a:p>
        </p:txBody>
      </p:sp>
      <p:sp>
        <p:nvSpPr>
          <p:cNvPr id="217" name="Rectangle 56">
            <a:extLst>
              <a:ext uri="{FF2B5EF4-FFF2-40B4-BE49-F238E27FC236}">
                <a16:creationId xmlns:a16="http://schemas.microsoft.com/office/drawing/2014/main" id="{DCC38EE8-AF00-9241-DDC2-6AA937430A57}"/>
              </a:ext>
            </a:extLst>
          </p:cNvPr>
          <p:cNvSpPr>
            <a:spLocks noChangeArrowheads="1"/>
          </p:cNvSpPr>
          <p:nvPr/>
        </p:nvSpPr>
        <p:spPr bwMode="auto">
          <a:xfrm>
            <a:off x="742950" y="1279525"/>
            <a:ext cx="2714625" cy="3140075"/>
          </a:xfrm>
          <a:prstGeom prst="rect">
            <a:avLst/>
          </a:prstGeom>
          <a:noFill/>
          <a:ln w="9525">
            <a:noFill/>
            <a:miter lim="800000"/>
            <a:headEnd/>
            <a:tailEnd/>
          </a:ln>
        </p:spPr>
        <p:txBody>
          <a:bodyPr lIns="45719" rIns="45719">
            <a:spAutoFit/>
          </a:bodyPr>
          <a:lstStyle/>
          <a:p>
            <a:pPr fontAlgn="auto">
              <a:spcBef>
                <a:spcPts val="0"/>
              </a:spcBef>
              <a:spcAft>
                <a:spcPts val="0"/>
              </a:spcAft>
              <a:defRPr/>
            </a:pPr>
            <a:r>
              <a:rPr lang="en-US" altLang="en-US" b="1" dirty="0">
                <a:solidFill>
                  <a:schemeClr val="tx1">
                    <a:lumMod val="95000"/>
                    <a:lumOff val="5000"/>
                  </a:schemeClr>
                </a:solidFill>
                <a:latin typeface="+mj-lt"/>
                <a:cs typeface="+mn-cs"/>
              </a:rPr>
              <a:t>Employment </a:t>
            </a:r>
          </a:p>
          <a:p>
            <a:pPr fontAlgn="auto">
              <a:spcBef>
                <a:spcPts val="0"/>
              </a:spcBef>
              <a:spcAft>
                <a:spcPts val="0"/>
              </a:spcAft>
              <a:defRPr/>
            </a:pPr>
            <a:endParaRPr lang="en-US" altLang="en-US" b="1" dirty="0">
              <a:solidFill>
                <a:schemeClr val="tx1">
                  <a:lumMod val="95000"/>
                  <a:lumOff val="5000"/>
                </a:schemeClr>
              </a:solidFill>
              <a:latin typeface="+mj-lt"/>
              <a:cs typeface="+mn-cs"/>
            </a:endParaRPr>
          </a:p>
          <a:p>
            <a:pPr fontAlgn="auto">
              <a:spcBef>
                <a:spcPts val="0"/>
              </a:spcBef>
              <a:spcAft>
                <a:spcPts val="0"/>
              </a:spcAft>
              <a:defRPr/>
            </a:pPr>
            <a:r>
              <a:rPr lang="en-US" altLang="en-US" b="1" dirty="0">
                <a:solidFill>
                  <a:schemeClr val="tx1">
                    <a:lumMod val="95000"/>
                    <a:lumOff val="5000"/>
                  </a:schemeClr>
                </a:solidFill>
                <a:latin typeface="+mj-lt"/>
                <a:cs typeface="+mn-cs"/>
              </a:rPr>
              <a:t>Exports </a:t>
            </a:r>
          </a:p>
          <a:p>
            <a:pPr fontAlgn="auto">
              <a:spcBef>
                <a:spcPts val="0"/>
              </a:spcBef>
              <a:spcAft>
                <a:spcPts val="0"/>
              </a:spcAft>
              <a:defRPr/>
            </a:pPr>
            <a:endParaRPr lang="en-US" altLang="en-US" b="1" dirty="0">
              <a:solidFill>
                <a:schemeClr val="tx1">
                  <a:lumMod val="95000"/>
                  <a:lumOff val="5000"/>
                </a:schemeClr>
              </a:solidFill>
              <a:latin typeface="+mj-lt"/>
              <a:cs typeface="+mn-cs"/>
            </a:endParaRPr>
          </a:p>
          <a:p>
            <a:pPr fontAlgn="auto">
              <a:spcBef>
                <a:spcPts val="0"/>
              </a:spcBef>
              <a:spcAft>
                <a:spcPts val="0"/>
              </a:spcAft>
              <a:defRPr/>
            </a:pPr>
            <a:r>
              <a:rPr lang="en-US" altLang="en-US" b="1" dirty="0">
                <a:solidFill>
                  <a:schemeClr val="tx1">
                    <a:lumMod val="95000"/>
                    <a:lumOff val="5000"/>
                  </a:schemeClr>
                </a:solidFill>
                <a:latin typeface="+mj-lt"/>
                <a:cs typeface="+mn-cs"/>
              </a:rPr>
              <a:t>Domestic Turnover </a:t>
            </a:r>
          </a:p>
          <a:p>
            <a:pPr fontAlgn="auto">
              <a:spcBef>
                <a:spcPts val="0"/>
              </a:spcBef>
              <a:spcAft>
                <a:spcPts val="0"/>
              </a:spcAft>
              <a:defRPr/>
            </a:pPr>
            <a:endParaRPr lang="en-US" altLang="en-US" b="1" dirty="0">
              <a:solidFill>
                <a:schemeClr val="tx1">
                  <a:lumMod val="95000"/>
                  <a:lumOff val="5000"/>
                </a:schemeClr>
              </a:solidFill>
              <a:latin typeface="+mj-lt"/>
              <a:cs typeface="+mn-cs"/>
            </a:endParaRPr>
          </a:p>
          <a:p>
            <a:pPr fontAlgn="auto">
              <a:spcBef>
                <a:spcPts val="0"/>
              </a:spcBef>
              <a:spcAft>
                <a:spcPts val="0"/>
              </a:spcAft>
              <a:defRPr/>
            </a:pPr>
            <a:endParaRPr lang="en-US" altLang="en-US" b="1" dirty="0">
              <a:solidFill>
                <a:schemeClr val="tx1">
                  <a:lumMod val="95000"/>
                  <a:lumOff val="5000"/>
                </a:schemeClr>
              </a:solidFill>
              <a:latin typeface="+mj-lt"/>
              <a:cs typeface="+mn-cs"/>
            </a:endParaRPr>
          </a:p>
          <a:p>
            <a:pPr fontAlgn="auto">
              <a:spcBef>
                <a:spcPts val="0"/>
              </a:spcBef>
              <a:spcAft>
                <a:spcPts val="0"/>
              </a:spcAft>
              <a:defRPr/>
            </a:pPr>
            <a:r>
              <a:rPr lang="en-US" altLang="en-US" b="1" dirty="0">
                <a:solidFill>
                  <a:schemeClr val="tx1">
                    <a:lumMod val="95000"/>
                    <a:lumOff val="5000"/>
                  </a:schemeClr>
                </a:solidFill>
                <a:latin typeface="+mj-lt"/>
                <a:cs typeface="+mn-cs"/>
              </a:rPr>
              <a:t> Share in Global Marke</a:t>
            </a:r>
            <a:r>
              <a:rPr lang="en-US" altLang="en-US" b="1" dirty="0">
                <a:solidFill>
                  <a:schemeClr val="tx1">
                    <a:lumMod val="95000"/>
                    <a:lumOff val="5000"/>
                  </a:schemeClr>
                </a:solidFill>
                <a:latin typeface="+mn-lt"/>
                <a:cs typeface="+mn-cs"/>
              </a:rPr>
              <a:t>t</a:t>
            </a:r>
          </a:p>
          <a:p>
            <a:pPr fontAlgn="auto">
              <a:spcBef>
                <a:spcPts val="0"/>
              </a:spcBef>
              <a:spcAft>
                <a:spcPts val="0"/>
              </a:spcAft>
              <a:defRPr/>
            </a:pPr>
            <a:endParaRPr lang="en-US" altLang="en-US" b="1" dirty="0">
              <a:solidFill>
                <a:schemeClr val="tx1">
                  <a:lumMod val="95000"/>
                  <a:lumOff val="5000"/>
                </a:schemeClr>
              </a:solidFill>
              <a:latin typeface="+mn-lt"/>
              <a:cs typeface="+mn-cs"/>
            </a:endParaRPr>
          </a:p>
          <a:p>
            <a:pPr fontAlgn="auto">
              <a:spcBef>
                <a:spcPts val="0"/>
              </a:spcBef>
              <a:spcAft>
                <a:spcPts val="0"/>
              </a:spcAft>
              <a:defRPr/>
            </a:pPr>
            <a:endParaRPr lang="en-US" altLang="en-US" b="1" dirty="0">
              <a:solidFill>
                <a:schemeClr val="tx1">
                  <a:lumMod val="95000"/>
                  <a:lumOff val="5000"/>
                </a:schemeClr>
              </a:solidFill>
              <a:latin typeface="+mn-lt"/>
              <a:cs typeface="+mn-cs"/>
            </a:endParaRPr>
          </a:p>
          <a:p>
            <a:pPr fontAlgn="auto">
              <a:spcBef>
                <a:spcPts val="0"/>
              </a:spcBef>
              <a:spcAft>
                <a:spcPts val="0"/>
              </a:spcAft>
              <a:defRPr/>
            </a:pPr>
            <a:r>
              <a:rPr lang="en-US" altLang="en-US" b="1" dirty="0">
                <a:solidFill>
                  <a:schemeClr val="tx1">
                    <a:lumMod val="95000"/>
                    <a:lumOff val="5000"/>
                  </a:schemeClr>
                </a:solidFill>
                <a:latin typeface="+mj-lt"/>
                <a:cs typeface="+mn-cs"/>
              </a:rPr>
              <a:t>Tanning base</a:t>
            </a:r>
          </a:p>
        </p:txBody>
      </p:sp>
      <p:sp>
        <p:nvSpPr>
          <p:cNvPr id="220" name="Rectangle 58">
            <a:extLst>
              <a:ext uri="{FF2B5EF4-FFF2-40B4-BE49-F238E27FC236}">
                <a16:creationId xmlns:a16="http://schemas.microsoft.com/office/drawing/2014/main" id="{7B1B5B08-660A-C254-B749-20A5E65010E4}"/>
              </a:ext>
            </a:extLst>
          </p:cNvPr>
          <p:cNvSpPr>
            <a:spLocks noChangeArrowheads="1"/>
          </p:cNvSpPr>
          <p:nvPr/>
        </p:nvSpPr>
        <p:spPr bwMode="auto">
          <a:xfrm>
            <a:off x="3639519" y="1279526"/>
            <a:ext cx="7903124" cy="5539978"/>
          </a:xfrm>
          <a:prstGeom prst="rect">
            <a:avLst/>
          </a:prstGeom>
          <a:noFill/>
          <a:ln w="9525">
            <a:noFill/>
            <a:miter lim="800000"/>
            <a:headEnd/>
            <a:tailEnd/>
          </a:ln>
        </p:spPr>
        <p:txBody>
          <a:bodyPr wrap="square" lIns="45719" rIns="45719">
            <a:spAutoFit/>
          </a:bodyPr>
          <a:lstStyle/>
          <a:p>
            <a:pPr fontAlgn="auto">
              <a:spcBef>
                <a:spcPts val="0"/>
              </a:spcBef>
              <a:spcAft>
                <a:spcPts val="0"/>
              </a:spcAft>
              <a:defRPr/>
            </a:pPr>
            <a:r>
              <a:rPr lang="en-US" altLang="en-US" b="1" dirty="0">
                <a:solidFill>
                  <a:schemeClr val="bg2">
                    <a:lumMod val="10000"/>
                  </a:schemeClr>
                </a:solidFill>
                <a:latin typeface="+mj-lt"/>
                <a:cs typeface="+mn-cs"/>
              </a:rPr>
              <a:t>4.42 million </a:t>
            </a:r>
          </a:p>
          <a:p>
            <a:pPr fontAlgn="auto">
              <a:spcBef>
                <a:spcPts val="0"/>
              </a:spcBef>
              <a:spcAft>
                <a:spcPts val="0"/>
              </a:spcAft>
              <a:defRPr/>
            </a:pPr>
            <a:endParaRPr lang="en-US" altLang="en-US" b="1" dirty="0">
              <a:solidFill>
                <a:schemeClr val="bg2">
                  <a:lumMod val="10000"/>
                </a:schemeClr>
              </a:solidFill>
              <a:latin typeface="+mj-lt"/>
              <a:cs typeface="+mn-cs"/>
            </a:endParaRPr>
          </a:p>
          <a:p>
            <a:pPr fontAlgn="auto">
              <a:spcBef>
                <a:spcPts val="0"/>
              </a:spcBef>
              <a:spcAft>
                <a:spcPts val="0"/>
              </a:spcAft>
              <a:defRPr/>
            </a:pPr>
            <a:r>
              <a:rPr lang="en-US" altLang="en-US" b="1" dirty="0">
                <a:solidFill>
                  <a:srgbClr val="000000"/>
                </a:solidFill>
                <a:latin typeface="+mj-lt"/>
                <a:cs typeface="+mn-cs"/>
              </a:rPr>
              <a:t>USD</a:t>
            </a:r>
            <a:r>
              <a:rPr lang="en-US" altLang="en-US" b="1" dirty="0">
                <a:solidFill>
                  <a:schemeClr val="bg2">
                    <a:lumMod val="10000"/>
                  </a:schemeClr>
                </a:solidFill>
                <a:latin typeface="+mj-lt"/>
                <a:cs typeface="+mn-cs"/>
              </a:rPr>
              <a:t> 5.7 billion* ( 2024-25)</a:t>
            </a:r>
          </a:p>
          <a:p>
            <a:pPr fontAlgn="auto">
              <a:spcBef>
                <a:spcPts val="0"/>
              </a:spcBef>
              <a:spcAft>
                <a:spcPts val="0"/>
              </a:spcAft>
              <a:defRPr/>
            </a:pPr>
            <a:endParaRPr lang="en-US" altLang="en-US" b="1" dirty="0">
              <a:solidFill>
                <a:schemeClr val="bg2">
                  <a:lumMod val="10000"/>
                </a:schemeClr>
              </a:solidFill>
              <a:latin typeface="+mj-lt"/>
              <a:cs typeface="+mn-cs"/>
            </a:endParaRPr>
          </a:p>
          <a:p>
            <a:pPr fontAlgn="auto">
              <a:spcBef>
                <a:spcPts val="0"/>
              </a:spcBef>
              <a:spcAft>
                <a:spcPts val="0"/>
              </a:spcAft>
              <a:defRPr/>
            </a:pPr>
            <a:r>
              <a:rPr lang="en-US" altLang="en-US" b="1" dirty="0">
                <a:solidFill>
                  <a:schemeClr val="bg2">
                    <a:lumMod val="10000"/>
                  </a:schemeClr>
                </a:solidFill>
                <a:latin typeface="+mj-lt"/>
                <a:cs typeface="+mn-cs"/>
              </a:rPr>
              <a:t>USD 19 billion (2023 -24)  </a:t>
            </a:r>
          </a:p>
          <a:p>
            <a:pPr fontAlgn="auto">
              <a:spcBef>
                <a:spcPts val="0"/>
              </a:spcBef>
              <a:spcAft>
                <a:spcPts val="0"/>
              </a:spcAft>
              <a:defRPr/>
            </a:pPr>
            <a:r>
              <a:rPr lang="en-US" altLang="en-US" b="1" dirty="0">
                <a:solidFill>
                  <a:schemeClr val="bg2">
                    <a:lumMod val="10000"/>
                  </a:schemeClr>
                </a:solidFill>
                <a:latin typeface="+mj-lt"/>
                <a:cs typeface="+mn-cs"/>
              </a:rPr>
              <a:t>(Footwear – USD 17 Bn, Leather Products – USD 2 Bn)</a:t>
            </a:r>
          </a:p>
          <a:p>
            <a:pPr fontAlgn="auto">
              <a:spcBef>
                <a:spcPts val="0"/>
              </a:spcBef>
              <a:spcAft>
                <a:spcPts val="0"/>
              </a:spcAft>
              <a:defRPr/>
            </a:pPr>
            <a:endParaRPr lang="en-US" altLang="en-US" b="1" dirty="0">
              <a:solidFill>
                <a:schemeClr val="bg2">
                  <a:lumMod val="10000"/>
                </a:schemeClr>
              </a:solidFill>
              <a:latin typeface="+mj-lt"/>
              <a:cs typeface="+mn-cs"/>
            </a:endParaRPr>
          </a:p>
          <a:p>
            <a:pPr fontAlgn="auto">
              <a:spcBef>
                <a:spcPts val="0"/>
              </a:spcBef>
              <a:spcAft>
                <a:spcPts val="0"/>
              </a:spcAft>
              <a:defRPr/>
            </a:pPr>
            <a:r>
              <a:rPr lang="en-US" altLang="en-US" b="1" dirty="0">
                <a:solidFill>
                  <a:schemeClr val="bg2">
                    <a:lumMod val="10000"/>
                  </a:schemeClr>
                </a:solidFill>
                <a:latin typeface="+mj-lt"/>
                <a:cs typeface="+mn-cs"/>
              </a:rPr>
              <a:t>2.28% ( 2024)</a:t>
            </a:r>
          </a:p>
          <a:p>
            <a:pPr fontAlgn="auto">
              <a:spcBef>
                <a:spcPts val="0"/>
              </a:spcBef>
              <a:spcAft>
                <a:spcPts val="0"/>
              </a:spcAft>
              <a:defRPr/>
            </a:pPr>
            <a:r>
              <a:rPr lang="en-US" altLang="en-US" sz="1600" b="1" i="1" dirty="0">
                <a:solidFill>
                  <a:schemeClr val="bg2">
                    <a:lumMod val="10000"/>
                  </a:schemeClr>
                </a:solidFill>
                <a:latin typeface="+mj-lt"/>
                <a:cs typeface="+mn-cs"/>
              </a:rPr>
              <a:t>( Estimated Global Imports during 2024 :  USD 250 </a:t>
            </a:r>
            <a:r>
              <a:rPr lang="en-US" altLang="en-US" sz="1600" b="1" i="1" dirty="0" err="1">
                <a:solidFill>
                  <a:schemeClr val="bg2">
                    <a:lumMod val="10000"/>
                  </a:schemeClr>
                </a:solidFill>
                <a:latin typeface="+mj-lt"/>
                <a:cs typeface="+mn-cs"/>
              </a:rPr>
              <a:t>bn</a:t>
            </a:r>
            <a:r>
              <a:rPr lang="en-US" altLang="en-US" sz="1600" b="1" i="1" dirty="0">
                <a:solidFill>
                  <a:schemeClr val="bg2">
                    <a:lumMod val="10000"/>
                  </a:schemeClr>
                </a:solidFill>
                <a:latin typeface="+mj-lt"/>
                <a:cs typeface="+mn-cs"/>
              </a:rPr>
              <a:t>)</a:t>
            </a:r>
          </a:p>
          <a:p>
            <a:pPr fontAlgn="auto">
              <a:spcBef>
                <a:spcPts val="0"/>
              </a:spcBef>
              <a:spcAft>
                <a:spcPts val="0"/>
              </a:spcAft>
              <a:defRPr/>
            </a:pPr>
            <a:endParaRPr lang="en-US" altLang="en-US" sz="1600" b="1" i="1" dirty="0">
              <a:solidFill>
                <a:schemeClr val="bg2">
                  <a:lumMod val="10000"/>
                </a:schemeClr>
              </a:solidFill>
              <a:latin typeface="+mj-lt"/>
              <a:cs typeface="+mn-cs"/>
            </a:endParaRPr>
          </a:p>
          <a:p>
            <a:pPr fontAlgn="auto">
              <a:spcBef>
                <a:spcPts val="0"/>
              </a:spcBef>
              <a:spcAft>
                <a:spcPts val="0"/>
              </a:spcAft>
              <a:defRPr/>
            </a:pPr>
            <a:r>
              <a:rPr lang="en-US" altLang="en-US" b="1" dirty="0">
                <a:solidFill>
                  <a:schemeClr val="bg2">
                    <a:lumMod val="10000"/>
                  </a:schemeClr>
                </a:solidFill>
                <a:latin typeface="+mj-lt"/>
                <a:cs typeface="+mn-cs"/>
              </a:rPr>
              <a:t>13% share in Global Production.  Hides/ Skins availability – 3 bn </a:t>
            </a:r>
            <a:r>
              <a:rPr lang="en-US" altLang="en-US" b="1" dirty="0" err="1">
                <a:solidFill>
                  <a:schemeClr val="bg2">
                    <a:lumMod val="10000"/>
                  </a:schemeClr>
                </a:solidFill>
                <a:latin typeface="+mj-lt"/>
                <a:cs typeface="+mn-cs"/>
              </a:rPr>
              <a:t>sq.ft</a:t>
            </a:r>
            <a:r>
              <a:rPr lang="en-US" altLang="en-US" b="1" dirty="0">
                <a:solidFill>
                  <a:schemeClr val="bg2">
                    <a:lumMod val="10000"/>
                  </a:schemeClr>
                </a:solidFill>
                <a:latin typeface="+mj-lt"/>
                <a:cs typeface="+mn-cs"/>
              </a:rPr>
              <a:t> in 2024</a:t>
            </a:r>
          </a:p>
          <a:p>
            <a:pPr fontAlgn="auto">
              <a:spcBef>
                <a:spcPts val="0"/>
              </a:spcBef>
              <a:spcAft>
                <a:spcPts val="0"/>
              </a:spcAft>
              <a:defRPr/>
            </a:pPr>
            <a:r>
              <a:rPr lang="en-US" sz="1600" b="1" i="1" dirty="0">
                <a:solidFill>
                  <a:schemeClr val="bg2">
                    <a:lumMod val="10000"/>
                  </a:schemeClr>
                </a:solidFill>
                <a:latin typeface="+mj-lt"/>
              </a:rPr>
              <a:t>58.12 </a:t>
            </a:r>
            <a:r>
              <a:rPr lang="en-US" sz="1600" b="1" i="1" dirty="0" err="1">
                <a:solidFill>
                  <a:schemeClr val="bg2">
                    <a:lumMod val="10000"/>
                  </a:schemeClr>
                </a:solidFill>
                <a:latin typeface="+mj-lt"/>
              </a:rPr>
              <a:t>mn</a:t>
            </a:r>
            <a:r>
              <a:rPr lang="en-US" sz="1600" b="1" i="1" dirty="0">
                <a:solidFill>
                  <a:schemeClr val="bg2">
                    <a:lumMod val="10000"/>
                  </a:schemeClr>
                </a:solidFill>
                <a:latin typeface="+mj-lt"/>
              </a:rPr>
              <a:t> pcs bovine hides, 99.3 </a:t>
            </a:r>
            <a:r>
              <a:rPr lang="en-US" sz="1600" b="1" i="1" dirty="0" err="1">
                <a:solidFill>
                  <a:schemeClr val="bg2">
                    <a:lumMod val="10000"/>
                  </a:schemeClr>
                </a:solidFill>
                <a:latin typeface="+mj-lt"/>
              </a:rPr>
              <a:t>mn</a:t>
            </a:r>
            <a:r>
              <a:rPr lang="en-US" sz="1600" b="1" i="1" dirty="0">
                <a:solidFill>
                  <a:schemeClr val="bg2">
                    <a:lumMod val="10000"/>
                  </a:schemeClr>
                </a:solidFill>
                <a:latin typeface="+mj-lt"/>
              </a:rPr>
              <a:t> pcs goat skins, 44.37 </a:t>
            </a:r>
            <a:r>
              <a:rPr lang="en-US" sz="1600" b="1" i="1" dirty="0" err="1">
                <a:solidFill>
                  <a:schemeClr val="bg2">
                    <a:lumMod val="10000"/>
                  </a:schemeClr>
                </a:solidFill>
                <a:latin typeface="+mj-lt"/>
              </a:rPr>
              <a:t>mn</a:t>
            </a:r>
            <a:r>
              <a:rPr lang="en-US" sz="1600" b="1" i="1" dirty="0">
                <a:solidFill>
                  <a:schemeClr val="bg2">
                    <a:lumMod val="10000"/>
                  </a:schemeClr>
                </a:solidFill>
                <a:latin typeface="+mj-lt"/>
              </a:rPr>
              <a:t> pcs sheep skins</a:t>
            </a:r>
          </a:p>
          <a:p>
            <a:pPr fontAlgn="auto">
              <a:spcBef>
                <a:spcPts val="0"/>
              </a:spcBef>
              <a:spcAft>
                <a:spcPts val="0"/>
              </a:spcAft>
              <a:defRPr/>
            </a:pPr>
            <a:endParaRPr lang="en-US" altLang="en-US" sz="1600" b="1" i="1" dirty="0">
              <a:solidFill>
                <a:schemeClr val="bg2">
                  <a:lumMod val="10000"/>
                </a:schemeClr>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en-US" altLang="en-US" sz="1600" b="1" dirty="0">
                <a:solidFill>
                  <a:schemeClr val="bg2">
                    <a:lumMod val="10000"/>
                  </a:schemeClr>
                </a:solidFill>
                <a:latin typeface="+mj-lt"/>
                <a:cs typeface="+mn-cs"/>
              </a:rPr>
              <a:t>All tanneries connected to CETPs. </a:t>
            </a:r>
          </a:p>
          <a:p>
            <a:pPr marL="285750" indent="-285750" algn="just" fontAlgn="auto">
              <a:spcBef>
                <a:spcPts val="0"/>
              </a:spcBef>
              <a:spcAft>
                <a:spcPts val="0"/>
              </a:spcAft>
              <a:buFont typeface="Arial" panose="020B0604020202020204" pitchFamily="34" charset="0"/>
              <a:buChar char="•"/>
              <a:defRPr/>
            </a:pPr>
            <a:r>
              <a:rPr lang="en-US" sz="1600" b="1" dirty="0">
                <a:solidFill>
                  <a:schemeClr val="bg2">
                    <a:lumMod val="10000"/>
                  </a:schemeClr>
                </a:solidFill>
                <a:latin typeface="+mj-lt"/>
              </a:rPr>
              <a:t>Zero Liquid Discharge (ZLD) adopted in many CETPs.</a:t>
            </a:r>
          </a:p>
          <a:p>
            <a:pPr marL="285750" indent="-285750" algn="just" fontAlgn="auto">
              <a:spcBef>
                <a:spcPts val="0"/>
              </a:spcBef>
              <a:spcAft>
                <a:spcPts val="0"/>
              </a:spcAft>
              <a:buFont typeface="Arial" panose="020B0604020202020204" pitchFamily="34" charset="0"/>
              <a:buChar char="•"/>
              <a:defRPr/>
            </a:pPr>
            <a:r>
              <a:rPr lang="en-US" sz="1600" b="1" dirty="0">
                <a:solidFill>
                  <a:schemeClr val="bg2">
                    <a:lumMod val="10000"/>
                  </a:schemeClr>
                </a:solidFill>
                <a:latin typeface="+mj-lt"/>
              </a:rPr>
              <a:t>Leading Player in colour trends - 14 out of 28 selected colours at Modeurop and all 24 selected colours at Fashion Trend Pool for Spring /Summer 2025 were from India </a:t>
            </a:r>
          </a:p>
          <a:p>
            <a:pPr marL="285750" indent="-285750" algn="just" fontAlgn="auto">
              <a:spcBef>
                <a:spcPts val="0"/>
              </a:spcBef>
              <a:spcAft>
                <a:spcPts val="0"/>
              </a:spcAft>
              <a:buFont typeface="Arial" panose="020B0604020202020204" pitchFamily="34" charset="0"/>
              <a:buChar char="•"/>
              <a:defRPr/>
            </a:pPr>
            <a:r>
              <a:rPr lang="en-US" sz="1600" b="1" dirty="0">
                <a:solidFill>
                  <a:schemeClr val="bg2">
                    <a:lumMod val="10000"/>
                  </a:schemeClr>
                </a:solidFill>
                <a:latin typeface="+mj-lt"/>
              </a:rPr>
              <a:t>EI (East India) tanned leather is a unique product of India.  </a:t>
            </a:r>
          </a:p>
          <a:p>
            <a:pPr fontAlgn="auto">
              <a:spcBef>
                <a:spcPts val="0"/>
              </a:spcBef>
              <a:spcAft>
                <a:spcPts val="0"/>
              </a:spcAft>
              <a:defRPr/>
            </a:pPr>
            <a:endParaRPr lang="en-US" sz="1600" dirty="0">
              <a:solidFill>
                <a:schemeClr val="accent1">
                  <a:lumMod val="50000"/>
                </a:schemeClr>
              </a:solidFill>
              <a:latin typeface="+mj-lt"/>
            </a:endParaRPr>
          </a:p>
          <a:p>
            <a:pPr fontAlgn="auto">
              <a:spcBef>
                <a:spcPts val="0"/>
              </a:spcBef>
              <a:spcAft>
                <a:spcPts val="0"/>
              </a:spcAft>
              <a:defRPr/>
            </a:pPr>
            <a:endParaRPr lang="en-US" sz="1600" dirty="0">
              <a:solidFill>
                <a:schemeClr val="accent1"/>
              </a:solidFill>
              <a:latin typeface="+mj-lt"/>
            </a:endParaRPr>
          </a:p>
          <a:p>
            <a:pPr fontAlgn="auto">
              <a:spcBef>
                <a:spcPts val="0"/>
              </a:spcBef>
              <a:spcAft>
                <a:spcPts val="0"/>
              </a:spcAft>
              <a:defRPr/>
            </a:pPr>
            <a:endParaRPr lang="en-US" altLang="en-US" sz="1600" dirty="0">
              <a:latin typeface="+mn-lt"/>
              <a:cs typeface="+mn-cs"/>
            </a:endParaRPr>
          </a:p>
        </p:txBody>
      </p:sp>
      <p:sp>
        <p:nvSpPr>
          <p:cNvPr id="15367" name="Slide Number Placeholder 1">
            <a:extLst>
              <a:ext uri="{FF2B5EF4-FFF2-40B4-BE49-F238E27FC236}">
                <a16:creationId xmlns:a16="http://schemas.microsoft.com/office/drawing/2014/main" id="{BB624F15-2E38-52CD-4A24-1A5095560D1E}"/>
              </a:ext>
            </a:extLst>
          </p:cNvPr>
          <p:cNvSpPr>
            <a:spLocks noGrp="1" noChangeArrowheads="1"/>
          </p:cNvSpPr>
          <p:nvPr>
            <p:ph type="sldNum" sz="quarter" idx="12"/>
          </p:nvPr>
        </p:nvSpPr>
        <p:spPr bwMode="auto">
          <a:xfrm>
            <a:off x="9448800" y="63912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E1DB77-3C3C-9B4C-BD1D-1A9F7D31C47C}" type="slidenum">
              <a:rPr lang="en-US" altLang="en-US">
                <a:solidFill>
                  <a:srgbClr val="898989"/>
                </a:solidFill>
                <a:latin typeface="Calibri" panose="020F0502020204030204" pitchFamily="34" charset="0"/>
              </a:rPr>
              <a:pPr eaLnBrk="1" hangingPunct="1"/>
              <a:t>6</a:t>
            </a:fld>
            <a:endParaRPr lang="en-US" altLang="en-US">
              <a:solidFill>
                <a:srgbClr val="898989"/>
              </a:solidFill>
              <a:latin typeface="Calibri" panose="020F0502020204030204" pitchFamily="34" charset="0"/>
            </a:endParaRPr>
          </a:p>
        </p:txBody>
      </p:sp>
      <p:sp>
        <p:nvSpPr>
          <p:cNvPr id="15368" name="TextBox 13">
            <a:extLst>
              <a:ext uri="{FF2B5EF4-FFF2-40B4-BE49-F238E27FC236}">
                <a16:creationId xmlns:a16="http://schemas.microsoft.com/office/drawing/2014/main" id="{206C2C74-76BF-6783-5D5C-2070FD25BB3A}"/>
              </a:ext>
            </a:extLst>
          </p:cNvPr>
          <p:cNvSpPr txBox="1">
            <a:spLocks noChangeArrowheads="1"/>
          </p:cNvSpPr>
          <p:nvPr/>
        </p:nvSpPr>
        <p:spPr bwMode="auto">
          <a:xfrm>
            <a:off x="842963" y="6229350"/>
            <a:ext cx="7646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i="1" dirty="0">
                <a:latin typeface="Calibri" panose="020F0502020204030204" pitchFamily="34" charset="0"/>
              </a:rPr>
              <a:t>* </a:t>
            </a:r>
            <a:r>
              <a:rPr lang="en-US" altLang="en-US" i="1" dirty="0">
                <a:solidFill>
                  <a:schemeClr val="accent1"/>
                </a:solidFill>
                <a:latin typeface="Calibri" panose="020F0502020204030204" pitchFamily="34" charset="0"/>
              </a:rPr>
              <a:t>Includes non leather products under Chapter 42 – estimated value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6" name="Straight Connector 215">
            <a:extLst>
              <a:ext uri="{FF2B5EF4-FFF2-40B4-BE49-F238E27FC236}">
                <a16:creationId xmlns:a16="http://schemas.microsoft.com/office/drawing/2014/main" id="{266A7090-9F0A-60B0-5C5B-1D51C62AE97A}"/>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8" name="Title 1">
            <a:extLst>
              <a:ext uri="{FF2B5EF4-FFF2-40B4-BE49-F238E27FC236}">
                <a16:creationId xmlns:a16="http://schemas.microsoft.com/office/drawing/2014/main" id="{28009F96-65C6-77A5-B5AA-22CDE59EF2E4}"/>
              </a:ext>
            </a:extLst>
          </p:cNvPr>
          <p:cNvSpPr txBox="1">
            <a:spLocks/>
          </p:cNvSpPr>
          <p:nvPr/>
        </p:nvSpPr>
        <p:spPr bwMode="auto">
          <a:xfrm>
            <a:off x="772867" y="118487"/>
            <a:ext cx="8656638" cy="735013"/>
          </a:xfrm>
          <a:prstGeom prst="rect">
            <a:avLst/>
          </a:prstGeom>
          <a:noFill/>
          <a:ln>
            <a:noFill/>
          </a:ln>
        </p:spPr>
        <p:txBody>
          <a:bodyPr anchor="ctr"/>
          <a:lstStyle>
            <a:defPPr>
              <a:defRPr lang="en-US"/>
            </a:defPPr>
            <a:lvl1pPr algn="ctr">
              <a:lnSpc>
                <a:spcPct val="90000"/>
              </a:lnSpc>
              <a:spcBef>
                <a:spcPct val="0"/>
              </a:spcBef>
              <a:buFontTx/>
              <a:buNone/>
              <a:defRPr sz="2800">
                <a:ln w="0">
                  <a:solidFill>
                    <a:srgbClr val="002060"/>
                  </a:solidFill>
                </a:ln>
                <a:solidFill>
                  <a:srgbClr val="002060"/>
                </a:solidFill>
                <a:effectLst>
                  <a:reflection blurRad="6350" stA="53000" endA="300" endPos="35500" dir="5400000" sy="-90000" algn="bl" rotWithShape="0"/>
                </a:effectLst>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lgn="l" fontAlgn="auto">
              <a:spcAft>
                <a:spcPts val="0"/>
              </a:spcAft>
              <a:defRPr/>
            </a:pPr>
            <a:r>
              <a:rPr lang="en-US" altLang="en-US" dirty="0">
                <a:latin typeface="+mn-lt"/>
                <a:cs typeface="+mn-cs"/>
              </a:rPr>
              <a:t>Export Trends – Last Five Years</a:t>
            </a:r>
          </a:p>
        </p:txBody>
      </p:sp>
      <p:sp>
        <p:nvSpPr>
          <p:cNvPr id="16388" name="Slide Number Placeholder 1">
            <a:extLst>
              <a:ext uri="{FF2B5EF4-FFF2-40B4-BE49-F238E27FC236}">
                <a16:creationId xmlns:a16="http://schemas.microsoft.com/office/drawing/2014/main" id="{FFD09F3F-7606-1D63-B71D-DB5F4852B91C}"/>
              </a:ext>
            </a:extLst>
          </p:cNvPr>
          <p:cNvSpPr>
            <a:spLocks noGrp="1" noChangeArrowheads="1"/>
          </p:cNvSpPr>
          <p:nvPr>
            <p:ph type="sldNum" sz="quarter" idx="12"/>
          </p:nvPr>
        </p:nvSpPr>
        <p:spPr bwMode="auto">
          <a:xfrm>
            <a:off x="9448800" y="639127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AEE75B-C60D-B94A-8121-454D1025D10C}" type="slidenum">
              <a:rPr lang="en-US" altLang="en-US">
                <a:solidFill>
                  <a:srgbClr val="898989"/>
                </a:solidFill>
                <a:latin typeface="Calibri" panose="020F0502020204030204" pitchFamily="34" charset="0"/>
              </a:rPr>
              <a:pPr eaLnBrk="1" hangingPunct="1"/>
              <a:t>7</a:t>
            </a:fld>
            <a:endParaRPr lang="en-US" altLang="en-US">
              <a:solidFill>
                <a:srgbClr val="898989"/>
              </a:solidFill>
              <a:latin typeface="Calibri" panose="020F0502020204030204" pitchFamily="34" charset="0"/>
            </a:endParaRPr>
          </a:p>
        </p:txBody>
      </p:sp>
      <p:pic>
        <p:nvPicPr>
          <p:cNvPr id="16389" name="Picture 3">
            <a:extLst>
              <a:ext uri="{FF2B5EF4-FFF2-40B4-BE49-F238E27FC236}">
                <a16:creationId xmlns:a16="http://schemas.microsoft.com/office/drawing/2014/main" id="{6002250C-6082-EF8E-7078-C878C6820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95413"/>
            <a:ext cx="11052175"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09F68-EB30-6A48-A69F-64FFE5FFEDF0}"/>
              </a:ext>
            </a:extLst>
          </p:cNvPr>
          <p:cNvSpPr/>
          <p:nvPr/>
        </p:nvSpPr>
        <p:spPr>
          <a:xfrm>
            <a:off x="0" y="244475"/>
            <a:ext cx="144463" cy="609600"/>
          </a:xfrm>
          <a:prstGeom prst="rect">
            <a:avLst/>
          </a:prstGeom>
          <a:solidFill>
            <a:srgbClr val="ED7D31"/>
          </a:solidFill>
          <a:ln w="12700" cap="flat" cmpd="sng" algn="ctr">
            <a:noFill/>
            <a:prstDash val="solid"/>
            <a:miter lim="800000"/>
          </a:ln>
          <a:effectLst/>
        </p:spPr>
        <p:txBody>
          <a:bodyPr anchor="ctr"/>
          <a:lstStyle/>
          <a:p>
            <a:pPr algn="ctr" fontAlgn="auto">
              <a:spcBef>
                <a:spcPts val="0"/>
              </a:spcBef>
              <a:spcAft>
                <a:spcPts val="0"/>
              </a:spcAft>
              <a:defRPr/>
            </a:pPr>
            <a:endParaRPr lang="en-IN" kern="0">
              <a:solidFill>
                <a:prstClr val="white"/>
              </a:solidFill>
              <a:latin typeface="Calibri" panose="020F0502020204030204"/>
              <a:cs typeface="+mn-cs"/>
            </a:endParaRPr>
          </a:p>
        </p:txBody>
      </p:sp>
      <p:pic>
        <p:nvPicPr>
          <p:cNvPr id="17411" name="Picture 2" descr="Photo Gallery | Prime Minister of India">
            <a:extLst>
              <a:ext uri="{FF2B5EF4-FFF2-40B4-BE49-F238E27FC236}">
                <a16:creationId xmlns:a16="http://schemas.microsoft.com/office/drawing/2014/main" id="{E2EF7DD7-AF51-959A-85C1-73B470988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88" r="14761"/>
          <a:stretch>
            <a:fillRect/>
          </a:stretch>
        </p:blipFill>
        <p:spPr bwMode="auto">
          <a:xfrm>
            <a:off x="7243763" y="1512888"/>
            <a:ext cx="4657725"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FB461B2-8AE3-51FC-2C69-CC54340486DE}"/>
              </a:ext>
            </a:extLst>
          </p:cNvPr>
          <p:cNvSpPr/>
          <p:nvPr/>
        </p:nvSpPr>
        <p:spPr>
          <a:xfrm>
            <a:off x="296863" y="1098550"/>
            <a:ext cx="6799262" cy="4957763"/>
          </a:xfrm>
          <a:prstGeom prst="rect">
            <a:avLst/>
          </a:prstGeom>
        </p:spPr>
        <p:txBody>
          <a:bodyPr>
            <a:spAutoFit/>
          </a:bodyPr>
          <a:lstStyle/>
          <a:p>
            <a:pPr marL="0" lvl="1" algn="just" fontAlgn="auto">
              <a:lnSpc>
                <a:spcPct val="120000"/>
              </a:lnSpc>
              <a:spcBef>
                <a:spcPts val="0"/>
              </a:spcBef>
              <a:spcAft>
                <a:spcPts val="0"/>
              </a:spcAft>
              <a:defRPr/>
            </a:pPr>
            <a:r>
              <a:rPr lang="en-IN" sz="1550" b="1" dirty="0">
                <a:latin typeface="+mj-lt"/>
                <a:ea typeface="Times New Roman" panose="02020603050405020304" pitchFamily="18" charset="0"/>
                <a:cs typeface="+mn-cs"/>
              </a:rPr>
              <a:t>Hon’ble Prime Minister Shri Narendra Modi envisions the Footwear and Leather sector as a priority sector for driving inclusive and export-led economic growth. </a:t>
            </a:r>
          </a:p>
          <a:p>
            <a:pPr marL="0" lvl="1" algn="just" fontAlgn="auto">
              <a:lnSpc>
                <a:spcPct val="120000"/>
              </a:lnSpc>
              <a:spcBef>
                <a:spcPts val="0"/>
              </a:spcBef>
              <a:spcAft>
                <a:spcPts val="0"/>
              </a:spcAft>
              <a:defRPr/>
            </a:pPr>
            <a:endParaRPr lang="en-US" sz="1550" b="1" dirty="0">
              <a:latin typeface="+mj-lt"/>
              <a:ea typeface="Times New Roman" panose="02020603050405020304" pitchFamily="18" charset="0"/>
              <a:cs typeface="+mn-cs"/>
            </a:endParaRPr>
          </a:p>
          <a:p>
            <a:pPr marL="0" lvl="1" algn="just" fontAlgn="auto">
              <a:lnSpc>
                <a:spcPct val="120000"/>
              </a:lnSpc>
              <a:spcBef>
                <a:spcPts val="0"/>
              </a:spcBef>
              <a:spcAft>
                <a:spcPts val="0"/>
              </a:spcAft>
              <a:defRPr/>
            </a:pPr>
            <a:r>
              <a:rPr lang="en-IN" sz="1550" b="1" dirty="0">
                <a:solidFill>
                  <a:schemeClr val="accent2"/>
                </a:solidFill>
                <a:latin typeface="+mj-lt"/>
                <a:ea typeface="Times New Roman" panose="02020603050405020304" pitchFamily="18" charset="0"/>
                <a:cs typeface="+mn-cs"/>
              </a:rPr>
              <a:t>Vision for Footwear &amp; Leather Sector</a:t>
            </a:r>
            <a:r>
              <a:rPr lang="en-IN" sz="1550" b="1" dirty="0">
                <a:latin typeface="+mj-lt"/>
                <a:ea typeface="Times New Roman" panose="02020603050405020304" pitchFamily="18" charset="0"/>
                <a:cs typeface="+mn-cs"/>
              </a:rPr>
              <a:t> rests on four strategic pillars: </a:t>
            </a:r>
          </a:p>
          <a:p>
            <a:pPr marL="804863" lvl="2" indent="-449263" algn="just" fontAlgn="auto">
              <a:lnSpc>
                <a:spcPct val="120000"/>
              </a:lnSpc>
              <a:spcBef>
                <a:spcPts val="0"/>
              </a:spcBef>
              <a:spcAft>
                <a:spcPts val="0"/>
              </a:spcAft>
              <a:buFont typeface="+mj-lt"/>
              <a:buAutoNum type="romanLcParenBoth"/>
              <a:defRPr/>
            </a:pPr>
            <a:r>
              <a:rPr lang="en-IN" sz="1550" b="1" dirty="0">
                <a:latin typeface="+mj-lt"/>
                <a:ea typeface="Times New Roman" panose="02020603050405020304" pitchFamily="18" charset="0"/>
                <a:cs typeface="+mn-cs"/>
              </a:rPr>
              <a:t>an inclusive approach with new confidence that empowers social equity and  enterprise of any scale and size; </a:t>
            </a:r>
          </a:p>
          <a:p>
            <a:pPr marL="804863" lvl="2" indent="-449263" algn="just" fontAlgn="auto">
              <a:lnSpc>
                <a:spcPct val="120000"/>
              </a:lnSpc>
              <a:spcBef>
                <a:spcPts val="0"/>
              </a:spcBef>
              <a:spcAft>
                <a:spcPts val="0"/>
              </a:spcAft>
              <a:buFont typeface="+mj-lt"/>
              <a:buAutoNum type="romanLcParenBoth"/>
              <a:defRPr/>
            </a:pPr>
            <a:r>
              <a:rPr lang="en-IN" sz="1550" b="1" dirty="0">
                <a:latin typeface="+mj-lt"/>
                <a:ea typeface="Times New Roman" panose="02020603050405020304" pitchFamily="18" charset="0"/>
                <a:cs typeface="+mn-cs"/>
              </a:rPr>
              <a:t>a strong focus on manufacturing excellence for domestic market and export competitiveness; </a:t>
            </a:r>
          </a:p>
          <a:p>
            <a:pPr marL="804863" lvl="2" indent="-449263" algn="just" fontAlgn="auto">
              <a:lnSpc>
                <a:spcPct val="120000"/>
              </a:lnSpc>
              <a:spcBef>
                <a:spcPts val="0"/>
              </a:spcBef>
              <a:spcAft>
                <a:spcPts val="0"/>
              </a:spcAft>
              <a:buFont typeface="+mj-lt"/>
              <a:buAutoNum type="romanLcParenBoth"/>
              <a:defRPr/>
            </a:pPr>
            <a:r>
              <a:rPr lang="en-IN" sz="1550" b="1" dirty="0">
                <a:latin typeface="+mj-lt"/>
                <a:ea typeface="Times New Roman" panose="02020603050405020304" pitchFamily="18" charset="0"/>
                <a:cs typeface="+mn-cs"/>
              </a:rPr>
              <a:t>expanding economic partnerships through free-trade agreements, technology transfers, and large scale investments (including FDI) and </a:t>
            </a:r>
          </a:p>
          <a:p>
            <a:pPr marL="804863" lvl="2" indent="-449263" algn="just" fontAlgn="auto">
              <a:lnSpc>
                <a:spcPct val="120000"/>
              </a:lnSpc>
              <a:spcBef>
                <a:spcPts val="0"/>
              </a:spcBef>
              <a:spcAft>
                <a:spcPts val="0"/>
              </a:spcAft>
              <a:buFont typeface="+mj-lt"/>
              <a:buAutoNum type="romanLcParenBoth"/>
              <a:defRPr/>
            </a:pPr>
            <a:r>
              <a:rPr lang="en-IN" sz="1550" b="1" dirty="0">
                <a:latin typeface="+mj-lt"/>
                <a:ea typeface="Times New Roman" panose="02020603050405020304" pitchFamily="18" charset="0"/>
                <a:cs typeface="+mn-cs"/>
              </a:rPr>
              <a:t>creating global champions that embody India’s innovation, sustainability, quality, and craftsmanship on the global stage.</a:t>
            </a:r>
          </a:p>
          <a:p>
            <a:pPr marL="804863" lvl="2" indent="-449263" algn="just" fontAlgn="auto">
              <a:lnSpc>
                <a:spcPct val="120000"/>
              </a:lnSpc>
              <a:spcBef>
                <a:spcPts val="0"/>
              </a:spcBef>
              <a:spcAft>
                <a:spcPts val="0"/>
              </a:spcAft>
              <a:buFont typeface="+mj-lt"/>
              <a:buAutoNum type="romanLcParenBoth"/>
              <a:defRPr/>
            </a:pPr>
            <a:r>
              <a:rPr lang="en-US" sz="1550" b="1" dirty="0">
                <a:solidFill>
                  <a:schemeClr val="accent1"/>
                </a:solidFill>
                <a:latin typeface="+mj-lt"/>
                <a:cs typeface="+mn-cs"/>
              </a:rPr>
              <a:t>The Union Budget 2025–26's major support for the leather and footwear sector, including the Focus Product Scheme and duty cuts on leather exports and imports. These measures aim to boost production, employment, and exports significantly and aim to enhance India’s competitiveness globally and boost employment.</a:t>
            </a:r>
            <a:endParaRPr lang="en-IN" sz="1550" b="1" dirty="0">
              <a:solidFill>
                <a:schemeClr val="accent1"/>
              </a:solidFill>
              <a:latin typeface="+mj-lt"/>
              <a:cs typeface="+mn-cs"/>
            </a:endParaRPr>
          </a:p>
        </p:txBody>
      </p:sp>
      <p:sp>
        <p:nvSpPr>
          <p:cNvPr id="7" name="Title 1">
            <a:extLst>
              <a:ext uri="{FF2B5EF4-FFF2-40B4-BE49-F238E27FC236}">
                <a16:creationId xmlns:a16="http://schemas.microsoft.com/office/drawing/2014/main" id="{A0A06E67-8833-DA05-3CB1-C27E3F9D2500}"/>
              </a:ext>
            </a:extLst>
          </p:cNvPr>
          <p:cNvSpPr txBox="1">
            <a:spLocks/>
          </p:cNvSpPr>
          <p:nvPr/>
        </p:nvSpPr>
        <p:spPr bwMode="auto">
          <a:xfrm>
            <a:off x="-471214" y="46552"/>
            <a:ext cx="8656638" cy="735013"/>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fontAlgn="auto">
              <a:spcAft>
                <a:spcPts val="0"/>
              </a:spcAft>
              <a:defRPr/>
            </a:pPr>
            <a:r>
              <a:rPr lang="en-US" altLang="en-US" dirty="0">
                <a:latin typeface="+mn-lt"/>
                <a:cs typeface="+mn-cs"/>
              </a:rPr>
              <a:t>Vision set by Hon’ble Prime Minister (1/2)</a:t>
            </a:r>
          </a:p>
        </p:txBody>
      </p:sp>
      <p:cxnSp>
        <p:nvCxnSpPr>
          <p:cNvPr id="8" name="Straight Connector 7">
            <a:extLst>
              <a:ext uri="{FF2B5EF4-FFF2-40B4-BE49-F238E27FC236}">
                <a16:creationId xmlns:a16="http://schemas.microsoft.com/office/drawing/2014/main" id="{26072173-D2D6-3BAF-95D9-33B4B088DB73}"/>
              </a:ext>
            </a:extLst>
          </p:cNvPr>
          <p:cNvCxnSpPr/>
          <p:nvPr/>
        </p:nvCxnSpPr>
        <p:spPr>
          <a:xfrm>
            <a:off x="225425" y="8445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Slide Number Placeholder 1">
            <a:extLst>
              <a:ext uri="{FF2B5EF4-FFF2-40B4-BE49-F238E27FC236}">
                <a16:creationId xmlns:a16="http://schemas.microsoft.com/office/drawing/2014/main" id="{A679B7D6-E05D-4CA4-5223-C0F1A49851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EF0874-65D3-8544-AACD-AC5F5F8D910C}" type="slidenum">
              <a:rPr lang="en-IN" altLang="en-US">
                <a:solidFill>
                  <a:srgbClr val="898989"/>
                </a:solidFill>
                <a:latin typeface="Calibri" panose="020F0502020204030204" pitchFamily="34" charset="0"/>
              </a:rPr>
              <a:pPr eaLnBrk="1" hangingPunct="1"/>
              <a:t>8</a:t>
            </a:fld>
            <a:endParaRPr lang="en-IN" altLang="en-US">
              <a:solidFill>
                <a:srgbClr val="898989"/>
              </a:solidFill>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
            <a:extLst>
              <a:ext uri="{FF2B5EF4-FFF2-40B4-BE49-F238E27FC236}">
                <a16:creationId xmlns:a16="http://schemas.microsoft.com/office/drawing/2014/main" id="{20EF5532-1B0D-4870-D80E-C99E48E438CB}"/>
              </a:ext>
            </a:extLst>
          </p:cNvPr>
          <p:cNvGrpSpPr>
            <a:grpSpLocks noChangeAspect="1"/>
          </p:cNvGrpSpPr>
          <p:nvPr/>
        </p:nvGrpSpPr>
        <p:grpSpPr bwMode="auto">
          <a:xfrm>
            <a:off x="454026" y="763588"/>
            <a:ext cx="11593512" cy="4652080"/>
            <a:chOff x="1509713" y="1293126"/>
            <a:chExt cx="10342519" cy="4422798"/>
          </a:xfrm>
        </p:grpSpPr>
        <p:grpSp>
          <p:nvGrpSpPr>
            <p:cNvPr id="3" name="Group 3">
              <a:extLst>
                <a:ext uri="{FF2B5EF4-FFF2-40B4-BE49-F238E27FC236}">
                  <a16:creationId xmlns:a16="http://schemas.microsoft.com/office/drawing/2014/main" id="{0A7A1495-17B9-DAE9-2DD7-BF42BF4595E1}"/>
                </a:ext>
              </a:extLst>
            </p:cNvPr>
            <p:cNvGrpSpPr/>
            <p:nvPr/>
          </p:nvGrpSpPr>
          <p:grpSpPr>
            <a:xfrm rot="21403932">
              <a:off x="7889614" y="1410074"/>
              <a:ext cx="2625667" cy="3151138"/>
              <a:chOff x="6003250" y="1362110"/>
              <a:chExt cx="4317581" cy="4745178"/>
            </a:xfrm>
            <a:solidFill>
              <a:schemeClr val="accent5">
                <a:lumMod val="40000"/>
                <a:lumOff val="60000"/>
              </a:schemeClr>
            </a:solidFill>
            <a:effectLst>
              <a:outerShdw blurRad="50800" dist="38100" dir="2700000" algn="tl" rotWithShape="0">
                <a:prstClr val="black">
                  <a:alpha val="40000"/>
                </a:prstClr>
              </a:outerShdw>
            </a:effectLst>
          </p:grpSpPr>
          <p:sp>
            <p:nvSpPr>
              <p:cNvPr id="165" name="Shape 2587">
                <a:extLst>
                  <a:ext uri="{FF2B5EF4-FFF2-40B4-BE49-F238E27FC236}">
                    <a16:creationId xmlns:a16="http://schemas.microsoft.com/office/drawing/2014/main" id="{4F64461A-9149-430A-2E8D-45BF3AED17BA}"/>
                  </a:ext>
                </a:extLst>
              </p:cNvPr>
              <p:cNvSpPr/>
              <p:nvPr/>
            </p:nvSpPr>
            <p:spPr>
              <a:xfrm>
                <a:off x="6857823" y="3059496"/>
                <a:ext cx="1355259" cy="920070"/>
              </a:xfrm>
              <a:custGeom>
                <a:avLst/>
                <a:gdLst/>
                <a:ahLst/>
                <a:cxnLst/>
                <a:rect l="0" t="0" r="0" b="0"/>
                <a:pathLst>
                  <a:path w="120000" h="120000" extrusionOk="0">
                    <a:moveTo>
                      <a:pt x="90707" y="110340"/>
                    </a:moveTo>
                    <a:lnTo>
                      <a:pt x="90707" y="110340"/>
                    </a:lnTo>
                    <a:cubicBezTo>
                      <a:pt x="91878" y="110570"/>
                      <a:pt x="92463" y="109276"/>
                      <a:pt x="92307" y="107580"/>
                    </a:cubicBezTo>
                    <a:cubicBezTo>
                      <a:pt x="92171" y="106919"/>
                      <a:pt x="91878" y="106085"/>
                      <a:pt x="91878" y="105222"/>
                    </a:cubicBezTo>
                    <a:cubicBezTo>
                      <a:pt x="91878" y="104159"/>
                      <a:pt x="92463" y="104590"/>
                      <a:pt x="93029" y="104159"/>
                    </a:cubicBezTo>
                    <a:cubicBezTo>
                      <a:pt x="93029" y="103296"/>
                      <a:pt x="93029" y="102462"/>
                      <a:pt x="93029" y="101801"/>
                    </a:cubicBezTo>
                    <a:cubicBezTo>
                      <a:pt x="93751" y="101600"/>
                      <a:pt x="94200" y="102462"/>
                      <a:pt x="94766" y="102232"/>
                    </a:cubicBezTo>
                    <a:cubicBezTo>
                      <a:pt x="94766" y="101801"/>
                      <a:pt x="94766" y="101169"/>
                      <a:pt x="94766" y="100737"/>
                    </a:cubicBezTo>
                    <a:cubicBezTo>
                      <a:pt x="94044" y="100306"/>
                      <a:pt x="95059" y="98610"/>
                      <a:pt x="95215" y="98179"/>
                    </a:cubicBezTo>
                    <a:cubicBezTo>
                      <a:pt x="95488" y="98179"/>
                      <a:pt x="95781" y="98179"/>
                      <a:pt x="96230" y="98179"/>
                    </a:cubicBezTo>
                    <a:cubicBezTo>
                      <a:pt x="96230" y="96885"/>
                      <a:pt x="96230" y="95620"/>
                      <a:pt x="96230" y="94326"/>
                    </a:cubicBezTo>
                    <a:cubicBezTo>
                      <a:pt x="97088" y="94326"/>
                      <a:pt x="97811" y="94326"/>
                      <a:pt x="98689" y="94125"/>
                    </a:cubicBezTo>
                    <a:cubicBezTo>
                      <a:pt x="98981" y="93924"/>
                      <a:pt x="99118" y="93493"/>
                      <a:pt x="99547" y="93694"/>
                    </a:cubicBezTo>
                    <a:cubicBezTo>
                      <a:pt x="99996" y="93694"/>
                      <a:pt x="100289" y="94326"/>
                      <a:pt x="100718" y="94125"/>
                    </a:cubicBezTo>
                    <a:cubicBezTo>
                      <a:pt x="100718" y="92630"/>
                      <a:pt x="102319" y="93061"/>
                      <a:pt x="102748" y="92199"/>
                    </a:cubicBezTo>
                    <a:cubicBezTo>
                      <a:pt x="103177" y="91336"/>
                      <a:pt x="103041" y="91135"/>
                      <a:pt x="103607" y="90704"/>
                    </a:cubicBezTo>
                    <a:cubicBezTo>
                      <a:pt x="104055" y="90273"/>
                      <a:pt x="104778" y="90273"/>
                      <a:pt x="104778" y="89209"/>
                    </a:cubicBezTo>
                    <a:cubicBezTo>
                      <a:pt x="104914" y="88576"/>
                      <a:pt x="104778" y="87973"/>
                      <a:pt x="105207" y="87311"/>
                    </a:cubicBezTo>
                    <a:cubicBezTo>
                      <a:pt x="105636" y="86909"/>
                      <a:pt x="106085" y="86478"/>
                      <a:pt x="106222" y="85816"/>
                    </a:cubicBezTo>
                    <a:cubicBezTo>
                      <a:pt x="106222" y="84954"/>
                      <a:pt x="106222" y="84321"/>
                      <a:pt x="106651" y="83689"/>
                    </a:cubicBezTo>
                    <a:cubicBezTo>
                      <a:pt x="106944" y="83258"/>
                      <a:pt x="107393" y="83258"/>
                      <a:pt x="107236" y="82395"/>
                    </a:cubicBezTo>
                    <a:cubicBezTo>
                      <a:pt x="108973" y="82194"/>
                      <a:pt x="110281" y="82194"/>
                      <a:pt x="110144" y="79003"/>
                    </a:cubicBezTo>
                    <a:cubicBezTo>
                      <a:pt x="109988" y="77709"/>
                      <a:pt x="108837" y="74518"/>
                      <a:pt x="107666" y="74518"/>
                    </a:cubicBezTo>
                    <a:cubicBezTo>
                      <a:pt x="107666" y="73885"/>
                      <a:pt x="107236" y="73023"/>
                      <a:pt x="106807" y="72793"/>
                    </a:cubicBezTo>
                    <a:cubicBezTo>
                      <a:pt x="106358" y="74288"/>
                      <a:pt x="105929" y="72793"/>
                      <a:pt x="105343" y="72390"/>
                    </a:cubicBezTo>
                    <a:cubicBezTo>
                      <a:pt x="104621" y="71959"/>
                      <a:pt x="103899" y="73454"/>
                      <a:pt x="103333" y="72793"/>
                    </a:cubicBezTo>
                    <a:cubicBezTo>
                      <a:pt x="102026" y="71097"/>
                      <a:pt x="102885" y="70234"/>
                      <a:pt x="103899" y="68969"/>
                    </a:cubicBezTo>
                    <a:cubicBezTo>
                      <a:pt x="105070" y="67474"/>
                      <a:pt x="104055" y="67043"/>
                      <a:pt x="103177" y="66181"/>
                    </a:cubicBezTo>
                    <a:cubicBezTo>
                      <a:pt x="102162" y="65117"/>
                      <a:pt x="105207" y="63191"/>
                      <a:pt x="105070" y="65979"/>
                    </a:cubicBezTo>
                    <a:cubicBezTo>
                      <a:pt x="105792" y="66181"/>
                      <a:pt x="111140" y="65117"/>
                      <a:pt x="111003" y="67244"/>
                    </a:cubicBezTo>
                    <a:cubicBezTo>
                      <a:pt x="111588" y="67244"/>
                      <a:pt x="112896" y="66411"/>
                      <a:pt x="113033" y="67474"/>
                    </a:cubicBezTo>
                    <a:cubicBezTo>
                      <a:pt x="113462" y="67676"/>
                      <a:pt x="113911" y="67244"/>
                      <a:pt x="114340" y="67474"/>
                    </a:cubicBezTo>
                    <a:cubicBezTo>
                      <a:pt x="114769" y="67676"/>
                      <a:pt x="114633" y="68969"/>
                      <a:pt x="115062" y="68739"/>
                    </a:cubicBezTo>
                    <a:cubicBezTo>
                      <a:pt x="115472" y="68308"/>
                      <a:pt x="115199" y="67244"/>
                      <a:pt x="115628" y="66813"/>
                    </a:cubicBezTo>
                    <a:cubicBezTo>
                      <a:pt x="115921" y="66612"/>
                      <a:pt x="116350" y="67043"/>
                      <a:pt x="116643" y="66813"/>
                    </a:cubicBezTo>
                    <a:cubicBezTo>
                      <a:pt x="117072" y="66612"/>
                      <a:pt x="116936" y="65749"/>
                      <a:pt x="116936" y="65318"/>
                    </a:cubicBezTo>
                    <a:cubicBezTo>
                      <a:pt x="117072" y="64484"/>
                      <a:pt x="117794" y="64686"/>
                      <a:pt x="118243" y="64686"/>
                    </a:cubicBezTo>
                    <a:cubicBezTo>
                      <a:pt x="118516" y="64484"/>
                      <a:pt x="118809" y="64053"/>
                      <a:pt x="119102" y="63421"/>
                    </a:cubicBezTo>
                    <a:cubicBezTo>
                      <a:pt x="118965" y="63421"/>
                      <a:pt x="118965" y="63191"/>
                      <a:pt x="118965" y="62989"/>
                    </a:cubicBezTo>
                    <a:cubicBezTo>
                      <a:pt x="118380" y="62989"/>
                      <a:pt x="118672" y="62127"/>
                      <a:pt x="118516" y="61494"/>
                    </a:cubicBezTo>
                    <a:cubicBezTo>
                      <a:pt x="118380" y="61063"/>
                      <a:pt x="118087" y="60632"/>
                      <a:pt x="117658" y="60431"/>
                    </a:cubicBezTo>
                    <a:cubicBezTo>
                      <a:pt x="117502" y="60201"/>
                      <a:pt x="117502" y="59770"/>
                      <a:pt x="117658" y="59568"/>
                    </a:cubicBezTo>
                    <a:cubicBezTo>
                      <a:pt x="117794" y="59770"/>
                      <a:pt x="118087" y="59568"/>
                      <a:pt x="118243" y="59568"/>
                    </a:cubicBezTo>
                    <a:cubicBezTo>
                      <a:pt x="118243" y="58275"/>
                      <a:pt x="118672" y="57642"/>
                      <a:pt x="118965" y="56377"/>
                    </a:cubicBezTo>
                    <a:cubicBezTo>
                      <a:pt x="119238" y="55515"/>
                      <a:pt x="119238" y="54451"/>
                      <a:pt x="118380" y="54451"/>
                    </a:cubicBezTo>
                    <a:cubicBezTo>
                      <a:pt x="118380" y="54020"/>
                      <a:pt x="118380" y="53387"/>
                      <a:pt x="118380" y="52726"/>
                    </a:cubicBezTo>
                    <a:cubicBezTo>
                      <a:pt x="118243" y="52726"/>
                      <a:pt x="118087" y="52726"/>
                      <a:pt x="117950" y="52726"/>
                    </a:cubicBezTo>
                    <a:cubicBezTo>
                      <a:pt x="117950" y="52093"/>
                      <a:pt x="117950" y="51662"/>
                      <a:pt x="118087" y="51030"/>
                    </a:cubicBezTo>
                    <a:cubicBezTo>
                      <a:pt x="118809" y="51662"/>
                      <a:pt x="119980" y="50800"/>
                      <a:pt x="119238" y="49333"/>
                    </a:cubicBezTo>
                    <a:cubicBezTo>
                      <a:pt x="118965" y="49103"/>
                      <a:pt x="118672" y="49333"/>
                      <a:pt x="118516" y="49103"/>
                    </a:cubicBezTo>
                    <a:cubicBezTo>
                      <a:pt x="118516" y="48672"/>
                      <a:pt x="118516" y="48471"/>
                      <a:pt x="118380" y="48241"/>
                    </a:cubicBezTo>
                    <a:cubicBezTo>
                      <a:pt x="118087" y="47609"/>
                      <a:pt x="117658" y="47609"/>
                      <a:pt x="117209" y="47609"/>
                    </a:cubicBezTo>
                    <a:cubicBezTo>
                      <a:pt x="116643" y="48672"/>
                      <a:pt x="114633" y="48040"/>
                      <a:pt x="113755" y="48241"/>
                    </a:cubicBezTo>
                    <a:cubicBezTo>
                      <a:pt x="113618" y="48672"/>
                      <a:pt x="113911" y="49333"/>
                      <a:pt x="113755" y="49966"/>
                    </a:cubicBezTo>
                    <a:cubicBezTo>
                      <a:pt x="113189" y="50167"/>
                      <a:pt x="113325" y="49103"/>
                      <a:pt x="112740" y="49333"/>
                    </a:cubicBezTo>
                    <a:cubicBezTo>
                      <a:pt x="112740" y="48902"/>
                      <a:pt x="112740" y="48471"/>
                      <a:pt x="112740" y="48040"/>
                    </a:cubicBezTo>
                    <a:cubicBezTo>
                      <a:pt x="112447" y="48040"/>
                      <a:pt x="112174" y="48040"/>
                      <a:pt x="111881" y="47810"/>
                    </a:cubicBezTo>
                    <a:cubicBezTo>
                      <a:pt x="111881" y="47177"/>
                      <a:pt x="111881" y="46545"/>
                      <a:pt x="111881" y="45682"/>
                    </a:cubicBezTo>
                    <a:cubicBezTo>
                      <a:pt x="111296" y="45682"/>
                      <a:pt x="110866" y="45682"/>
                      <a:pt x="110281" y="45682"/>
                    </a:cubicBezTo>
                    <a:cubicBezTo>
                      <a:pt x="110281" y="45251"/>
                      <a:pt x="110281" y="44849"/>
                      <a:pt x="110281" y="44619"/>
                    </a:cubicBezTo>
                    <a:cubicBezTo>
                      <a:pt x="109695" y="44417"/>
                      <a:pt x="108407" y="45050"/>
                      <a:pt x="107822" y="44187"/>
                    </a:cubicBezTo>
                    <a:cubicBezTo>
                      <a:pt x="107529" y="43354"/>
                      <a:pt x="107822" y="42060"/>
                      <a:pt x="107822" y="41197"/>
                    </a:cubicBezTo>
                    <a:cubicBezTo>
                      <a:pt x="107100" y="40996"/>
                      <a:pt x="105636" y="41629"/>
                      <a:pt x="105343" y="40134"/>
                    </a:cubicBezTo>
                    <a:cubicBezTo>
                      <a:pt x="105207" y="39070"/>
                      <a:pt x="104348" y="39702"/>
                      <a:pt x="103763" y="39501"/>
                    </a:cubicBezTo>
                    <a:cubicBezTo>
                      <a:pt x="103607" y="38639"/>
                      <a:pt x="104348" y="37374"/>
                      <a:pt x="103763" y="36712"/>
                    </a:cubicBezTo>
                    <a:cubicBezTo>
                      <a:pt x="103470" y="36310"/>
                      <a:pt x="102748" y="36511"/>
                      <a:pt x="102319" y="36511"/>
                    </a:cubicBezTo>
                    <a:cubicBezTo>
                      <a:pt x="102455" y="37374"/>
                      <a:pt x="102026" y="37776"/>
                      <a:pt x="102026" y="38639"/>
                    </a:cubicBezTo>
                    <a:cubicBezTo>
                      <a:pt x="101577" y="38869"/>
                      <a:pt x="101284" y="38437"/>
                      <a:pt x="101011" y="38006"/>
                    </a:cubicBezTo>
                    <a:cubicBezTo>
                      <a:pt x="101148" y="37575"/>
                      <a:pt x="101011" y="37374"/>
                      <a:pt x="101011" y="37144"/>
                    </a:cubicBezTo>
                    <a:cubicBezTo>
                      <a:pt x="100289" y="36942"/>
                      <a:pt x="99996" y="37776"/>
                      <a:pt x="99704" y="38207"/>
                    </a:cubicBezTo>
                    <a:cubicBezTo>
                      <a:pt x="99704" y="38006"/>
                      <a:pt x="99547" y="37776"/>
                      <a:pt x="99704" y="37374"/>
                    </a:cubicBezTo>
                    <a:cubicBezTo>
                      <a:pt x="99411" y="37374"/>
                      <a:pt x="99118" y="37374"/>
                      <a:pt x="98825" y="37575"/>
                    </a:cubicBezTo>
                    <a:cubicBezTo>
                      <a:pt x="99704" y="39271"/>
                      <a:pt x="97967" y="39932"/>
                      <a:pt x="98396" y="41629"/>
                    </a:cubicBezTo>
                    <a:cubicBezTo>
                      <a:pt x="97811" y="41629"/>
                      <a:pt x="95059" y="42060"/>
                      <a:pt x="95059" y="41197"/>
                    </a:cubicBezTo>
                    <a:cubicBezTo>
                      <a:pt x="94337" y="40996"/>
                      <a:pt x="94044" y="42491"/>
                      <a:pt x="93322" y="42060"/>
                    </a:cubicBezTo>
                    <a:cubicBezTo>
                      <a:pt x="93615" y="41197"/>
                      <a:pt x="93751" y="40364"/>
                      <a:pt x="93751" y="39271"/>
                    </a:cubicBezTo>
                    <a:cubicBezTo>
                      <a:pt x="93907" y="38869"/>
                      <a:pt x="93751" y="38207"/>
                      <a:pt x="94044" y="37776"/>
                    </a:cubicBezTo>
                    <a:cubicBezTo>
                      <a:pt x="94337" y="37575"/>
                      <a:pt x="94337" y="37575"/>
                      <a:pt x="94493" y="37144"/>
                    </a:cubicBezTo>
                    <a:cubicBezTo>
                      <a:pt x="94200" y="37144"/>
                      <a:pt x="93751" y="37144"/>
                      <a:pt x="93478" y="37144"/>
                    </a:cubicBezTo>
                    <a:cubicBezTo>
                      <a:pt x="93478" y="37575"/>
                      <a:pt x="93478" y="38006"/>
                      <a:pt x="93478" y="38207"/>
                    </a:cubicBezTo>
                    <a:cubicBezTo>
                      <a:pt x="93322" y="38006"/>
                      <a:pt x="93322" y="37575"/>
                      <a:pt x="93322" y="37374"/>
                    </a:cubicBezTo>
                    <a:cubicBezTo>
                      <a:pt x="92893" y="37374"/>
                      <a:pt x="92463" y="37374"/>
                      <a:pt x="92014" y="37575"/>
                    </a:cubicBezTo>
                    <a:cubicBezTo>
                      <a:pt x="92014" y="37776"/>
                      <a:pt x="92171" y="38207"/>
                      <a:pt x="92463" y="38207"/>
                    </a:cubicBezTo>
                    <a:cubicBezTo>
                      <a:pt x="92463" y="38437"/>
                      <a:pt x="92463" y="38639"/>
                      <a:pt x="92463" y="38639"/>
                    </a:cubicBezTo>
                    <a:cubicBezTo>
                      <a:pt x="92014" y="38639"/>
                      <a:pt x="91292" y="38869"/>
                      <a:pt x="91000" y="38207"/>
                    </a:cubicBezTo>
                    <a:cubicBezTo>
                      <a:pt x="90863" y="37776"/>
                      <a:pt x="90863" y="37144"/>
                      <a:pt x="90278" y="37374"/>
                    </a:cubicBezTo>
                    <a:cubicBezTo>
                      <a:pt x="90278" y="37776"/>
                      <a:pt x="90141" y="38006"/>
                      <a:pt x="90141" y="38207"/>
                    </a:cubicBezTo>
                    <a:cubicBezTo>
                      <a:pt x="89985" y="37575"/>
                      <a:pt x="89419" y="37776"/>
                      <a:pt x="89126" y="38006"/>
                    </a:cubicBezTo>
                    <a:cubicBezTo>
                      <a:pt x="89419" y="38869"/>
                      <a:pt x="89556" y="40996"/>
                      <a:pt x="88541" y="40565"/>
                    </a:cubicBezTo>
                    <a:cubicBezTo>
                      <a:pt x="88541" y="39932"/>
                      <a:pt x="88833" y="38869"/>
                      <a:pt x="88248" y="38639"/>
                    </a:cubicBezTo>
                    <a:cubicBezTo>
                      <a:pt x="87819" y="38437"/>
                      <a:pt x="87233" y="38869"/>
                      <a:pt x="87389" y="39702"/>
                    </a:cubicBezTo>
                    <a:cubicBezTo>
                      <a:pt x="86940" y="39932"/>
                      <a:pt x="86667" y="39932"/>
                      <a:pt x="86218" y="39702"/>
                    </a:cubicBezTo>
                    <a:cubicBezTo>
                      <a:pt x="86375" y="39271"/>
                      <a:pt x="86511" y="39070"/>
                      <a:pt x="86804" y="39070"/>
                    </a:cubicBezTo>
                    <a:cubicBezTo>
                      <a:pt x="87097" y="38869"/>
                      <a:pt x="86940" y="38869"/>
                      <a:pt x="87233" y="38639"/>
                    </a:cubicBezTo>
                    <a:cubicBezTo>
                      <a:pt x="87233" y="38639"/>
                      <a:pt x="87389" y="38207"/>
                      <a:pt x="87389" y="38006"/>
                    </a:cubicBezTo>
                    <a:cubicBezTo>
                      <a:pt x="87389" y="38006"/>
                      <a:pt x="87233" y="38006"/>
                      <a:pt x="87097" y="38006"/>
                    </a:cubicBezTo>
                    <a:cubicBezTo>
                      <a:pt x="86940" y="36511"/>
                      <a:pt x="88541" y="36712"/>
                      <a:pt x="88248" y="35016"/>
                    </a:cubicBezTo>
                    <a:cubicBezTo>
                      <a:pt x="87819" y="34815"/>
                      <a:pt x="87389" y="33723"/>
                      <a:pt x="86940" y="33320"/>
                    </a:cubicBezTo>
                    <a:cubicBezTo>
                      <a:pt x="86511" y="32889"/>
                      <a:pt x="86511" y="32026"/>
                      <a:pt x="86511" y="31394"/>
                    </a:cubicBezTo>
                    <a:cubicBezTo>
                      <a:pt x="86082" y="31164"/>
                      <a:pt x="84774" y="31796"/>
                      <a:pt x="84774" y="32458"/>
                    </a:cubicBezTo>
                    <a:cubicBezTo>
                      <a:pt x="84345" y="32228"/>
                      <a:pt x="83759" y="32026"/>
                      <a:pt x="83330" y="32228"/>
                    </a:cubicBezTo>
                    <a:cubicBezTo>
                      <a:pt x="83759" y="33320"/>
                      <a:pt x="82159" y="34815"/>
                      <a:pt x="81593" y="34154"/>
                    </a:cubicBezTo>
                    <a:cubicBezTo>
                      <a:pt x="80715" y="33320"/>
                      <a:pt x="80852" y="36511"/>
                      <a:pt x="80852" y="36942"/>
                    </a:cubicBezTo>
                    <a:cubicBezTo>
                      <a:pt x="79837" y="36942"/>
                      <a:pt x="78549" y="37144"/>
                      <a:pt x="77671" y="36942"/>
                    </a:cubicBezTo>
                    <a:cubicBezTo>
                      <a:pt x="77378" y="35649"/>
                      <a:pt x="76519" y="35218"/>
                      <a:pt x="76656" y="36942"/>
                    </a:cubicBezTo>
                    <a:cubicBezTo>
                      <a:pt x="76227" y="36942"/>
                      <a:pt x="75641" y="36511"/>
                      <a:pt x="75212" y="36712"/>
                    </a:cubicBezTo>
                    <a:cubicBezTo>
                      <a:pt x="74626" y="37144"/>
                      <a:pt x="75056" y="37776"/>
                      <a:pt x="75056" y="38437"/>
                    </a:cubicBezTo>
                    <a:cubicBezTo>
                      <a:pt x="73046" y="38006"/>
                      <a:pt x="76070" y="34585"/>
                      <a:pt x="75934" y="33723"/>
                    </a:cubicBezTo>
                    <a:cubicBezTo>
                      <a:pt x="75056" y="33723"/>
                      <a:pt x="74490" y="34154"/>
                      <a:pt x="74490" y="32659"/>
                    </a:cubicBezTo>
                    <a:cubicBezTo>
                      <a:pt x="73904" y="32659"/>
                      <a:pt x="73768" y="32026"/>
                      <a:pt x="73182" y="31796"/>
                    </a:cubicBezTo>
                    <a:cubicBezTo>
                      <a:pt x="73319" y="32458"/>
                      <a:pt x="74197" y="35016"/>
                      <a:pt x="73475" y="35218"/>
                    </a:cubicBezTo>
                    <a:cubicBezTo>
                      <a:pt x="73475" y="35448"/>
                      <a:pt x="73475" y="35879"/>
                      <a:pt x="73475" y="36080"/>
                    </a:cubicBezTo>
                    <a:cubicBezTo>
                      <a:pt x="72753" y="36310"/>
                      <a:pt x="72460" y="36080"/>
                      <a:pt x="71875" y="35879"/>
                    </a:cubicBezTo>
                    <a:cubicBezTo>
                      <a:pt x="71289" y="35649"/>
                      <a:pt x="71016" y="36080"/>
                      <a:pt x="70567" y="36080"/>
                    </a:cubicBezTo>
                    <a:cubicBezTo>
                      <a:pt x="70567" y="35879"/>
                      <a:pt x="70430" y="35649"/>
                      <a:pt x="70430" y="35448"/>
                    </a:cubicBezTo>
                    <a:cubicBezTo>
                      <a:pt x="69845" y="35218"/>
                      <a:pt x="70430" y="34384"/>
                      <a:pt x="70138" y="33953"/>
                    </a:cubicBezTo>
                    <a:cubicBezTo>
                      <a:pt x="69845" y="33723"/>
                      <a:pt x="69260" y="34154"/>
                      <a:pt x="68986" y="34384"/>
                    </a:cubicBezTo>
                    <a:cubicBezTo>
                      <a:pt x="68986" y="34815"/>
                      <a:pt x="68694" y="35016"/>
                      <a:pt x="68401" y="35016"/>
                    </a:cubicBezTo>
                    <a:cubicBezTo>
                      <a:pt x="68245" y="34815"/>
                      <a:pt x="68245" y="34384"/>
                      <a:pt x="68401" y="34154"/>
                    </a:cubicBezTo>
                    <a:cubicBezTo>
                      <a:pt x="68986" y="33723"/>
                      <a:pt x="68986" y="33090"/>
                      <a:pt x="68986" y="32228"/>
                    </a:cubicBezTo>
                    <a:cubicBezTo>
                      <a:pt x="68694" y="32026"/>
                      <a:pt x="68401" y="32026"/>
                      <a:pt x="68245" y="32228"/>
                    </a:cubicBezTo>
                    <a:cubicBezTo>
                      <a:pt x="68245" y="32659"/>
                      <a:pt x="68108" y="33090"/>
                      <a:pt x="68108" y="33521"/>
                    </a:cubicBezTo>
                    <a:cubicBezTo>
                      <a:pt x="67972" y="33320"/>
                      <a:pt x="67679" y="33090"/>
                      <a:pt x="67523" y="32889"/>
                    </a:cubicBezTo>
                    <a:cubicBezTo>
                      <a:pt x="67386" y="31164"/>
                      <a:pt x="68245" y="31164"/>
                      <a:pt x="69123" y="31164"/>
                    </a:cubicBezTo>
                    <a:cubicBezTo>
                      <a:pt x="69123" y="30330"/>
                      <a:pt x="68401" y="29468"/>
                      <a:pt x="68694" y="28605"/>
                    </a:cubicBezTo>
                    <a:cubicBezTo>
                      <a:pt x="68830" y="27973"/>
                      <a:pt x="69260" y="27771"/>
                      <a:pt x="68986" y="27110"/>
                    </a:cubicBezTo>
                    <a:cubicBezTo>
                      <a:pt x="68245" y="27340"/>
                      <a:pt x="67972" y="28404"/>
                      <a:pt x="67386" y="28404"/>
                    </a:cubicBezTo>
                    <a:cubicBezTo>
                      <a:pt x="67249" y="28835"/>
                      <a:pt x="67386" y="29238"/>
                      <a:pt x="67249" y="29669"/>
                    </a:cubicBezTo>
                    <a:cubicBezTo>
                      <a:pt x="67093" y="29669"/>
                      <a:pt x="66801" y="29899"/>
                      <a:pt x="66664" y="29669"/>
                    </a:cubicBezTo>
                    <a:cubicBezTo>
                      <a:pt x="66508" y="31164"/>
                      <a:pt x="66371" y="31164"/>
                      <a:pt x="65356" y="31164"/>
                    </a:cubicBezTo>
                    <a:cubicBezTo>
                      <a:pt x="65356" y="29468"/>
                      <a:pt x="64927" y="29238"/>
                      <a:pt x="63912" y="29899"/>
                    </a:cubicBezTo>
                    <a:cubicBezTo>
                      <a:pt x="63620" y="30733"/>
                      <a:pt x="63327" y="31796"/>
                      <a:pt x="62449" y="31796"/>
                    </a:cubicBezTo>
                    <a:cubicBezTo>
                      <a:pt x="62312" y="32659"/>
                      <a:pt x="63463" y="32228"/>
                      <a:pt x="63756" y="32659"/>
                    </a:cubicBezTo>
                    <a:cubicBezTo>
                      <a:pt x="64634" y="33320"/>
                      <a:pt x="64049" y="35016"/>
                      <a:pt x="64478" y="36080"/>
                    </a:cubicBezTo>
                    <a:cubicBezTo>
                      <a:pt x="65649" y="35879"/>
                      <a:pt x="64927" y="39702"/>
                      <a:pt x="65200" y="40565"/>
                    </a:cubicBezTo>
                    <a:cubicBezTo>
                      <a:pt x="65493" y="41629"/>
                      <a:pt x="66235" y="40766"/>
                      <a:pt x="66508" y="42060"/>
                    </a:cubicBezTo>
                    <a:cubicBezTo>
                      <a:pt x="66801" y="43555"/>
                      <a:pt x="66079" y="45481"/>
                      <a:pt x="66079" y="46976"/>
                    </a:cubicBezTo>
                    <a:cubicBezTo>
                      <a:pt x="66801" y="47177"/>
                      <a:pt x="67523" y="46315"/>
                      <a:pt x="68108" y="46545"/>
                    </a:cubicBezTo>
                    <a:cubicBezTo>
                      <a:pt x="68108" y="47177"/>
                      <a:pt x="68537" y="47407"/>
                      <a:pt x="68694" y="47810"/>
                    </a:cubicBezTo>
                    <a:cubicBezTo>
                      <a:pt x="68694" y="48241"/>
                      <a:pt x="68694" y="48902"/>
                      <a:pt x="68537" y="49333"/>
                    </a:cubicBezTo>
                    <a:cubicBezTo>
                      <a:pt x="68245" y="49333"/>
                      <a:pt x="67972" y="49535"/>
                      <a:pt x="68108" y="50167"/>
                    </a:cubicBezTo>
                    <a:cubicBezTo>
                      <a:pt x="68694" y="50397"/>
                      <a:pt x="68986" y="51030"/>
                      <a:pt x="69260" y="51892"/>
                    </a:cubicBezTo>
                    <a:cubicBezTo>
                      <a:pt x="68830" y="52093"/>
                      <a:pt x="68694" y="53157"/>
                      <a:pt x="68694" y="54020"/>
                    </a:cubicBezTo>
                    <a:cubicBezTo>
                      <a:pt x="67815" y="54221"/>
                      <a:pt x="67386" y="55285"/>
                      <a:pt x="66664" y="55716"/>
                    </a:cubicBezTo>
                    <a:cubicBezTo>
                      <a:pt x="66664" y="54652"/>
                      <a:pt x="65786" y="54451"/>
                      <a:pt x="65356" y="54652"/>
                    </a:cubicBezTo>
                    <a:cubicBezTo>
                      <a:pt x="65356" y="54853"/>
                      <a:pt x="65200" y="55285"/>
                      <a:pt x="65200" y="55515"/>
                    </a:cubicBezTo>
                    <a:cubicBezTo>
                      <a:pt x="64186" y="55285"/>
                      <a:pt x="64634" y="53157"/>
                      <a:pt x="63912" y="52525"/>
                    </a:cubicBezTo>
                    <a:cubicBezTo>
                      <a:pt x="63463" y="51892"/>
                      <a:pt x="62605" y="52525"/>
                      <a:pt x="62449" y="51231"/>
                    </a:cubicBezTo>
                    <a:cubicBezTo>
                      <a:pt x="61883" y="51892"/>
                      <a:pt x="61727" y="52726"/>
                      <a:pt x="61590" y="53790"/>
                    </a:cubicBezTo>
                    <a:cubicBezTo>
                      <a:pt x="61297" y="53790"/>
                      <a:pt x="61005" y="53588"/>
                      <a:pt x="60575" y="53588"/>
                    </a:cubicBezTo>
                    <a:cubicBezTo>
                      <a:pt x="60575" y="52295"/>
                      <a:pt x="61297" y="49966"/>
                      <a:pt x="60146" y="49535"/>
                    </a:cubicBezTo>
                    <a:cubicBezTo>
                      <a:pt x="59404" y="49333"/>
                      <a:pt x="58975" y="49333"/>
                      <a:pt x="59131" y="48040"/>
                    </a:cubicBezTo>
                    <a:cubicBezTo>
                      <a:pt x="60868" y="47407"/>
                      <a:pt x="58389" y="42060"/>
                      <a:pt x="58389" y="40766"/>
                    </a:cubicBezTo>
                    <a:cubicBezTo>
                      <a:pt x="58975" y="40996"/>
                      <a:pt x="59560" y="40134"/>
                      <a:pt x="59990" y="39702"/>
                    </a:cubicBezTo>
                    <a:cubicBezTo>
                      <a:pt x="60712" y="38869"/>
                      <a:pt x="60575" y="37776"/>
                      <a:pt x="60712" y="36511"/>
                    </a:cubicBezTo>
                    <a:cubicBezTo>
                      <a:pt x="61453" y="36712"/>
                      <a:pt x="61161" y="35218"/>
                      <a:pt x="62019" y="35448"/>
                    </a:cubicBezTo>
                    <a:cubicBezTo>
                      <a:pt x="62019" y="34815"/>
                      <a:pt x="61727" y="34384"/>
                      <a:pt x="61590" y="33723"/>
                    </a:cubicBezTo>
                    <a:cubicBezTo>
                      <a:pt x="60712" y="33723"/>
                      <a:pt x="60868" y="31796"/>
                      <a:pt x="60868" y="30963"/>
                    </a:cubicBezTo>
                    <a:cubicBezTo>
                      <a:pt x="60868" y="30330"/>
                      <a:pt x="60712" y="29669"/>
                      <a:pt x="60868" y="29238"/>
                    </a:cubicBezTo>
                    <a:cubicBezTo>
                      <a:pt x="61161" y="28404"/>
                      <a:pt x="61727" y="29036"/>
                      <a:pt x="62175" y="28835"/>
                    </a:cubicBezTo>
                    <a:cubicBezTo>
                      <a:pt x="62175" y="27973"/>
                      <a:pt x="61883" y="26478"/>
                      <a:pt x="62898" y="26478"/>
                    </a:cubicBezTo>
                    <a:cubicBezTo>
                      <a:pt x="63620" y="26276"/>
                      <a:pt x="64634" y="26909"/>
                      <a:pt x="65356" y="26276"/>
                    </a:cubicBezTo>
                    <a:cubicBezTo>
                      <a:pt x="65786" y="26046"/>
                      <a:pt x="65942" y="25414"/>
                      <a:pt x="66371" y="25615"/>
                    </a:cubicBezTo>
                    <a:cubicBezTo>
                      <a:pt x="66801" y="25615"/>
                      <a:pt x="67093" y="25615"/>
                      <a:pt x="67386" y="25184"/>
                    </a:cubicBezTo>
                    <a:cubicBezTo>
                      <a:pt x="67815" y="24350"/>
                      <a:pt x="66957" y="23689"/>
                      <a:pt x="66957" y="22855"/>
                    </a:cubicBezTo>
                    <a:lnTo>
                      <a:pt x="67093" y="22855"/>
                    </a:lnTo>
                    <a:cubicBezTo>
                      <a:pt x="67093" y="22194"/>
                      <a:pt x="67093" y="20498"/>
                      <a:pt x="67815" y="21562"/>
                    </a:cubicBezTo>
                    <a:cubicBezTo>
                      <a:pt x="67815" y="20498"/>
                      <a:pt x="68401" y="19635"/>
                      <a:pt x="68537" y="18802"/>
                    </a:cubicBezTo>
                    <a:cubicBezTo>
                      <a:pt x="69260" y="18140"/>
                      <a:pt x="69123" y="16214"/>
                      <a:pt x="69845" y="15582"/>
                    </a:cubicBezTo>
                    <a:cubicBezTo>
                      <a:pt x="69845" y="15150"/>
                      <a:pt x="69845" y="14317"/>
                      <a:pt x="69982" y="13885"/>
                    </a:cubicBezTo>
                    <a:cubicBezTo>
                      <a:pt x="70723" y="13655"/>
                      <a:pt x="70138" y="12160"/>
                      <a:pt x="71289" y="12160"/>
                    </a:cubicBezTo>
                    <a:cubicBezTo>
                      <a:pt x="71153" y="10896"/>
                      <a:pt x="71582" y="9401"/>
                      <a:pt x="71289" y="8107"/>
                    </a:cubicBezTo>
                    <a:cubicBezTo>
                      <a:pt x="71016" y="6842"/>
                      <a:pt x="70274" y="6181"/>
                      <a:pt x="70430" y="4916"/>
                    </a:cubicBezTo>
                    <a:cubicBezTo>
                      <a:pt x="70430" y="3852"/>
                      <a:pt x="70430" y="3421"/>
                      <a:pt x="69708" y="2989"/>
                    </a:cubicBezTo>
                    <a:cubicBezTo>
                      <a:pt x="69260" y="2989"/>
                      <a:pt x="68694" y="2788"/>
                      <a:pt x="68694" y="1926"/>
                    </a:cubicBezTo>
                    <a:cubicBezTo>
                      <a:pt x="67972" y="1063"/>
                      <a:pt x="67679" y="431"/>
                      <a:pt x="66664" y="431"/>
                    </a:cubicBezTo>
                    <a:cubicBezTo>
                      <a:pt x="66664" y="632"/>
                      <a:pt x="66508" y="862"/>
                      <a:pt x="66508" y="1063"/>
                    </a:cubicBezTo>
                    <a:cubicBezTo>
                      <a:pt x="65942" y="1063"/>
                      <a:pt x="65200" y="1063"/>
                      <a:pt x="64478" y="1063"/>
                    </a:cubicBezTo>
                    <a:cubicBezTo>
                      <a:pt x="63912" y="862"/>
                      <a:pt x="63327" y="201"/>
                      <a:pt x="62605" y="201"/>
                    </a:cubicBezTo>
                    <a:cubicBezTo>
                      <a:pt x="62019" y="0"/>
                      <a:pt x="61453" y="431"/>
                      <a:pt x="60868" y="201"/>
                    </a:cubicBezTo>
                    <a:cubicBezTo>
                      <a:pt x="60712" y="201"/>
                      <a:pt x="60575" y="201"/>
                      <a:pt x="60419" y="0"/>
                    </a:cubicBezTo>
                    <a:cubicBezTo>
                      <a:pt x="60146" y="632"/>
                      <a:pt x="59697" y="1293"/>
                      <a:pt x="59560" y="1696"/>
                    </a:cubicBezTo>
                    <a:lnTo>
                      <a:pt x="59131" y="3421"/>
                    </a:lnTo>
                    <a:cubicBezTo>
                      <a:pt x="57667" y="3622"/>
                      <a:pt x="54916" y="2357"/>
                      <a:pt x="54623" y="5548"/>
                    </a:cubicBezTo>
                    <a:cubicBezTo>
                      <a:pt x="54057" y="5979"/>
                      <a:pt x="53335" y="5778"/>
                      <a:pt x="52886" y="6411"/>
                    </a:cubicBezTo>
                    <a:cubicBezTo>
                      <a:pt x="52593" y="6842"/>
                      <a:pt x="52457" y="7273"/>
                      <a:pt x="52164" y="7474"/>
                    </a:cubicBezTo>
                    <a:cubicBezTo>
                      <a:pt x="51442" y="8337"/>
                      <a:pt x="50427" y="8739"/>
                      <a:pt x="49549" y="8739"/>
                    </a:cubicBezTo>
                    <a:cubicBezTo>
                      <a:pt x="49120" y="10033"/>
                      <a:pt x="47676" y="10033"/>
                      <a:pt x="46797" y="10666"/>
                    </a:cubicBezTo>
                    <a:cubicBezTo>
                      <a:pt x="46368" y="11097"/>
                      <a:pt x="46075" y="11528"/>
                      <a:pt x="45802" y="12160"/>
                    </a:cubicBezTo>
                    <a:cubicBezTo>
                      <a:pt x="45353" y="13253"/>
                      <a:pt x="44631" y="13023"/>
                      <a:pt x="43909" y="13253"/>
                    </a:cubicBezTo>
                    <a:cubicBezTo>
                      <a:pt x="42602" y="13655"/>
                      <a:pt x="41587" y="15812"/>
                      <a:pt x="41001" y="17307"/>
                    </a:cubicBezTo>
                    <a:cubicBezTo>
                      <a:pt x="40435" y="18802"/>
                      <a:pt x="39264" y="19434"/>
                      <a:pt x="38113" y="19434"/>
                    </a:cubicBezTo>
                    <a:cubicBezTo>
                      <a:pt x="37391" y="20067"/>
                      <a:pt x="37957" y="22194"/>
                      <a:pt x="36805" y="21993"/>
                    </a:cubicBezTo>
                    <a:cubicBezTo>
                      <a:pt x="37235" y="23919"/>
                      <a:pt x="37684" y="25845"/>
                      <a:pt x="37957" y="27771"/>
                    </a:cubicBezTo>
                    <a:cubicBezTo>
                      <a:pt x="38113" y="29036"/>
                      <a:pt x="38679" y="29669"/>
                      <a:pt x="39421" y="30100"/>
                    </a:cubicBezTo>
                    <a:cubicBezTo>
                      <a:pt x="40728" y="30733"/>
                      <a:pt x="42602" y="31164"/>
                      <a:pt x="44046" y="30963"/>
                    </a:cubicBezTo>
                    <a:cubicBezTo>
                      <a:pt x="44475" y="30733"/>
                      <a:pt x="44768" y="30330"/>
                      <a:pt x="45217" y="30531"/>
                    </a:cubicBezTo>
                    <a:cubicBezTo>
                      <a:pt x="45646" y="30531"/>
                      <a:pt x="45939" y="30963"/>
                      <a:pt x="46368" y="31164"/>
                    </a:cubicBezTo>
                    <a:cubicBezTo>
                      <a:pt x="46661" y="29669"/>
                      <a:pt x="46797" y="28835"/>
                      <a:pt x="47968" y="29036"/>
                    </a:cubicBezTo>
                    <a:cubicBezTo>
                      <a:pt x="48105" y="29899"/>
                      <a:pt x="47676" y="31394"/>
                      <a:pt x="48690" y="31394"/>
                    </a:cubicBezTo>
                    <a:cubicBezTo>
                      <a:pt x="48690" y="32889"/>
                      <a:pt x="48690" y="34384"/>
                      <a:pt x="48534" y="35879"/>
                    </a:cubicBezTo>
                    <a:cubicBezTo>
                      <a:pt x="48105" y="35879"/>
                      <a:pt x="47676" y="36080"/>
                      <a:pt x="47246" y="36080"/>
                    </a:cubicBezTo>
                    <a:cubicBezTo>
                      <a:pt x="47246" y="35879"/>
                      <a:pt x="47090" y="35218"/>
                      <a:pt x="47246" y="35016"/>
                    </a:cubicBezTo>
                    <a:cubicBezTo>
                      <a:pt x="46368" y="35448"/>
                      <a:pt x="45802" y="36310"/>
                      <a:pt x="44924" y="36310"/>
                    </a:cubicBezTo>
                    <a:cubicBezTo>
                      <a:pt x="43753" y="36511"/>
                      <a:pt x="42738" y="36080"/>
                      <a:pt x="41743" y="36310"/>
                    </a:cubicBezTo>
                    <a:cubicBezTo>
                      <a:pt x="41587" y="36942"/>
                      <a:pt x="41450" y="37575"/>
                      <a:pt x="41587" y="38207"/>
                    </a:cubicBezTo>
                    <a:cubicBezTo>
                      <a:pt x="41743" y="39070"/>
                      <a:pt x="42309" y="39271"/>
                      <a:pt x="42309" y="40134"/>
                    </a:cubicBezTo>
                    <a:cubicBezTo>
                      <a:pt x="42465" y="41427"/>
                      <a:pt x="41294" y="41197"/>
                      <a:pt x="40728" y="41197"/>
                    </a:cubicBezTo>
                    <a:cubicBezTo>
                      <a:pt x="41001" y="42692"/>
                      <a:pt x="41587" y="43124"/>
                      <a:pt x="42738" y="43354"/>
                    </a:cubicBezTo>
                    <a:cubicBezTo>
                      <a:pt x="43616" y="43756"/>
                      <a:pt x="44046" y="44417"/>
                      <a:pt x="44046" y="45912"/>
                    </a:cubicBezTo>
                    <a:cubicBezTo>
                      <a:pt x="43909" y="46976"/>
                      <a:pt x="43616" y="48902"/>
                      <a:pt x="42602" y="48471"/>
                    </a:cubicBezTo>
                    <a:cubicBezTo>
                      <a:pt x="41879" y="48241"/>
                      <a:pt x="41743" y="46976"/>
                      <a:pt x="40865" y="47407"/>
                    </a:cubicBezTo>
                    <a:cubicBezTo>
                      <a:pt x="41157" y="48672"/>
                      <a:pt x="40572" y="53790"/>
                      <a:pt x="41743" y="54221"/>
                    </a:cubicBezTo>
                    <a:cubicBezTo>
                      <a:pt x="41743" y="55515"/>
                      <a:pt x="40279" y="55285"/>
                      <a:pt x="40279" y="56377"/>
                    </a:cubicBezTo>
                    <a:cubicBezTo>
                      <a:pt x="39694" y="56578"/>
                      <a:pt x="39421" y="55716"/>
                      <a:pt x="39557" y="54853"/>
                    </a:cubicBezTo>
                    <a:cubicBezTo>
                      <a:pt x="38835" y="55083"/>
                      <a:pt x="38542" y="54451"/>
                      <a:pt x="37957" y="54451"/>
                    </a:cubicBezTo>
                    <a:cubicBezTo>
                      <a:pt x="37957" y="53790"/>
                      <a:pt x="37957" y="53157"/>
                      <a:pt x="37957" y="52726"/>
                    </a:cubicBezTo>
                    <a:lnTo>
                      <a:pt x="37820" y="52956"/>
                    </a:lnTo>
                    <a:cubicBezTo>
                      <a:pt x="37528" y="53157"/>
                      <a:pt x="37098" y="53157"/>
                      <a:pt x="36669" y="53157"/>
                    </a:cubicBezTo>
                    <a:cubicBezTo>
                      <a:pt x="36805" y="53387"/>
                      <a:pt x="36669" y="53790"/>
                      <a:pt x="36669" y="54221"/>
                    </a:cubicBezTo>
                    <a:cubicBezTo>
                      <a:pt x="35791" y="53588"/>
                      <a:pt x="34776" y="53588"/>
                      <a:pt x="33761" y="53387"/>
                    </a:cubicBezTo>
                    <a:cubicBezTo>
                      <a:pt x="32883" y="52956"/>
                      <a:pt x="32024" y="52295"/>
                      <a:pt x="31009" y="52726"/>
                    </a:cubicBezTo>
                    <a:cubicBezTo>
                      <a:pt x="31009" y="53790"/>
                      <a:pt x="30580" y="55285"/>
                      <a:pt x="29995" y="56377"/>
                    </a:cubicBezTo>
                    <a:cubicBezTo>
                      <a:pt x="29565" y="57010"/>
                      <a:pt x="28980" y="56808"/>
                      <a:pt x="28394" y="57211"/>
                    </a:cubicBezTo>
                    <a:cubicBezTo>
                      <a:pt x="28394" y="57872"/>
                      <a:pt x="28824" y="58505"/>
                      <a:pt x="28687" y="59367"/>
                    </a:cubicBezTo>
                    <a:cubicBezTo>
                      <a:pt x="28258" y="59367"/>
                      <a:pt x="27965" y="59568"/>
                      <a:pt x="27828" y="60201"/>
                    </a:cubicBezTo>
                    <a:cubicBezTo>
                      <a:pt x="26950" y="60201"/>
                      <a:pt x="26092" y="59568"/>
                      <a:pt x="25213" y="60000"/>
                    </a:cubicBezTo>
                    <a:cubicBezTo>
                      <a:pt x="24921" y="60632"/>
                      <a:pt x="25213" y="61494"/>
                      <a:pt x="24921" y="62127"/>
                    </a:cubicBezTo>
                    <a:cubicBezTo>
                      <a:pt x="23906" y="61264"/>
                      <a:pt x="24042" y="60201"/>
                      <a:pt x="22598" y="60201"/>
                    </a:cubicBezTo>
                    <a:cubicBezTo>
                      <a:pt x="22462" y="59367"/>
                      <a:pt x="22462" y="55515"/>
                      <a:pt x="23613" y="56578"/>
                    </a:cubicBezTo>
                    <a:cubicBezTo>
                      <a:pt x="24335" y="57010"/>
                      <a:pt x="24628" y="57211"/>
                      <a:pt x="25506" y="57010"/>
                    </a:cubicBezTo>
                    <a:cubicBezTo>
                      <a:pt x="26365" y="56808"/>
                      <a:pt x="26814" y="56147"/>
                      <a:pt x="27672" y="55716"/>
                    </a:cubicBezTo>
                    <a:cubicBezTo>
                      <a:pt x="27536" y="54853"/>
                      <a:pt x="26657" y="55083"/>
                      <a:pt x="26521" y="54020"/>
                    </a:cubicBezTo>
                    <a:cubicBezTo>
                      <a:pt x="26365" y="53387"/>
                      <a:pt x="26814" y="52525"/>
                      <a:pt x="26814" y="51662"/>
                    </a:cubicBezTo>
                    <a:cubicBezTo>
                      <a:pt x="26950" y="50167"/>
                      <a:pt x="26228" y="50800"/>
                      <a:pt x="26228" y="50167"/>
                    </a:cubicBezTo>
                    <a:cubicBezTo>
                      <a:pt x="26092" y="49333"/>
                      <a:pt x="26365" y="48040"/>
                      <a:pt x="26950" y="47810"/>
                    </a:cubicBezTo>
                    <a:cubicBezTo>
                      <a:pt x="28394" y="49966"/>
                      <a:pt x="28550" y="46545"/>
                      <a:pt x="28394" y="45251"/>
                    </a:cubicBezTo>
                    <a:cubicBezTo>
                      <a:pt x="27965" y="45251"/>
                      <a:pt x="27536" y="45251"/>
                      <a:pt x="27243" y="45050"/>
                    </a:cubicBezTo>
                    <a:cubicBezTo>
                      <a:pt x="27087" y="43756"/>
                      <a:pt x="27243" y="42692"/>
                      <a:pt x="27243" y="41629"/>
                    </a:cubicBezTo>
                    <a:cubicBezTo>
                      <a:pt x="26092" y="41427"/>
                      <a:pt x="25799" y="41629"/>
                      <a:pt x="25077" y="42290"/>
                    </a:cubicBezTo>
                    <a:cubicBezTo>
                      <a:pt x="24628" y="42692"/>
                      <a:pt x="23320" y="44187"/>
                      <a:pt x="23613" y="42290"/>
                    </a:cubicBezTo>
                    <a:cubicBezTo>
                      <a:pt x="22462" y="42060"/>
                      <a:pt x="21018" y="41859"/>
                      <a:pt x="19847" y="41629"/>
                    </a:cubicBezTo>
                    <a:cubicBezTo>
                      <a:pt x="18832" y="41197"/>
                      <a:pt x="19125" y="39501"/>
                      <a:pt x="20139" y="39501"/>
                    </a:cubicBezTo>
                    <a:cubicBezTo>
                      <a:pt x="20139" y="38639"/>
                      <a:pt x="19847" y="37144"/>
                      <a:pt x="20861" y="37374"/>
                    </a:cubicBezTo>
                    <a:cubicBezTo>
                      <a:pt x="21018" y="36310"/>
                      <a:pt x="21018" y="35448"/>
                      <a:pt x="21018" y="34384"/>
                    </a:cubicBezTo>
                    <a:cubicBezTo>
                      <a:pt x="20139" y="34384"/>
                      <a:pt x="18832" y="33953"/>
                      <a:pt x="18246" y="35016"/>
                    </a:cubicBezTo>
                    <a:cubicBezTo>
                      <a:pt x="17973" y="36080"/>
                      <a:pt x="18246" y="37144"/>
                      <a:pt x="17524" y="37776"/>
                    </a:cubicBezTo>
                    <a:cubicBezTo>
                      <a:pt x="16958" y="38207"/>
                      <a:pt x="15944" y="38207"/>
                      <a:pt x="15495" y="37374"/>
                    </a:cubicBezTo>
                    <a:cubicBezTo>
                      <a:pt x="15221" y="36712"/>
                      <a:pt x="15221" y="35649"/>
                      <a:pt x="14636" y="35448"/>
                    </a:cubicBezTo>
                    <a:cubicBezTo>
                      <a:pt x="13465" y="37776"/>
                      <a:pt x="16080" y="39501"/>
                      <a:pt x="16080" y="41859"/>
                    </a:cubicBezTo>
                    <a:cubicBezTo>
                      <a:pt x="15495" y="42060"/>
                      <a:pt x="15358" y="41197"/>
                      <a:pt x="14929" y="40766"/>
                    </a:cubicBezTo>
                    <a:cubicBezTo>
                      <a:pt x="14636" y="40134"/>
                      <a:pt x="14207" y="40766"/>
                      <a:pt x="14343" y="39702"/>
                    </a:cubicBezTo>
                    <a:cubicBezTo>
                      <a:pt x="12899" y="39271"/>
                      <a:pt x="13914" y="41427"/>
                      <a:pt x="13914" y="42290"/>
                    </a:cubicBezTo>
                    <a:cubicBezTo>
                      <a:pt x="13914" y="43124"/>
                      <a:pt x="13036" y="43124"/>
                      <a:pt x="12743" y="43756"/>
                    </a:cubicBezTo>
                    <a:cubicBezTo>
                      <a:pt x="12450" y="44417"/>
                      <a:pt x="12743" y="45251"/>
                      <a:pt x="12743" y="45912"/>
                    </a:cubicBezTo>
                    <a:cubicBezTo>
                      <a:pt x="13172" y="46114"/>
                      <a:pt x="13914" y="46315"/>
                      <a:pt x="14051" y="46976"/>
                    </a:cubicBezTo>
                    <a:cubicBezTo>
                      <a:pt x="13465" y="47407"/>
                      <a:pt x="13914" y="48471"/>
                      <a:pt x="13621" y="49333"/>
                    </a:cubicBezTo>
                    <a:cubicBezTo>
                      <a:pt x="13465" y="49966"/>
                      <a:pt x="13036" y="50397"/>
                      <a:pt x="12743" y="51030"/>
                    </a:cubicBezTo>
                    <a:cubicBezTo>
                      <a:pt x="13465" y="51030"/>
                      <a:pt x="14343" y="51030"/>
                      <a:pt x="15065" y="51030"/>
                    </a:cubicBezTo>
                    <a:cubicBezTo>
                      <a:pt x="15065" y="52093"/>
                      <a:pt x="15065" y="53387"/>
                      <a:pt x="15358" y="54221"/>
                    </a:cubicBezTo>
                    <a:cubicBezTo>
                      <a:pt x="15651" y="55083"/>
                      <a:pt x="15944" y="55946"/>
                      <a:pt x="15495" y="56808"/>
                    </a:cubicBezTo>
                    <a:cubicBezTo>
                      <a:pt x="15065" y="57441"/>
                      <a:pt x="14636" y="57872"/>
                      <a:pt x="14636" y="58936"/>
                    </a:cubicBezTo>
                    <a:cubicBezTo>
                      <a:pt x="14480" y="59770"/>
                      <a:pt x="14636" y="60833"/>
                      <a:pt x="14636" y="61696"/>
                    </a:cubicBezTo>
                    <a:cubicBezTo>
                      <a:pt x="14636" y="63191"/>
                      <a:pt x="14480" y="64916"/>
                      <a:pt x="13465" y="65749"/>
                    </a:cubicBezTo>
                    <a:cubicBezTo>
                      <a:pt x="12314" y="66813"/>
                      <a:pt x="10713" y="67043"/>
                      <a:pt x="9425" y="67676"/>
                    </a:cubicBezTo>
                    <a:cubicBezTo>
                      <a:pt x="9425" y="68969"/>
                      <a:pt x="9855" y="69372"/>
                      <a:pt x="9133" y="70234"/>
                    </a:cubicBezTo>
                    <a:cubicBezTo>
                      <a:pt x="9562" y="70666"/>
                      <a:pt x="12021" y="71729"/>
                      <a:pt x="11299" y="72793"/>
                    </a:cubicBezTo>
                    <a:cubicBezTo>
                      <a:pt x="10284" y="74288"/>
                      <a:pt x="8547" y="73454"/>
                      <a:pt x="7669" y="75352"/>
                    </a:cubicBezTo>
                    <a:cubicBezTo>
                      <a:pt x="7532" y="75150"/>
                      <a:pt x="6518" y="74518"/>
                      <a:pt x="6381" y="75150"/>
                    </a:cubicBezTo>
                    <a:cubicBezTo>
                      <a:pt x="6381" y="75352"/>
                      <a:pt x="6381" y="75352"/>
                      <a:pt x="6225" y="75352"/>
                    </a:cubicBezTo>
                    <a:cubicBezTo>
                      <a:pt x="6088" y="75150"/>
                      <a:pt x="6088" y="75150"/>
                      <a:pt x="5932" y="75150"/>
                    </a:cubicBezTo>
                    <a:cubicBezTo>
                      <a:pt x="5932" y="75783"/>
                      <a:pt x="5796" y="76214"/>
                      <a:pt x="5796" y="76645"/>
                    </a:cubicBezTo>
                    <a:cubicBezTo>
                      <a:pt x="5796" y="77709"/>
                      <a:pt x="5796" y="79003"/>
                      <a:pt x="6654" y="79434"/>
                    </a:cubicBezTo>
                    <a:cubicBezTo>
                      <a:pt x="7376" y="79635"/>
                      <a:pt x="7962" y="79204"/>
                      <a:pt x="7825" y="80699"/>
                    </a:cubicBezTo>
                    <a:cubicBezTo>
                      <a:pt x="7825" y="81993"/>
                      <a:pt x="7240" y="83057"/>
                      <a:pt x="6654" y="83890"/>
                    </a:cubicBezTo>
                    <a:cubicBezTo>
                      <a:pt x="5932" y="84954"/>
                      <a:pt x="5639" y="84753"/>
                      <a:pt x="4488" y="84753"/>
                    </a:cubicBezTo>
                    <a:cubicBezTo>
                      <a:pt x="4351" y="85385"/>
                      <a:pt x="4059" y="86248"/>
                      <a:pt x="3610" y="86679"/>
                    </a:cubicBezTo>
                    <a:cubicBezTo>
                      <a:pt x="3044" y="87541"/>
                      <a:pt x="2322" y="86679"/>
                      <a:pt x="1580" y="86909"/>
                    </a:cubicBezTo>
                    <a:cubicBezTo>
                      <a:pt x="1151" y="90071"/>
                      <a:pt x="4781" y="87541"/>
                      <a:pt x="4488" y="90934"/>
                    </a:cubicBezTo>
                    <a:cubicBezTo>
                      <a:pt x="4351" y="90934"/>
                      <a:pt x="0" y="90934"/>
                      <a:pt x="1014" y="92630"/>
                    </a:cubicBezTo>
                    <a:cubicBezTo>
                      <a:pt x="1444" y="93694"/>
                      <a:pt x="1736" y="94556"/>
                      <a:pt x="2166" y="95620"/>
                    </a:cubicBezTo>
                    <a:cubicBezTo>
                      <a:pt x="2322" y="96252"/>
                      <a:pt x="1580" y="97316"/>
                      <a:pt x="1736" y="98380"/>
                    </a:cubicBezTo>
                    <a:cubicBezTo>
                      <a:pt x="1736" y="99041"/>
                      <a:pt x="1873" y="99444"/>
                      <a:pt x="2166" y="99875"/>
                    </a:cubicBezTo>
                    <a:cubicBezTo>
                      <a:pt x="2595" y="100105"/>
                      <a:pt x="3044" y="100536"/>
                      <a:pt x="3473" y="100737"/>
                    </a:cubicBezTo>
                    <a:cubicBezTo>
                      <a:pt x="4917" y="101370"/>
                      <a:pt x="4644" y="99041"/>
                      <a:pt x="5639" y="99041"/>
                    </a:cubicBezTo>
                    <a:cubicBezTo>
                      <a:pt x="5796" y="99041"/>
                      <a:pt x="7240" y="101169"/>
                      <a:pt x="7240" y="100967"/>
                    </a:cubicBezTo>
                    <a:cubicBezTo>
                      <a:pt x="7376" y="102894"/>
                      <a:pt x="7240" y="104791"/>
                      <a:pt x="8255" y="106286"/>
                    </a:cubicBezTo>
                    <a:cubicBezTo>
                      <a:pt x="9269" y="107781"/>
                      <a:pt x="11006" y="106286"/>
                      <a:pt x="12158" y="106516"/>
                    </a:cubicBezTo>
                    <a:cubicBezTo>
                      <a:pt x="13621" y="106717"/>
                      <a:pt x="14207" y="107350"/>
                      <a:pt x="14773" y="109276"/>
                    </a:cubicBezTo>
                    <a:cubicBezTo>
                      <a:pt x="15358" y="111001"/>
                      <a:pt x="15651" y="112065"/>
                      <a:pt x="16958" y="111835"/>
                    </a:cubicBezTo>
                    <a:cubicBezTo>
                      <a:pt x="17680" y="111835"/>
                      <a:pt x="18110" y="112496"/>
                      <a:pt x="18695" y="112266"/>
                    </a:cubicBezTo>
                    <a:cubicBezTo>
                      <a:pt x="19417" y="112065"/>
                      <a:pt x="19847" y="111835"/>
                      <a:pt x="20569" y="112496"/>
                    </a:cubicBezTo>
                    <a:cubicBezTo>
                      <a:pt x="21876" y="113330"/>
                      <a:pt x="23613" y="112266"/>
                      <a:pt x="25077" y="112496"/>
                    </a:cubicBezTo>
                    <a:cubicBezTo>
                      <a:pt x="25799" y="112496"/>
                      <a:pt x="26228" y="112266"/>
                      <a:pt x="26657" y="113330"/>
                    </a:cubicBezTo>
                    <a:cubicBezTo>
                      <a:pt x="26814" y="113761"/>
                      <a:pt x="27536" y="113761"/>
                      <a:pt x="27965" y="113991"/>
                    </a:cubicBezTo>
                    <a:cubicBezTo>
                      <a:pt x="28687" y="114393"/>
                      <a:pt x="28824" y="117613"/>
                      <a:pt x="28550" y="118677"/>
                    </a:cubicBezTo>
                    <a:cubicBezTo>
                      <a:pt x="28394" y="118677"/>
                      <a:pt x="28394" y="118677"/>
                      <a:pt x="28394" y="118677"/>
                    </a:cubicBezTo>
                    <a:cubicBezTo>
                      <a:pt x="28394" y="119971"/>
                      <a:pt x="30131" y="119540"/>
                      <a:pt x="30717" y="119540"/>
                    </a:cubicBezTo>
                    <a:cubicBezTo>
                      <a:pt x="31146" y="119540"/>
                      <a:pt x="31595" y="119741"/>
                      <a:pt x="32024" y="119540"/>
                    </a:cubicBezTo>
                    <a:cubicBezTo>
                      <a:pt x="32610" y="119540"/>
                      <a:pt x="32317" y="118476"/>
                      <a:pt x="32454" y="117815"/>
                    </a:cubicBezTo>
                    <a:cubicBezTo>
                      <a:pt x="32883" y="117815"/>
                      <a:pt x="33468" y="118246"/>
                      <a:pt x="33898" y="118045"/>
                    </a:cubicBezTo>
                    <a:cubicBezTo>
                      <a:pt x="34347" y="117815"/>
                      <a:pt x="34639" y="116981"/>
                      <a:pt x="35069" y="117182"/>
                    </a:cubicBezTo>
                    <a:cubicBezTo>
                      <a:pt x="35205" y="116118"/>
                      <a:pt x="34912" y="115888"/>
                      <a:pt x="34347" y="115457"/>
                    </a:cubicBezTo>
                    <a:cubicBezTo>
                      <a:pt x="34639" y="114825"/>
                      <a:pt x="35069" y="113761"/>
                      <a:pt x="35791" y="113761"/>
                    </a:cubicBezTo>
                    <a:cubicBezTo>
                      <a:pt x="35791" y="113128"/>
                      <a:pt x="36083" y="113128"/>
                      <a:pt x="36376" y="112898"/>
                    </a:cubicBezTo>
                    <a:cubicBezTo>
                      <a:pt x="36942" y="112496"/>
                      <a:pt x="36942" y="111432"/>
                      <a:pt x="36805" y="110771"/>
                    </a:cubicBezTo>
                    <a:cubicBezTo>
                      <a:pt x="37528" y="110570"/>
                      <a:pt x="37684" y="110138"/>
                      <a:pt x="37684" y="109276"/>
                    </a:cubicBezTo>
                    <a:cubicBezTo>
                      <a:pt x="38679" y="109276"/>
                      <a:pt x="39264" y="108413"/>
                      <a:pt x="40143" y="108212"/>
                    </a:cubicBezTo>
                    <a:cubicBezTo>
                      <a:pt x="40572" y="108011"/>
                      <a:pt x="41879" y="107781"/>
                      <a:pt x="41879" y="108845"/>
                    </a:cubicBezTo>
                    <a:cubicBezTo>
                      <a:pt x="42172" y="108413"/>
                      <a:pt x="42738" y="108643"/>
                      <a:pt x="43187" y="108643"/>
                    </a:cubicBezTo>
                    <a:cubicBezTo>
                      <a:pt x="43909" y="107149"/>
                      <a:pt x="44475" y="106286"/>
                      <a:pt x="45939" y="106717"/>
                    </a:cubicBezTo>
                    <a:cubicBezTo>
                      <a:pt x="47246" y="107149"/>
                      <a:pt x="47383" y="110138"/>
                      <a:pt x="48261" y="111633"/>
                    </a:cubicBezTo>
                    <a:cubicBezTo>
                      <a:pt x="47968" y="111633"/>
                      <a:pt x="47676" y="111835"/>
                      <a:pt x="47519" y="112266"/>
                    </a:cubicBezTo>
                    <a:cubicBezTo>
                      <a:pt x="47519" y="112065"/>
                      <a:pt x="47383" y="111633"/>
                      <a:pt x="47383" y="111432"/>
                    </a:cubicBezTo>
                    <a:cubicBezTo>
                      <a:pt x="46953" y="111835"/>
                      <a:pt x="46075" y="111432"/>
                      <a:pt x="45509" y="111432"/>
                    </a:cubicBezTo>
                    <a:cubicBezTo>
                      <a:pt x="45802" y="112266"/>
                      <a:pt x="45939" y="114623"/>
                      <a:pt x="46661" y="114825"/>
                    </a:cubicBezTo>
                    <a:cubicBezTo>
                      <a:pt x="46661" y="114393"/>
                      <a:pt x="47246" y="112697"/>
                      <a:pt x="47519" y="113761"/>
                    </a:cubicBezTo>
                    <a:cubicBezTo>
                      <a:pt x="48105" y="114825"/>
                      <a:pt x="48261" y="114393"/>
                      <a:pt x="48983" y="114623"/>
                    </a:cubicBezTo>
                    <a:cubicBezTo>
                      <a:pt x="51149" y="115256"/>
                      <a:pt x="52750" y="113560"/>
                      <a:pt x="54623" y="113560"/>
                    </a:cubicBezTo>
                    <a:cubicBezTo>
                      <a:pt x="54779" y="112266"/>
                      <a:pt x="55638" y="110771"/>
                      <a:pt x="56653" y="111633"/>
                    </a:cubicBezTo>
                    <a:cubicBezTo>
                      <a:pt x="57101" y="111835"/>
                      <a:pt x="57531" y="112266"/>
                      <a:pt x="57960" y="112065"/>
                    </a:cubicBezTo>
                    <a:cubicBezTo>
                      <a:pt x="58389" y="111633"/>
                      <a:pt x="58253" y="110570"/>
                      <a:pt x="58838" y="110771"/>
                    </a:cubicBezTo>
                    <a:cubicBezTo>
                      <a:pt x="58838" y="111633"/>
                      <a:pt x="58682" y="112266"/>
                      <a:pt x="58838" y="112898"/>
                    </a:cubicBezTo>
                    <a:cubicBezTo>
                      <a:pt x="59131" y="113991"/>
                      <a:pt x="59853" y="113128"/>
                      <a:pt x="59990" y="112496"/>
                    </a:cubicBezTo>
                    <a:cubicBezTo>
                      <a:pt x="60868" y="112266"/>
                      <a:pt x="61453" y="113761"/>
                      <a:pt x="62175" y="114192"/>
                    </a:cubicBezTo>
                    <a:cubicBezTo>
                      <a:pt x="63327" y="115055"/>
                      <a:pt x="64634" y="113991"/>
                      <a:pt x="65786" y="113991"/>
                    </a:cubicBezTo>
                    <a:cubicBezTo>
                      <a:pt x="65786" y="113128"/>
                      <a:pt x="65786" y="112496"/>
                      <a:pt x="65786" y="111633"/>
                    </a:cubicBezTo>
                    <a:cubicBezTo>
                      <a:pt x="66664" y="111432"/>
                      <a:pt x="67523" y="112266"/>
                      <a:pt x="68401" y="112266"/>
                    </a:cubicBezTo>
                    <a:cubicBezTo>
                      <a:pt x="68401" y="112065"/>
                      <a:pt x="68401" y="111835"/>
                      <a:pt x="68401" y="111432"/>
                    </a:cubicBezTo>
                    <a:cubicBezTo>
                      <a:pt x="68694" y="111432"/>
                      <a:pt x="68986" y="111432"/>
                      <a:pt x="69260" y="111432"/>
                    </a:cubicBezTo>
                    <a:cubicBezTo>
                      <a:pt x="69416" y="110771"/>
                      <a:pt x="69552" y="108845"/>
                      <a:pt x="70274" y="109707"/>
                    </a:cubicBezTo>
                    <a:cubicBezTo>
                      <a:pt x="70860" y="110340"/>
                      <a:pt x="70723" y="111432"/>
                      <a:pt x="71738" y="111432"/>
                    </a:cubicBezTo>
                    <a:cubicBezTo>
                      <a:pt x="72460" y="111432"/>
                      <a:pt x="73182" y="111633"/>
                      <a:pt x="73182" y="112898"/>
                    </a:cubicBezTo>
                    <a:cubicBezTo>
                      <a:pt x="73182" y="113991"/>
                      <a:pt x="74919" y="113128"/>
                      <a:pt x="75212" y="113128"/>
                    </a:cubicBezTo>
                    <a:cubicBezTo>
                      <a:pt x="76363" y="112898"/>
                      <a:pt x="76949" y="113128"/>
                      <a:pt x="77963" y="113991"/>
                    </a:cubicBezTo>
                    <a:cubicBezTo>
                      <a:pt x="78685" y="114393"/>
                      <a:pt x="79564" y="114393"/>
                      <a:pt x="80422" y="114192"/>
                    </a:cubicBezTo>
                    <a:cubicBezTo>
                      <a:pt x="81301" y="114192"/>
                      <a:pt x="81593" y="113991"/>
                      <a:pt x="82159" y="113128"/>
                    </a:cubicBezTo>
                    <a:cubicBezTo>
                      <a:pt x="82315" y="112898"/>
                      <a:pt x="82745" y="112496"/>
                      <a:pt x="82881" y="112697"/>
                    </a:cubicBezTo>
                    <a:cubicBezTo>
                      <a:pt x="83330" y="113330"/>
                      <a:pt x="83467" y="113330"/>
                      <a:pt x="84052" y="113330"/>
                    </a:cubicBezTo>
                    <a:cubicBezTo>
                      <a:pt x="84189" y="113991"/>
                      <a:pt x="84911" y="113991"/>
                      <a:pt x="85204" y="114825"/>
                    </a:cubicBezTo>
                    <a:cubicBezTo>
                      <a:pt x="85633" y="116550"/>
                      <a:pt x="86511" y="118045"/>
                      <a:pt x="87819" y="118246"/>
                    </a:cubicBezTo>
                    <a:cubicBezTo>
                      <a:pt x="88248" y="118476"/>
                      <a:pt x="88833" y="118476"/>
                      <a:pt x="89126" y="118878"/>
                    </a:cubicBezTo>
                    <a:cubicBezTo>
                      <a:pt x="90570" y="116981"/>
                      <a:pt x="90570" y="112065"/>
                      <a:pt x="90707" y="11034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6" name="Shape 2588">
                <a:extLst>
                  <a:ext uri="{FF2B5EF4-FFF2-40B4-BE49-F238E27FC236}">
                    <a16:creationId xmlns:a16="http://schemas.microsoft.com/office/drawing/2014/main" id="{3E7E9686-7231-68C7-C4CA-F03302B57384}"/>
                  </a:ext>
                </a:extLst>
              </p:cNvPr>
              <p:cNvSpPr/>
              <p:nvPr/>
            </p:nvSpPr>
            <p:spPr>
              <a:xfrm>
                <a:off x="6003250" y="3325704"/>
                <a:ext cx="944987" cy="772392"/>
              </a:xfrm>
              <a:custGeom>
                <a:avLst/>
                <a:gdLst/>
                <a:ahLst/>
                <a:cxnLst/>
                <a:rect l="0" t="0" r="0" b="0"/>
                <a:pathLst>
                  <a:path w="120000" h="120000" extrusionOk="0">
                    <a:moveTo>
                      <a:pt x="85478" y="111577"/>
                    </a:moveTo>
                    <a:lnTo>
                      <a:pt x="85478" y="111577"/>
                    </a:lnTo>
                    <a:lnTo>
                      <a:pt x="85478" y="111817"/>
                    </a:lnTo>
                    <a:cubicBezTo>
                      <a:pt x="86934" y="112330"/>
                      <a:pt x="89622" y="115104"/>
                      <a:pt x="89818" y="116405"/>
                    </a:cubicBezTo>
                    <a:cubicBezTo>
                      <a:pt x="90041" y="117671"/>
                      <a:pt x="88782" y="117158"/>
                      <a:pt x="88166" y="117158"/>
                    </a:cubicBezTo>
                    <a:cubicBezTo>
                      <a:pt x="87970" y="117911"/>
                      <a:pt x="87326" y="117671"/>
                      <a:pt x="87130" y="118185"/>
                    </a:cubicBezTo>
                    <a:cubicBezTo>
                      <a:pt x="87130" y="119452"/>
                      <a:pt x="88586" y="119178"/>
                      <a:pt x="89006" y="119178"/>
                    </a:cubicBezTo>
                    <a:cubicBezTo>
                      <a:pt x="89006" y="118938"/>
                      <a:pt x="89202" y="118699"/>
                      <a:pt x="89202" y="118425"/>
                    </a:cubicBezTo>
                    <a:cubicBezTo>
                      <a:pt x="89426" y="118425"/>
                      <a:pt x="89622" y="118425"/>
                      <a:pt x="89818" y="118425"/>
                    </a:cubicBezTo>
                    <a:cubicBezTo>
                      <a:pt x="90041" y="118425"/>
                      <a:pt x="90041" y="118425"/>
                      <a:pt x="90041" y="118425"/>
                    </a:cubicBezTo>
                    <a:cubicBezTo>
                      <a:pt x="90041" y="118938"/>
                      <a:pt x="90041" y="119178"/>
                      <a:pt x="90041" y="119691"/>
                    </a:cubicBezTo>
                    <a:cubicBezTo>
                      <a:pt x="90657" y="119452"/>
                      <a:pt x="91273" y="119965"/>
                      <a:pt x="91917" y="119691"/>
                    </a:cubicBezTo>
                    <a:cubicBezTo>
                      <a:pt x="92113" y="119691"/>
                      <a:pt x="92337" y="118938"/>
                      <a:pt x="92533" y="118938"/>
                    </a:cubicBezTo>
                    <a:cubicBezTo>
                      <a:pt x="92953" y="118938"/>
                      <a:pt x="93373" y="118938"/>
                      <a:pt x="93989" y="118938"/>
                    </a:cubicBezTo>
                    <a:cubicBezTo>
                      <a:pt x="93989" y="117911"/>
                      <a:pt x="93793" y="115891"/>
                      <a:pt x="94605" y="115378"/>
                    </a:cubicBezTo>
                    <a:cubicBezTo>
                      <a:pt x="95445" y="114864"/>
                      <a:pt x="94829" y="113323"/>
                      <a:pt x="95025" y="112330"/>
                    </a:cubicBezTo>
                    <a:cubicBezTo>
                      <a:pt x="95445" y="111303"/>
                      <a:pt x="96677" y="107743"/>
                      <a:pt x="94829" y="107503"/>
                    </a:cubicBezTo>
                    <a:cubicBezTo>
                      <a:pt x="95025" y="106716"/>
                      <a:pt x="95445" y="106236"/>
                      <a:pt x="95445" y="105723"/>
                    </a:cubicBezTo>
                    <a:cubicBezTo>
                      <a:pt x="96481" y="105449"/>
                      <a:pt x="96285" y="106236"/>
                      <a:pt x="96901" y="106990"/>
                    </a:cubicBezTo>
                    <a:cubicBezTo>
                      <a:pt x="97517" y="107743"/>
                      <a:pt x="98357" y="107503"/>
                      <a:pt x="99197" y="107743"/>
                    </a:cubicBezTo>
                    <a:cubicBezTo>
                      <a:pt x="99197" y="108256"/>
                      <a:pt x="99197" y="108770"/>
                      <a:pt x="99197" y="109523"/>
                    </a:cubicBezTo>
                    <a:cubicBezTo>
                      <a:pt x="100009" y="109283"/>
                      <a:pt x="100233" y="109797"/>
                      <a:pt x="100653" y="110550"/>
                    </a:cubicBezTo>
                    <a:cubicBezTo>
                      <a:pt x="101073" y="108770"/>
                      <a:pt x="103565" y="110276"/>
                      <a:pt x="103565" y="108256"/>
                    </a:cubicBezTo>
                    <a:cubicBezTo>
                      <a:pt x="103565" y="107743"/>
                      <a:pt x="102921" y="107229"/>
                      <a:pt x="103145" y="106716"/>
                    </a:cubicBezTo>
                    <a:cubicBezTo>
                      <a:pt x="103145" y="106236"/>
                      <a:pt x="105216" y="106236"/>
                      <a:pt x="105636" y="106236"/>
                    </a:cubicBezTo>
                    <a:cubicBezTo>
                      <a:pt x="105832" y="103155"/>
                      <a:pt x="105412" y="101135"/>
                      <a:pt x="103565" y="99115"/>
                    </a:cubicBezTo>
                    <a:cubicBezTo>
                      <a:pt x="102501" y="98088"/>
                      <a:pt x="102501" y="97335"/>
                      <a:pt x="101073" y="97335"/>
                    </a:cubicBezTo>
                    <a:cubicBezTo>
                      <a:pt x="100849" y="97335"/>
                      <a:pt x="100009" y="97335"/>
                      <a:pt x="99813" y="97061"/>
                    </a:cubicBezTo>
                    <a:cubicBezTo>
                      <a:pt x="99813" y="96821"/>
                      <a:pt x="99589" y="96034"/>
                      <a:pt x="99589" y="96034"/>
                    </a:cubicBezTo>
                    <a:cubicBezTo>
                      <a:pt x="100653" y="96034"/>
                      <a:pt x="101465" y="96547"/>
                      <a:pt x="102305" y="96034"/>
                    </a:cubicBezTo>
                    <a:cubicBezTo>
                      <a:pt x="102921" y="96034"/>
                      <a:pt x="103341" y="95554"/>
                      <a:pt x="103957" y="95281"/>
                    </a:cubicBezTo>
                    <a:cubicBezTo>
                      <a:pt x="104797" y="95041"/>
                      <a:pt x="104377" y="93774"/>
                      <a:pt x="104797" y="92987"/>
                    </a:cubicBezTo>
                    <a:cubicBezTo>
                      <a:pt x="105412" y="91720"/>
                      <a:pt x="107092" y="92233"/>
                      <a:pt x="107932" y="91994"/>
                    </a:cubicBezTo>
                    <a:cubicBezTo>
                      <a:pt x="107932" y="91480"/>
                      <a:pt x="108128" y="90967"/>
                      <a:pt x="108128" y="90727"/>
                    </a:cubicBezTo>
                    <a:cubicBezTo>
                      <a:pt x="108744" y="90727"/>
                      <a:pt x="109388" y="90727"/>
                      <a:pt x="110004" y="90213"/>
                    </a:cubicBezTo>
                    <a:cubicBezTo>
                      <a:pt x="110200" y="89940"/>
                      <a:pt x="110424" y="89460"/>
                      <a:pt x="110620" y="89186"/>
                    </a:cubicBezTo>
                    <a:cubicBezTo>
                      <a:pt x="111460" y="88947"/>
                      <a:pt x="112076" y="89460"/>
                      <a:pt x="112916" y="89460"/>
                    </a:cubicBezTo>
                    <a:cubicBezTo>
                      <a:pt x="113532" y="89460"/>
                      <a:pt x="114148" y="88673"/>
                      <a:pt x="114792" y="88947"/>
                    </a:cubicBezTo>
                    <a:cubicBezTo>
                      <a:pt x="113532" y="87406"/>
                      <a:pt x="110200" y="85386"/>
                      <a:pt x="108548" y="87406"/>
                    </a:cubicBezTo>
                    <a:cubicBezTo>
                      <a:pt x="105832" y="90213"/>
                      <a:pt x="106868" y="85386"/>
                      <a:pt x="105216" y="85386"/>
                    </a:cubicBezTo>
                    <a:cubicBezTo>
                      <a:pt x="105216" y="84873"/>
                      <a:pt x="105832" y="83606"/>
                      <a:pt x="106252" y="83606"/>
                    </a:cubicBezTo>
                    <a:cubicBezTo>
                      <a:pt x="106252" y="82818"/>
                      <a:pt x="106252" y="82339"/>
                      <a:pt x="106252" y="81552"/>
                    </a:cubicBezTo>
                    <a:cubicBezTo>
                      <a:pt x="105636" y="81312"/>
                      <a:pt x="104797" y="81312"/>
                      <a:pt x="105216" y="80285"/>
                    </a:cubicBezTo>
                    <a:cubicBezTo>
                      <a:pt x="105832" y="80285"/>
                      <a:pt x="106448" y="80559"/>
                      <a:pt x="107092" y="80285"/>
                    </a:cubicBezTo>
                    <a:cubicBezTo>
                      <a:pt x="107708" y="80045"/>
                      <a:pt x="107708" y="78778"/>
                      <a:pt x="108744" y="78504"/>
                    </a:cubicBezTo>
                    <a:cubicBezTo>
                      <a:pt x="109164" y="78504"/>
                      <a:pt x="109584" y="78265"/>
                      <a:pt x="110004" y="78265"/>
                    </a:cubicBezTo>
                    <a:cubicBezTo>
                      <a:pt x="110424" y="78265"/>
                      <a:pt x="110816" y="77751"/>
                      <a:pt x="111460" y="77477"/>
                    </a:cubicBezTo>
                    <a:lnTo>
                      <a:pt x="111656" y="77477"/>
                    </a:lnTo>
                    <a:cubicBezTo>
                      <a:pt x="111236" y="76964"/>
                      <a:pt x="111040" y="76485"/>
                      <a:pt x="111040" y="75697"/>
                    </a:cubicBezTo>
                    <a:cubicBezTo>
                      <a:pt x="110816" y="74430"/>
                      <a:pt x="111880" y="73164"/>
                      <a:pt x="111656" y="72410"/>
                    </a:cubicBezTo>
                    <a:cubicBezTo>
                      <a:pt x="111040" y="71144"/>
                      <a:pt x="110620" y="70116"/>
                      <a:pt x="110004" y="68850"/>
                    </a:cubicBezTo>
                    <a:cubicBezTo>
                      <a:pt x="108548" y="66830"/>
                      <a:pt x="114792" y="66830"/>
                      <a:pt x="114988" y="66830"/>
                    </a:cubicBezTo>
                    <a:cubicBezTo>
                      <a:pt x="115408" y="62790"/>
                      <a:pt x="110200" y="65803"/>
                      <a:pt x="110816" y="62037"/>
                    </a:cubicBezTo>
                    <a:cubicBezTo>
                      <a:pt x="111880" y="61763"/>
                      <a:pt x="112916" y="62790"/>
                      <a:pt x="113728" y="61763"/>
                    </a:cubicBezTo>
                    <a:cubicBezTo>
                      <a:pt x="114372" y="61249"/>
                      <a:pt x="114792" y="60222"/>
                      <a:pt x="114988" y="59469"/>
                    </a:cubicBezTo>
                    <a:cubicBezTo>
                      <a:pt x="116640" y="59469"/>
                      <a:pt x="117060" y="59708"/>
                      <a:pt x="118096" y="58442"/>
                    </a:cubicBezTo>
                    <a:cubicBezTo>
                      <a:pt x="118936" y="57449"/>
                      <a:pt x="119776" y="56182"/>
                      <a:pt x="119776" y="54641"/>
                    </a:cubicBezTo>
                    <a:cubicBezTo>
                      <a:pt x="119972" y="52861"/>
                      <a:pt x="119132" y="53375"/>
                      <a:pt x="118096" y="53135"/>
                    </a:cubicBezTo>
                    <a:cubicBezTo>
                      <a:pt x="116864" y="52621"/>
                      <a:pt x="116864" y="51081"/>
                      <a:pt x="116864" y="49814"/>
                    </a:cubicBezTo>
                    <a:cubicBezTo>
                      <a:pt x="116864" y="49300"/>
                      <a:pt x="117060" y="48787"/>
                      <a:pt x="117060" y="48034"/>
                    </a:cubicBezTo>
                    <a:cubicBezTo>
                      <a:pt x="116864" y="48034"/>
                      <a:pt x="116444" y="48034"/>
                      <a:pt x="116444" y="48034"/>
                    </a:cubicBezTo>
                    <a:cubicBezTo>
                      <a:pt x="116444" y="48034"/>
                      <a:pt x="116864" y="48034"/>
                      <a:pt x="117060" y="48034"/>
                    </a:cubicBezTo>
                    <a:cubicBezTo>
                      <a:pt x="117060" y="47007"/>
                      <a:pt x="117060" y="46014"/>
                      <a:pt x="116248" y="45740"/>
                    </a:cubicBezTo>
                    <a:cubicBezTo>
                      <a:pt x="115604" y="45500"/>
                      <a:pt x="113532" y="46767"/>
                      <a:pt x="113952" y="44987"/>
                    </a:cubicBezTo>
                    <a:cubicBezTo>
                      <a:pt x="113952" y="43720"/>
                      <a:pt x="114568" y="43206"/>
                      <a:pt x="113532" y="41940"/>
                    </a:cubicBezTo>
                    <a:cubicBezTo>
                      <a:pt x="112916" y="41152"/>
                      <a:pt x="111656" y="41426"/>
                      <a:pt x="110816" y="41426"/>
                    </a:cubicBezTo>
                    <a:lnTo>
                      <a:pt x="110816" y="41152"/>
                    </a:lnTo>
                    <a:cubicBezTo>
                      <a:pt x="109584" y="41426"/>
                      <a:pt x="109780" y="39646"/>
                      <a:pt x="108744" y="39132"/>
                    </a:cubicBezTo>
                    <a:cubicBezTo>
                      <a:pt x="107932" y="38619"/>
                      <a:pt x="106448" y="39372"/>
                      <a:pt x="105636" y="38619"/>
                    </a:cubicBezTo>
                    <a:cubicBezTo>
                      <a:pt x="104377" y="37112"/>
                      <a:pt x="107092" y="31771"/>
                      <a:pt x="103565" y="34065"/>
                    </a:cubicBezTo>
                    <a:cubicBezTo>
                      <a:pt x="102725" y="33038"/>
                      <a:pt x="103341" y="31771"/>
                      <a:pt x="102725" y="30744"/>
                    </a:cubicBezTo>
                    <a:cubicBezTo>
                      <a:pt x="102305" y="29991"/>
                      <a:pt x="101269" y="30504"/>
                      <a:pt x="100849" y="29477"/>
                    </a:cubicBezTo>
                    <a:cubicBezTo>
                      <a:pt x="100233" y="27697"/>
                      <a:pt x="102921" y="26191"/>
                      <a:pt x="103341" y="24650"/>
                    </a:cubicBezTo>
                    <a:cubicBezTo>
                      <a:pt x="103761" y="22596"/>
                      <a:pt x="102305" y="20336"/>
                      <a:pt x="101073" y="22356"/>
                    </a:cubicBezTo>
                    <a:cubicBezTo>
                      <a:pt x="99813" y="24136"/>
                      <a:pt x="98973" y="22870"/>
                      <a:pt x="99393" y="20815"/>
                    </a:cubicBezTo>
                    <a:cubicBezTo>
                      <a:pt x="97937" y="21089"/>
                      <a:pt x="97097" y="19309"/>
                      <a:pt x="97321" y="17529"/>
                    </a:cubicBezTo>
                    <a:cubicBezTo>
                      <a:pt x="97517" y="15748"/>
                      <a:pt x="98777" y="15475"/>
                      <a:pt x="100009" y="14482"/>
                    </a:cubicBezTo>
                    <a:cubicBezTo>
                      <a:pt x="99589" y="13968"/>
                      <a:pt x="98973" y="14208"/>
                      <a:pt x="98357" y="14208"/>
                    </a:cubicBezTo>
                    <a:cubicBezTo>
                      <a:pt x="98133" y="13215"/>
                      <a:pt x="98553" y="12188"/>
                      <a:pt x="98553" y="11161"/>
                    </a:cubicBezTo>
                    <a:cubicBezTo>
                      <a:pt x="97517" y="10921"/>
                      <a:pt x="96481" y="10407"/>
                      <a:pt x="95865" y="11435"/>
                    </a:cubicBezTo>
                    <a:cubicBezTo>
                      <a:pt x="95445" y="12188"/>
                      <a:pt x="95641" y="14995"/>
                      <a:pt x="94409" y="14208"/>
                    </a:cubicBezTo>
                    <a:cubicBezTo>
                      <a:pt x="93989" y="12427"/>
                      <a:pt x="91497" y="13215"/>
                      <a:pt x="90237" y="13215"/>
                    </a:cubicBezTo>
                    <a:cubicBezTo>
                      <a:pt x="90041" y="12427"/>
                      <a:pt x="90041" y="11674"/>
                      <a:pt x="90041" y="10921"/>
                    </a:cubicBezTo>
                    <a:cubicBezTo>
                      <a:pt x="89202" y="10647"/>
                      <a:pt x="88166" y="8388"/>
                      <a:pt x="87326" y="8627"/>
                    </a:cubicBezTo>
                    <a:cubicBezTo>
                      <a:pt x="86710" y="9380"/>
                      <a:pt x="86710" y="10407"/>
                      <a:pt x="85870" y="10647"/>
                    </a:cubicBezTo>
                    <a:cubicBezTo>
                      <a:pt x="85674" y="9380"/>
                      <a:pt x="85478" y="8901"/>
                      <a:pt x="84638" y="8114"/>
                    </a:cubicBezTo>
                    <a:cubicBezTo>
                      <a:pt x="83994" y="7360"/>
                      <a:pt x="84218" y="6607"/>
                      <a:pt x="83798" y="5820"/>
                    </a:cubicBezTo>
                    <a:cubicBezTo>
                      <a:pt x="83182" y="4553"/>
                      <a:pt x="81502" y="5820"/>
                      <a:pt x="80690" y="5067"/>
                    </a:cubicBezTo>
                    <a:cubicBezTo>
                      <a:pt x="79850" y="4553"/>
                      <a:pt x="80046" y="3526"/>
                      <a:pt x="79850" y="2533"/>
                    </a:cubicBezTo>
                    <a:cubicBezTo>
                      <a:pt x="79010" y="2259"/>
                      <a:pt x="77554" y="3286"/>
                      <a:pt x="77358" y="4553"/>
                    </a:cubicBezTo>
                    <a:cubicBezTo>
                      <a:pt x="76742" y="4553"/>
                      <a:pt x="76518" y="4313"/>
                      <a:pt x="76518" y="3526"/>
                    </a:cubicBezTo>
                    <a:cubicBezTo>
                      <a:pt x="75678" y="3286"/>
                      <a:pt x="75286" y="4827"/>
                      <a:pt x="75286" y="5580"/>
                    </a:cubicBezTo>
                    <a:cubicBezTo>
                      <a:pt x="74447" y="5820"/>
                      <a:pt x="74223" y="4553"/>
                      <a:pt x="74027" y="3800"/>
                    </a:cubicBezTo>
                    <a:cubicBezTo>
                      <a:pt x="73607" y="2773"/>
                      <a:pt x="72795" y="2533"/>
                      <a:pt x="71731" y="2773"/>
                    </a:cubicBezTo>
                    <a:cubicBezTo>
                      <a:pt x="70695" y="2773"/>
                      <a:pt x="70079" y="2533"/>
                      <a:pt x="69239" y="2019"/>
                    </a:cubicBezTo>
                    <a:cubicBezTo>
                      <a:pt x="68203" y="1506"/>
                      <a:pt x="66747" y="2019"/>
                      <a:pt x="65711" y="2019"/>
                    </a:cubicBezTo>
                    <a:cubicBezTo>
                      <a:pt x="65711" y="2533"/>
                      <a:pt x="65515" y="3047"/>
                      <a:pt x="65515" y="3286"/>
                    </a:cubicBezTo>
                    <a:cubicBezTo>
                      <a:pt x="64871" y="3526"/>
                      <a:pt x="64059" y="3526"/>
                      <a:pt x="63835" y="2773"/>
                    </a:cubicBezTo>
                    <a:cubicBezTo>
                      <a:pt x="63639" y="2019"/>
                      <a:pt x="63835" y="992"/>
                      <a:pt x="63415" y="753"/>
                    </a:cubicBezTo>
                    <a:cubicBezTo>
                      <a:pt x="62799" y="0"/>
                      <a:pt x="60307" y="753"/>
                      <a:pt x="59692" y="1266"/>
                    </a:cubicBezTo>
                    <a:cubicBezTo>
                      <a:pt x="59468" y="1266"/>
                      <a:pt x="59048" y="1506"/>
                      <a:pt x="58852" y="1506"/>
                    </a:cubicBezTo>
                    <a:lnTo>
                      <a:pt x="58852" y="1506"/>
                    </a:lnTo>
                    <a:cubicBezTo>
                      <a:pt x="59048" y="1780"/>
                      <a:pt x="59048" y="1780"/>
                      <a:pt x="59272" y="1780"/>
                    </a:cubicBezTo>
                    <a:cubicBezTo>
                      <a:pt x="59468" y="3286"/>
                      <a:pt x="58656" y="4553"/>
                      <a:pt x="58852" y="5820"/>
                    </a:cubicBezTo>
                    <a:cubicBezTo>
                      <a:pt x="59888" y="5820"/>
                      <a:pt x="60727" y="5820"/>
                      <a:pt x="61539" y="5820"/>
                    </a:cubicBezTo>
                    <a:cubicBezTo>
                      <a:pt x="61539" y="6094"/>
                      <a:pt x="61539" y="6094"/>
                      <a:pt x="61539" y="6333"/>
                    </a:cubicBezTo>
                    <a:cubicBezTo>
                      <a:pt x="61343" y="6333"/>
                      <a:pt x="61343" y="6607"/>
                      <a:pt x="61147" y="6607"/>
                    </a:cubicBezTo>
                    <a:cubicBezTo>
                      <a:pt x="60503" y="6607"/>
                      <a:pt x="59692" y="7600"/>
                      <a:pt x="59272" y="8114"/>
                    </a:cubicBezTo>
                    <a:cubicBezTo>
                      <a:pt x="58852" y="7600"/>
                      <a:pt x="58236" y="7874"/>
                      <a:pt x="57592" y="7874"/>
                    </a:cubicBezTo>
                    <a:lnTo>
                      <a:pt x="57592" y="8114"/>
                    </a:lnTo>
                    <a:cubicBezTo>
                      <a:pt x="56556" y="8114"/>
                      <a:pt x="56164" y="9141"/>
                      <a:pt x="55940" y="10407"/>
                    </a:cubicBezTo>
                    <a:cubicBezTo>
                      <a:pt x="54680" y="10407"/>
                      <a:pt x="52804" y="10647"/>
                      <a:pt x="51572" y="9894"/>
                    </a:cubicBezTo>
                    <a:cubicBezTo>
                      <a:pt x="49920" y="9141"/>
                      <a:pt x="50956" y="6847"/>
                      <a:pt x="50956" y="5067"/>
                    </a:cubicBezTo>
                    <a:cubicBezTo>
                      <a:pt x="49920" y="5067"/>
                      <a:pt x="48660" y="4827"/>
                      <a:pt x="47624" y="4827"/>
                    </a:cubicBezTo>
                    <a:cubicBezTo>
                      <a:pt x="47008" y="5067"/>
                      <a:pt x="46364" y="5067"/>
                      <a:pt x="45944" y="5306"/>
                    </a:cubicBezTo>
                    <a:cubicBezTo>
                      <a:pt x="45328" y="5580"/>
                      <a:pt x="45132" y="6094"/>
                      <a:pt x="44517" y="6333"/>
                    </a:cubicBezTo>
                    <a:cubicBezTo>
                      <a:pt x="43873" y="6607"/>
                      <a:pt x="43453" y="6607"/>
                      <a:pt x="42837" y="6607"/>
                    </a:cubicBezTo>
                    <a:cubicBezTo>
                      <a:pt x="41801" y="6607"/>
                      <a:pt x="42025" y="6607"/>
                      <a:pt x="41381" y="7360"/>
                    </a:cubicBezTo>
                    <a:cubicBezTo>
                      <a:pt x="40569" y="8114"/>
                      <a:pt x="39925" y="8627"/>
                      <a:pt x="39085" y="9141"/>
                    </a:cubicBezTo>
                    <a:cubicBezTo>
                      <a:pt x="39085" y="10407"/>
                      <a:pt x="36397" y="9654"/>
                      <a:pt x="35557" y="9654"/>
                    </a:cubicBezTo>
                    <a:cubicBezTo>
                      <a:pt x="33905" y="9654"/>
                      <a:pt x="33289" y="9141"/>
                      <a:pt x="32225" y="7600"/>
                    </a:cubicBezTo>
                    <a:cubicBezTo>
                      <a:pt x="32029" y="7087"/>
                      <a:pt x="31413" y="5820"/>
                      <a:pt x="30993" y="5580"/>
                    </a:cubicBezTo>
                    <a:cubicBezTo>
                      <a:pt x="30573" y="5306"/>
                      <a:pt x="29538" y="5580"/>
                      <a:pt x="29118" y="5580"/>
                    </a:cubicBezTo>
                    <a:cubicBezTo>
                      <a:pt x="28502" y="5580"/>
                      <a:pt x="27886" y="5306"/>
                      <a:pt x="27466" y="5067"/>
                    </a:cubicBezTo>
                    <a:cubicBezTo>
                      <a:pt x="26822" y="5067"/>
                      <a:pt x="26430" y="4827"/>
                      <a:pt x="26206" y="5820"/>
                    </a:cubicBezTo>
                    <a:cubicBezTo>
                      <a:pt x="25590" y="6094"/>
                      <a:pt x="25366" y="5580"/>
                      <a:pt x="24946" y="5306"/>
                    </a:cubicBezTo>
                    <a:cubicBezTo>
                      <a:pt x="24330" y="5067"/>
                      <a:pt x="24554" y="5067"/>
                      <a:pt x="23910" y="5306"/>
                    </a:cubicBezTo>
                    <a:cubicBezTo>
                      <a:pt x="23098" y="5580"/>
                      <a:pt x="22258" y="6094"/>
                      <a:pt x="21222" y="5306"/>
                    </a:cubicBezTo>
                    <a:cubicBezTo>
                      <a:pt x="20998" y="5306"/>
                      <a:pt x="20606" y="4553"/>
                      <a:pt x="20186" y="4313"/>
                    </a:cubicBezTo>
                    <a:cubicBezTo>
                      <a:pt x="19766" y="4313"/>
                      <a:pt x="19570" y="5067"/>
                      <a:pt x="19346" y="5067"/>
                    </a:cubicBezTo>
                    <a:cubicBezTo>
                      <a:pt x="17890" y="5820"/>
                      <a:pt x="17890" y="4553"/>
                      <a:pt x="17694" y="3286"/>
                    </a:cubicBezTo>
                    <a:cubicBezTo>
                      <a:pt x="16854" y="3286"/>
                      <a:pt x="16238" y="5067"/>
                      <a:pt x="16014" y="5820"/>
                    </a:cubicBezTo>
                    <a:cubicBezTo>
                      <a:pt x="15174" y="5820"/>
                      <a:pt x="15398" y="3526"/>
                      <a:pt x="15174" y="2773"/>
                    </a:cubicBezTo>
                    <a:cubicBezTo>
                      <a:pt x="14363" y="992"/>
                      <a:pt x="14363" y="3800"/>
                      <a:pt x="14363" y="4553"/>
                    </a:cubicBezTo>
                    <a:cubicBezTo>
                      <a:pt x="14139" y="6094"/>
                      <a:pt x="13943" y="6847"/>
                      <a:pt x="13747" y="8114"/>
                    </a:cubicBezTo>
                    <a:cubicBezTo>
                      <a:pt x="13327" y="9141"/>
                      <a:pt x="13523" y="10647"/>
                      <a:pt x="12907" y="11674"/>
                    </a:cubicBezTo>
                    <a:cubicBezTo>
                      <a:pt x="11031" y="11674"/>
                      <a:pt x="8959" y="11435"/>
                      <a:pt x="6859" y="11435"/>
                    </a:cubicBezTo>
                    <a:cubicBezTo>
                      <a:pt x="6467" y="11435"/>
                      <a:pt x="5823" y="11435"/>
                      <a:pt x="5431" y="11435"/>
                    </a:cubicBezTo>
                    <a:cubicBezTo>
                      <a:pt x="5207" y="11161"/>
                      <a:pt x="4787" y="10647"/>
                      <a:pt x="4591" y="10647"/>
                    </a:cubicBezTo>
                    <a:cubicBezTo>
                      <a:pt x="3751" y="10921"/>
                      <a:pt x="4171" y="11435"/>
                      <a:pt x="3555" y="11674"/>
                    </a:cubicBezTo>
                    <a:cubicBezTo>
                      <a:pt x="3331" y="11948"/>
                      <a:pt x="2715" y="11948"/>
                      <a:pt x="2295" y="11948"/>
                    </a:cubicBezTo>
                    <a:cubicBezTo>
                      <a:pt x="2099" y="12427"/>
                      <a:pt x="1679" y="12427"/>
                      <a:pt x="1455" y="12941"/>
                    </a:cubicBezTo>
                    <a:cubicBezTo>
                      <a:pt x="1259" y="13694"/>
                      <a:pt x="1679" y="14482"/>
                      <a:pt x="1035" y="14995"/>
                    </a:cubicBezTo>
                    <a:cubicBezTo>
                      <a:pt x="839" y="15748"/>
                      <a:pt x="643" y="16502"/>
                      <a:pt x="419" y="17529"/>
                    </a:cubicBezTo>
                    <a:cubicBezTo>
                      <a:pt x="0" y="20062"/>
                      <a:pt x="0" y="20062"/>
                      <a:pt x="0" y="20062"/>
                    </a:cubicBezTo>
                    <a:cubicBezTo>
                      <a:pt x="643" y="20576"/>
                      <a:pt x="2099" y="20576"/>
                      <a:pt x="2911" y="20815"/>
                    </a:cubicBezTo>
                    <a:cubicBezTo>
                      <a:pt x="4591" y="20815"/>
                      <a:pt x="4171" y="19035"/>
                      <a:pt x="4787" y="17768"/>
                    </a:cubicBezTo>
                    <a:cubicBezTo>
                      <a:pt x="5627" y="16502"/>
                      <a:pt x="7083" y="17529"/>
                      <a:pt x="8315" y="17015"/>
                    </a:cubicBezTo>
                    <a:cubicBezTo>
                      <a:pt x="8539" y="17015"/>
                      <a:pt x="9351" y="16262"/>
                      <a:pt x="9771" y="15988"/>
                    </a:cubicBezTo>
                    <a:cubicBezTo>
                      <a:pt x="10191" y="15748"/>
                      <a:pt x="10415" y="14721"/>
                      <a:pt x="11227" y="14995"/>
                    </a:cubicBezTo>
                    <a:cubicBezTo>
                      <a:pt x="10835" y="15475"/>
                      <a:pt x="10835" y="16776"/>
                      <a:pt x="10611" y="17015"/>
                    </a:cubicBezTo>
                    <a:cubicBezTo>
                      <a:pt x="10191" y="17529"/>
                      <a:pt x="9575" y="17289"/>
                      <a:pt x="8959" y="17529"/>
                    </a:cubicBezTo>
                    <a:cubicBezTo>
                      <a:pt x="8735" y="17768"/>
                      <a:pt x="8315" y="18556"/>
                      <a:pt x="7923" y="18796"/>
                    </a:cubicBezTo>
                    <a:cubicBezTo>
                      <a:pt x="7279" y="19309"/>
                      <a:pt x="7279" y="19309"/>
                      <a:pt x="6467" y="19309"/>
                    </a:cubicBezTo>
                    <a:cubicBezTo>
                      <a:pt x="5823" y="19309"/>
                      <a:pt x="5627" y="19309"/>
                      <a:pt x="5627" y="19549"/>
                    </a:cubicBezTo>
                    <a:cubicBezTo>
                      <a:pt x="5431" y="19549"/>
                      <a:pt x="5431" y="19823"/>
                      <a:pt x="5431" y="20062"/>
                    </a:cubicBezTo>
                    <a:cubicBezTo>
                      <a:pt x="5011" y="20815"/>
                      <a:pt x="5207" y="22870"/>
                      <a:pt x="5207" y="23623"/>
                    </a:cubicBezTo>
                    <a:cubicBezTo>
                      <a:pt x="5823" y="23383"/>
                      <a:pt x="6467" y="23623"/>
                      <a:pt x="6663" y="24650"/>
                    </a:cubicBezTo>
                    <a:cubicBezTo>
                      <a:pt x="6859" y="25677"/>
                      <a:pt x="6243" y="24890"/>
                      <a:pt x="5823" y="25917"/>
                    </a:cubicBezTo>
                    <a:cubicBezTo>
                      <a:pt x="6467" y="25917"/>
                      <a:pt x="7279" y="26191"/>
                      <a:pt x="7923" y="26670"/>
                    </a:cubicBezTo>
                    <a:cubicBezTo>
                      <a:pt x="8959" y="27184"/>
                      <a:pt x="7279" y="27937"/>
                      <a:pt x="7503" y="29238"/>
                    </a:cubicBezTo>
                    <a:cubicBezTo>
                      <a:pt x="8119" y="29238"/>
                      <a:pt x="8119" y="27937"/>
                      <a:pt x="8959" y="27937"/>
                    </a:cubicBezTo>
                    <a:cubicBezTo>
                      <a:pt x="8959" y="28724"/>
                      <a:pt x="8959" y="28964"/>
                      <a:pt x="8539" y="29477"/>
                    </a:cubicBezTo>
                    <a:cubicBezTo>
                      <a:pt x="8315" y="29991"/>
                      <a:pt x="7699" y="29717"/>
                      <a:pt x="8119" y="30504"/>
                    </a:cubicBezTo>
                    <a:cubicBezTo>
                      <a:pt x="8735" y="30231"/>
                      <a:pt x="9351" y="28724"/>
                      <a:pt x="10191" y="29238"/>
                    </a:cubicBezTo>
                    <a:lnTo>
                      <a:pt x="10191" y="29477"/>
                    </a:lnTo>
                    <a:cubicBezTo>
                      <a:pt x="9155" y="29717"/>
                      <a:pt x="9575" y="31497"/>
                      <a:pt x="8539" y="31497"/>
                    </a:cubicBezTo>
                    <a:cubicBezTo>
                      <a:pt x="9155" y="32285"/>
                      <a:pt x="9575" y="32764"/>
                      <a:pt x="9771" y="33791"/>
                    </a:cubicBezTo>
                    <a:cubicBezTo>
                      <a:pt x="11031" y="33791"/>
                      <a:pt x="12291" y="36085"/>
                      <a:pt x="13327" y="36838"/>
                    </a:cubicBezTo>
                    <a:cubicBezTo>
                      <a:pt x="14559" y="37626"/>
                      <a:pt x="15594" y="38379"/>
                      <a:pt x="16854" y="39646"/>
                    </a:cubicBezTo>
                    <a:cubicBezTo>
                      <a:pt x="17274" y="40159"/>
                      <a:pt x="17890" y="40673"/>
                      <a:pt x="18310" y="41152"/>
                    </a:cubicBezTo>
                    <a:cubicBezTo>
                      <a:pt x="18926" y="41940"/>
                      <a:pt x="19346" y="42693"/>
                      <a:pt x="20186" y="43206"/>
                    </a:cubicBezTo>
                    <a:cubicBezTo>
                      <a:pt x="21222" y="43446"/>
                      <a:pt x="23098" y="42693"/>
                      <a:pt x="23098" y="44987"/>
                    </a:cubicBezTo>
                    <a:cubicBezTo>
                      <a:pt x="23490" y="44987"/>
                      <a:pt x="24134" y="44987"/>
                      <a:pt x="24330" y="44747"/>
                    </a:cubicBezTo>
                    <a:cubicBezTo>
                      <a:pt x="24330" y="43720"/>
                      <a:pt x="26626" y="44747"/>
                      <a:pt x="27466" y="44747"/>
                    </a:cubicBezTo>
                    <a:cubicBezTo>
                      <a:pt x="28082" y="44747"/>
                      <a:pt x="28922" y="45226"/>
                      <a:pt x="29734" y="45226"/>
                    </a:cubicBezTo>
                    <a:cubicBezTo>
                      <a:pt x="30377" y="44987"/>
                      <a:pt x="30573" y="44747"/>
                      <a:pt x="31413" y="44747"/>
                    </a:cubicBezTo>
                    <a:cubicBezTo>
                      <a:pt x="31413" y="44473"/>
                      <a:pt x="31413" y="44473"/>
                      <a:pt x="31413" y="44233"/>
                    </a:cubicBezTo>
                    <a:cubicBezTo>
                      <a:pt x="32645" y="43206"/>
                      <a:pt x="34101" y="44233"/>
                      <a:pt x="35557" y="43720"/>
                    </a:cubicBezTo>
                    <a:cubicBezTo>
                      <a:pt x="36201" y="43206"/>
                      <a:pt x="36397" y="42179"/>
                      <a:pt x="37237" y="41940"/>
                    </a:cubicBezTo>
                    <a:cubicBezTo>
                      <a:pt x="37629" y="41940"/>
                      <a:pt x="38469" y="42453"/>
                      <a:pt x="39085" y="42179"/>
                    </a:cubicBezTo>
                    <a:cubicBezTo>
                      <a:pt x="39309" y="41940"/>
                      <a:pt x="39925" y="40673"/>
                      <a:pt x="39505" y="40673"/>
                    </a:cubicBezTo>
                    <a:cubicBezTo>
                      <a:pt x="39085" y="40673"/>
                      <a:pt x="38889" y="40673"/>
                      <a:pt x="38469" y="40673"/>
                    </a:cubicBezTo>
                    <a:cubicBezTo>
                      <a:pt x="38469" y="39885"/>
                      <a:pt x="39085" y="39372"/>
                      <a:pt x="39729" y="39646"/>
                    </a:cubicBezTo>
                    <a:cubicBezTo>
                      <a:pt x="40569" y="40159"/>
                      <a:pt x="39925" y="41152"/>
                      <a:pt x="41185" y="40399"/>
                    </a:cubicBezTo>
                    <a:cubicBezTo>
                      <a:pt x="41185" y="38619"/>
                      <a:pt x="42837" y="37865"/>
                      <a:pt x="43873" y="38105"/>
                    </a:cubicBezTo>
                    <a:cubicBezTo>
                      <a:pt x="43873" y="39646"/>
                      <a:pt x="45132" y="39885"/>
                      <a:pt x="46168" y="39132"/>
                    </a:cubicBezTo>
                    <a:cubicBezTo>
                      <a:pt x="45748" y="39646"/>
                      <a:pt x="45552" y="40159"/>
                      <a:pt x="45132" y="40673"/>
                    </a:cubicBezTo>
                    <a:cubicBezTo>
                      <a:pt x="44713" y="41152"/>
                      <a:pt x="44293" y="41152"/>
                      <a:pt x="44097" y="42179"/>
                    </a:cubicBezTo>
                    <a:cubicBezTo>
                      <a:pt x="43453" y="43446"/>
                      <a:pt x="43061" y="44747"/>
                      <a:pt x="42837" y="46527"/>
                    </a:cubicBezTo>
                    <a:cubicBezTo>
                      <a:pt x="42025" y="46767"/>
                      <a:pt x="41185" y="48273"/>
                      <a:pt x="40345" y="49300"/>
                    </a:cubicBezTo>
                    <a:cubicBezTo>
                      <a:pt x="39925" y="49574"/>
                      <a:pt x="39309" y="50054"/>
                      <a:pt x="38889" y="50567"/>
                    </a:cubicBezTo>
                    <a:cubicBezTo>
                      <a:pt x="38693" y="51081"/>
                      <a:pt x="38889" y="51834"/>
                      <a:pt x="38693" y="52348"/>
                    </a:cubicBezTo>
                    <a:cubicBezTo>
                      <a:pt x="37853" y="52348"/>
                      <a:pt x="37237" y="52108"/>
                      <a:pt x="36397" y="52108"/>
                    </a:cubicBezTo>
                    <a:cubicBezTo>
                      <a:pt x="35977" y="52348"/>
                      <a:pt x="36397" y="52861"/>
                      <a:pt x="35781" y="52621"/>
                    </a:cubicBezTo>
                    <a:cubicBezTo>
                      <a:pt x="35361" y="52348"/>
                      <a:pt x="35557" y="51834"/>
                      <a:pt x="34941" y="51594"/>
                    </a:cubicBezTo>
                    <a:cubicBezTo>
                      <a:pt x="34745" y="51320"/>
                      <a:pt x="34101" y="51594"/>
                      <a:pt x="33905" y="51594"/>
                    </a:cubicBezTo>
                    <a:cubicBezTo>
                      <a:pt x="33485" y="51834"/>
                      <a:pt x="33065" y="52108"/>
                      <a:pt x="32449" y="52621"/>
                    </a:cubicBezTo>
                    <a:cubicBezTo>
                      <a:pt x="32869" y="52621"/>
                      <a:pt x="33289" y="52621"/>
                      <a:pt x="33709" y="52621"/>
                    </a:cubicBezTo>
                    <a:cubicBezTo>
                      <a:pt x="33485" y="53614"/>
                      <a:pt x="32029" y="54402"/>
                      <a:pt x="32029" y="55395"/>
                    </a:cubicBezTo>
                    <a:cubicBezTo>
                      <a:pt x="31805" y="55395"/>
                      <a:pt x="31413" y="55669"/>
                      <a:pt x="31189" y="55669"/>
                    </a:cubicBezTo>
                    <a:cubicBezTo>
                      <a:pt x="31189" y="55669"/>
                      <a:pt x="31189" y="55669"/>
                      <a:pt x="31189" y="55908"/>
                    </a:cubicBezTo>
                    <a:cubicBezTo>
                      <a:pt x="30993" y="55908"/>
                      <a:pt x="30769" y="55908"/>
                      <a:pt x="30573" y="55669"/>
                    </a:cubicBezTo>
                    <a:cubicBezTo>
                      <a:pt x="30769" y="53888"/>
                      <a:pt x="28922" y="54915"/>
                      <a:pt x="28278" y="55395"/>
                    </a:cubicBezTo>
                    <a:cubicBezTo>
                      <a:pt x="28278" y="55669"/>
                      <a:pt x="28278" y="55908"/>
                      <a:pt x="28278" y="56182"/>
                    </a:cubicBezTo>
                    <a:cubicBezTo>
                      <a:pt x="28082" y="56182"/>
                      <a:pt x="27886" y="56182"/>
                      <a:pt x="27662" y="56182"/>
                    </a:cubicBezTo>
                    <a:cubicBezTo>
                      <a:pt x="27242" y="56422"/>
                      <a:pt x="26626" y="55908"/>
                      <a:pt x="26822" y="56935"/>
                    </a:cubicBezTo>
                    <a:cubicBezTo>
                      <a:pt x="26822" y="57175"/>
                      <a:pt x="26626" y="57175"/>
                      <a:pt x="26430" y="57175"/>
                    </a:cubicBezTo>
                    <a:cubicBezTo>
                      <a:pt x="26430" y="56935"/>
                      <a:pt x="26206" y="56422"/>
                      <a:pt x="26206" y="56182"/>
                    </a:cubicBezTo>
                    <a:cubicBezTo>
                      <a:pt x="25170" y="55908"/>
                      <a:pt x="24134" y="56422"/>
                      <a:pt x="23098" y="56422"/>
                    </a:cubicBezTo>
                    <a:lnTo>
                      <a:pt x="23294" y="56422"/>
                    </a:lnTo>
                    <a:cubicBezTo>
                      <a:pt x="23490" y="56661"/>
                      <a:pt x="23490" y="57175"/>
                      <a:pt x="23294" y="57449"/>
                    </a:cubicBezTo>
                    <a:cubicBezTo>
                      <a:pt x="22454" y="57962"/>
                      <a:pt x="22454" y="56661"/>
                      <a:pt x="21838" y="56422"/>
                    </a:cubicBezTo>
                    <a:cubicBezTo>
                      <a:pt x="21418" y="56422"/>
                      <a:pt x="20802" y="56935"/>
                      <a:pt x="20382" y="56935"/>
                    </a:cubicBezTo>
                    <a:cubicBezTo>
                      <a:pt x="19766" y="57175"/>
                      <a:pt x="19150" y="57175"/>
                      <a:pt x="18506" y="57449"/>
                    </a:cubicBezTo>
                    <a:cubicBezTo>
                      <a:pt x="18086" y="57689"/>
                      <a:pt x="17890" y="58202"/>
                      <a:pt x="17470" y="58442"/>
                    </a:cubicBezTo>
                    <a:cubicBezTo>
                      <a:pt x="17470" y="57689"/>
                      <a:pt x="18310" y="57962"/>
                      <a:pt x="18310" y="56935"/>
                    </a:cubicBezTo>
                    <a:cubicBezTo>
                      <a:pt x="16238" y="57175"/>
                      <a:pt x="18086" y="54915"/>
                      <a:pt x="18506" y="53614"/>
                    </a:cubicBezTo>
                    <a:cubicBezTo>
                      <a:pt x="17890" y="54128"/>
                      <a:pt x="17470" y="53614"/>
                      <a:pt x="16854" y="53614"/>
                    </a:cubicBezTo>
                    <a:cubicBezTo>
                      <a:pt x="16434" y="53888"/>
                      <a:pt x="16014" y="54402"/>
                      <a:pt x="15594" y="54402"/>
                    </a:cubicBezTo>
                    <a:cubicBezTo>
                      <a:pt x="14783" y="54128"/>
                      <a:pt x="14363" y="53375"/>
                      <a:pt x="15174" y="52621"/>
                    </a:cubicBezTo>
                    <a:cubicBezTo>
                      <a:pt x="15594" y="52348"/>
                      <a:pt x="16238" y="52861"/>
                      <a:pt x="16238" y="51834"/>
                    </a:cubicBezTo>
                    <a:cubicBezTo>
                      <a:pt x="15594" y="51834"/>
                      <a:pt x="14979" y="51594"/>
                      <a:pt x="14559" y="52108"/>
                    </a:cubicBezTo>
                    <a:cubicBezTo>
                      <a:pt x="14139" y="52348"/>
                      <a:pt x="14559" y="52861"/>
                      <a:pt x="14363" y="53135"/>
                    </a:cubicBezTo>
                    <a:cubicBezTo>
                      <a:pt x="14139" y="53614"/>
                      <a:pt x="13943" y="53614"/>
                      <a:pt x="13747" y="54128"/>
                    </a:cubicBezTo>
                    <a:cubicBezTo>
                      <a:pt x="11871" y="54915"/>
                      <a:pt x="14363" y="58202"/>
                      <a:pt x="14783" y="59469"/>
                    </a:cubicBezTo>
                    <a:cubicBezTo>
                      <a:pt x="15398" y="60496"/>
                      <a:pt x="15594" y="61523"/>
                      <a:pt x="16238" y="62516"/>
                    </a:cubicBezTo>
                    <a:cubicBezTo>
                      <a:pt x="17470" y="65049"/>
                      <a:pt x="19150" y="67069"/>
                      <a:pt x="20382" y="69363"/>
                    </a:cubicBezTo>
                    <a:cubicBezTo>
                      <a:pt x="21222" y="70630"/>
                      <a:pt x="21418" y="71383"/>
                      <a:pt x="22454" y="72171"/>
                    </a:cubicBezTo>
                    <a:cubicBezTo>
                      <a:pt x="23490" y="73164"/>
                      <a:pt x="23910" y="74191"/>
                      <a:pt x="24946" y="75218"/>
                    </a:cubicBezTo>
                    <a:cubicBezTo>
                      <a:pt x="25786" y="76211"/>
                      <a:pt x="26430" y="76964"/>
                      <a:pt x="27046" y="78265"/>
                    </a:cubicBezTo>
                    <a:cubicBezTo>
                      <a:pt x="27466" y="79258"/>
                      <a:pt x="27886" y="80285"/>
                      <a:pt x="28922" y="80045"/>
                    </a:cubicBezTo>
                    <a:cubicBezTo>
                      <a:pt x="28698" y="80285"/>
                      <a:pt x="28698" y="80285"/>
                      <a:pt x="28502" y="80559"/>
                    </a:cubicBezTo>
                    <a:cubicBezTo>
                      <a:pt x="28698" y="83092"/>
                      <a:pt x="31189" y="85626"/>
                      <a:pt x="32645" y="87166"/>
                    </a:cubicBezTo>
                    <a:cubicBezTo>
                      <a:pt x="33485" y="88159"/>
                      <a:pt x="34101" y="89186"/>
                      <a:pt x="34941" y="89940"/>
                    </a:cubicBezTo>
                    <a:cubicBezTo>
                      <a:pt x="35781" y="90727"/>
                      <a:pt x="36201" y="90727"/>
                      <a:pt x="36593" y="91480"/>
                    </a:cubicBezTo>
                    <a:cubicBezTo>
                      <a:pt x="37013" y="92233"/>
                      <a:pt x="37433" y="92747"/>
                      <a:pt x="37853" y="93261"/>
                    </a:cubicBezTo>
                    <a:cubicBezTo>
                      <a:pt x="38693" y="94288"/>
                      <a:pt x="39729" y="94527"/>
                      <a:pt x="40569" y="95554"/>
                    </a:cubicBezTo>
                    <a:cubicBezTo>
                      <a:pt x="41185" y="96034"/>
                      <a:pt x="41381" y="96821"/>
                      <a:pt x="41801" y="97061"/>
                    </a:cubicBezTo>
                    <a:cubicBezTo>
                      <a:pt x="42417" y="97574"/>
                      <a:pt x="42641" y="97574"/>
                      <a:pt x="43257" y="97574"/>
                    </a:cubicBezTo>
                    <a:cubicBezTo>
                      <a:pt x="44517" y="97848"/>
                      <a:pt x="44909" y="99629"/>
                      <a:pt x="46168" y="99355"/>
                    </a:cubicBezTo>
                    <a:cubicBezTo>
                      <a:pt x="46588" y="99355"/>
                      <a:pt x="46784" y="98841"/>
                      <a:pt x="47428" y="98841"/>
                    </a:cubicBezTo>
                    <a:cubicBezTo>
                      <a:pt x="48044" y="98841"/>
                      <a:pt x="48240" y="99355"/>
                      <a:pt x="48884" y="99629"/>
                    </a:cubicBezTo>
                    <a:cubicBezTo>
                      <a:pt x="49500" y="99355"/>
                      <a:pt x="50536" y="99868"/>
                      <a:pt x="51152" y="100621"/>
                    </a:cubicBezTo>
                    <a:cubicBezTo>
                      <a:pt x="51768" y="99868"/>
                      <a:pt x="52804" y="99629"/>
                      <a:pt x="53028" y="99115"/>
                    </a:cubicBezTo>
                    <a:cubicBezTo>
                      <a:pt x="54064" y="99115"/>
                      <a:pt x="55100" y="99355"/>
                      <a:pt x="55940" y="98601"/>
                    </a:cubicBezTo>
                    <a:cubicBezTo>
                      <a:pt x="56780" y="98328"/>
                      <a:pt x="56780" y="97848"/>
                      <a:pt x="57592" y="97574"/>
                    </a:cubicBezTo>
                    <a:cubicBezTo>
                      <a:pt x="58236" y="97574"/>
                      <a:pt x="58656" y="97848"/>
                      <a:pt x="59272" y="97848"/>
                    </a:cubicBezTo>
                    <a:cubicBezTo>
                      <a:pt x="59692" y="96821"/>
                      <a:pt x="60083" y="96308"/>
                      <a:pt x="61147" y="96034"/>
                    </a:cubicBezTo>
                    <a:cubicBezTo>
                      <a:pt x="61763" y="96034"/>
                      <a:pt x="63219" y="96308"/>
                      <a:pt x="63219" y="95041"/>
                    </a:cubicBezTo>
                    <a:cubicBezTo>
                      <a:pt x="62603" y="95281"/>
                      <a:pt x="61763" y="95041"/>
                      <a:pt x="61539" y="96034"/>
                    </a:cubicBezTo>
                    <a:cubicBezTo>
                      <a:pt x="60923" y="94767"/>
                      <a:pt x="63219" y="94288"/>
                      <a:pt x="63835" y="94288"/>
                    </a:cubicBezTo>
                    <a:cubicBezTo>
                      <a:pt x="64871" y="94527"/>
                      <a:pt x="65907" y="94767"/>
                      <a:pt x="66971" y="94014"/>
                    </a:cubicBezTo>
                    <a:cubicBezTo>
                      <a:pt x="67363" y="92987"/>
                      <a:pt x="68203" y="93261"/>
                      <a:pt x="69043" y="92987"/>
                    </a:cubicBezTo>
                    <a:cubicBezTo>
                      <a:pt x="69883" y="92987"/>
                      <a:pt x="70499" y="92507"/>
                      <a:pt x="71115" y="91994"/>
                    </a:cubicBezTo>
                    <a:cubicBezTo>
                      <a:pt x="71955" y="91480"/>
                      <a:pt x="72375" y="90453"/>
                      <a:pt x="73187" y="90453"/>
                    </a:cubicBezTo>
                    <a:cubicBezTo>
                      <a:pt x="73411" y="89940"/>
                      <a:pt x="73411" y="89460"/>
                      <a:pt x="73411" y="89186"/>
                    </a:cubicBezTo>
                    <a:lnTo>
                      <a:pt x="73607" y="88947"/>
                    </a:lnTo>
                    <a:cubicBezTo>
                      <a:pt x="74447" y="87166"/>
                      <a:pt x="75286" y="86139"/>
                      <a:pt x="76518" y="84599"/>
                    </a:cubicBezTo>
                    <a:cubicBezTo>
                      <a:pt x="77778" y="83332"/>
                      <a:pt x="77358" y="81552"/>
                      <a:pt x="77554" y="79532"/>
                    </a:cubicBezTo>
                    <a:cubicBezTo>
                      <a:pt x="78394" y="79532"/>
                      <a:pt x="77974" y="77477"/>
                      <a:pt x="77974" y="76724"/>
                    </a:cubicBezTo>
                    <a:cubicBezTo>
                      <a:pt x="77974" y="76211"/>
                      <a:pt x="78198" y="75457"/>
                      <a:pt x="77974" y="74944"/>
                    </a:cubicBezTo>
                    <a:cubicBezTo>
                      <a:pt x="77974" y="74430"/>
                      <a:pt x="77554" y="74191"/>
                      <a:pt x="77554" y="73677"/>
                    </a:cubicBezTo>
                    <a:cubicBezTo>
                      <a:pt x="77358" y="72650"/>
                      <a:pt x="77554" y="71657"/>
                      <a:pt x="77974" y="70870"/>
                    </a:cubicBezTo>
                    <a:cubicBezTo>
                      <a:pt x="78394" y="70116"/>
                      <a:pt x="79010" y="69603"/>
                      <a:pt x="79234" y="68850"/>
                    </a:cubicBezTo>
                    <a:cubicBezTo>
                      <a:pt x="79430" y="68576"/>
                      <a:pt x="79430" y="68576"/>
                      <a:pt x="79654" y="68336"/>
                    </a:cubicBezTo>
                    <a:cubicBezTo>
                      <a:pt x="79010" y="68336"/>
                      <a:pt x="78394" y="68097"/>
                      <a:pt x="77974" y="67823"/>
                    </a:cubicBezTo>
                    <a:cubicBezTo>
                      <a:pt x="78814" y="67309"/>
                      <a:pt x="78814" y="66556"/>
                      <a:pt x="79010" y="65529"/>
                    </a:cubicBezTo>
                    <a:cubicBezTo>
                      <a:pt x="80046" y="65289"/>
                      <a:pt x="80270" y="66556"/>
                      <a:pt x="81110" y="66556"/>
                    </a:cubicBezTo>
                    <a:cubicBezTo>
                      <a:pt x="81922" y="66556"/>
                      <a:pt x="81726" y="65529"/>
                      <a:pt x="82762" y="65803"/>
                    </a:cubicBezTo>
                    <a:cubicBezTo>
                      <a:pt x="82762" y="65529"/>
                      <a:pt x="82762" y="65289"/>
                      <a:pt x="82762" y="65289"/>
                    </a:cubicBezTo>
                    <a:cubicBezTo>
                      <a:pt x="82146" y="65049"/>
                      <a:pt x="81502" y="65289"/>
                      <a:pt x="80886" y="65049"/>
                    </a:cubicBezTo>
                    <a:cubicBezTo>
                      <a:pt x="81110" y="64536"/>
                      <a:pt x="81502" y="64536"/>
                      <a:pt x="82146" y="64536"/>
                    </a:cubicBezTo>
                    <a:cubicBezTo>
                      <a:pt x="82538" y="61763"/>
                      <a:pt x="85478" y="64776"/>
                      <a:pt x="86290" y="65289"/>
                    </a:cubicBezTo>
                    <a:cubicBezTo>
                      <a:pt x="87326" y="66316"/>
                      <a:pt x="89818" y="66042"/>
                      <a:pt x="91077" y="65289"/>
                    </a:cubicBezTo>
                    <a:cubicBezTo>
                      <a:pt x="91273" y="65289"/>
                      <a:pt x="91273" y="65289"/>
                      <a:pt x="91273" y="65289"/>
                    </a:cubicBezTo>
                    <a:cubicBezTo>
                      <a:pt x="91273" y="65289"/>
                      <a:pt x="91273" y="65289"/>
                      <a:pt x="91077" y="65289"/>
                    </a:cubicBezTo>
                    <a:cubicBezTo>
                      <a:pt x="90657" y="65529"/>
                      <a:pt x="89818" y="67069"/>
                      <a:pt x="89202" y="67309"/>
                    </a:cubicBezTo>
                    <a:cubicBezTo>
                      <a:pt x="88586" y="67823"/>
                      <a:pt x="88586" y="67309"/>
                      <a:pt x="87746" y="67069"/>
                    </a:cubicBezTo>
                    <a:cubicBezTo>
                      <a:pt x="87326" y="67069"/>
                      <a:pt x="86710" y="67069"/>
                      <a:pt x="86290" y="66556"/>
                    </a:cubicBezTo>
                    <a:cubicBezTo>
                      <a:pt x="85254" y="65803"/>
                      <a:pt x="85058" y="64022"/>
                      <a:pt x="83994" y="65803"/>
                    </a:cubicBezTo>
                    <a:cubicBezTo>
                      <a:pt x="83378" y="66556"/>
                      <a:pt x="83602" y="68336"/>
                      <a:pt x="82958" y="68850"/>
                    </a:cubicBezTo>
                    <a:cubicBezTo>
                      <a:pt x="83378" y="69089"/>
                      <a:pt x="83798" y="69363"/>
                      <a:pt x="83798" y="70116"/>
                    </a:cubicBezTo>
                    <a:cubicBezTo>
                      <a:pt x="82958" y="70116"/>
                      <a:pt x="82958" y="72650"/>
                      <a:pt x="82958" y="73437"/>
                    </a:cubicBezTo>
                    <a:cubicBezTo>
                      <a:pt x="83378" y="73677"/>
                      <a:pt x="83798" y="73677"/>
                      <a:pt x="84218" y="73677"/>
                    </a:cubicBezTo>
                    <a:cubicBezTo>
                      <a:pt x="84638" y="72650"/>
                      <a:pt x="87746" y="72410"/>
                      <a:pt x="88362" y="72924"/>
                    </a:cubicBezTo>
                    <a:cubicBezTo>
                      <a:pt x="87326" y="73437"/>
                      <a:pt x="86710" y="74191"/>
                      <a:pt x="85478" y="74191"/>
                    </a:cubicBezTo>
                    <a:cubicBezTo>
                      <a:pt x="84834" y="74191"/>
                      <a:pt x="83602" y="73677"/>
                      <a:pt x="83182" y="74704"/>
                    </a:cubicBezTo>
                    <a:cubicBezTo>
                      <a:pt x="82762" y="75457"/>
                      <a:pt x="83182" y="76485"/>
                      <a:pt x="83182" y="77238"/>
                    </a:cubicBezTo>
                    <a:cubicBezTo>
                      <a:pt x="83182" y="78265"/>
                      <a:pt x="82538" y="79018"/>
                      <a:pt x="82762" y="79771"/>
                    </a:cubicBezTo>
                    <a:cubicBezTo>
                      <a:pt x="82958" y="80045"/>
                      <a:pt x="86514" y="80285"/>
                      <a:pt x="86514" y="80798"/>
                    </a:cubicBezTo>
                    <a:cubicBezTo>
                      <a:pt x="86514" y="81072"/>
                      <a:pt x="86514" y="81072"/>
                      <a:pt x="86514" y="81312"/>
                    </a:cubicBezTo>
                    <a:cubicBezTo>
                      <a:pt x="85254" y="81312"/>
                      <a:pt x="83994" y="81072"/>
                      <a:pt x="82958" y="81312"/>
                    </a:cubicBezTo>
                    <a:cubicBezTo>
                      <a:pt x="83182" y="81552"/>
                      <a:pt x="83182" y="81552"/>
                      <a:pt x="83378" y="81825"/>
                    </a:cubicBezTo>
                    <a:cubicBezTo>
                      <a:pt x="83378" y="82065"/>
                      <a:pt x="83602" y="82339"/>
                      <a:pt x="83602" y="82818"/>
                    </a:cubicBezTo>
                    <a:cubicBezTo>
                      <a:pt x="84414" y="82818"/>
                      <a:pt x="85254" y="82818"/>
                      <a:pt x="85870" y="82065"/>
                    </a:cubicBezTo>
                    <a:cubicBezTo>
                      <a:pt x="86514" y="81552"/>
                      <a:pt x="86934" y="81072"/>
                      <a:pt x="87746" y="81312"/>
                    </a:cubicBezTo>
                    <a:cubicBezTo>
                      <a:pt x="87550" y="81312"/>
                      <a:pt x="87326" y="81552"/>
                      <a:pt x="87326" y="81552"/>
                    </a:cubicBezTo>
                    <a:cubicBezTo>
                      <a:pt x="87130" y="82579"/>
                      <a:pt x="86094" y="83092"/>
                      <a:pt x="85674" y="83845"/>
                    </a:cubicBezTo>
                    <a:cubicBezTo>
                      <a:pt x="85254" y="84359"/>
                      <a:pt x="85254" y="84599"/>
                      <a:pt x="84834" y="84873"/>
                    </a:cubicBezTo>
                    <a:cubicBezTo>
                      <a:pt x="84414" y="85386"/>
                      <a:pt x="83798" y="85112"/>
                      <a:pt x="83994" y="86139"/>
                    </a:cubicBezTo>
                    <a:lnTo>
                      <a:pt x="84218" y="86139"/>
                    </a:lnTo>
                    <a:cubicBezTo>
                      <a:pt x="84218" y="87166"/>
                      <a:pt x="84218" y="87920"/>
                      <a:pt x="83798" y="88673"/>
                    </a:cubicBezTo>
                    <a:cubicBezTo>
                      <a:pt x="83602" y="89186"/>
                      <a:pt x="83378" y="89186"/>
                      <a:pt x="83378" y="89940"/>
                    </a:cubicBezTo>
                    <a:cubicBezTo>
                      <a:pt x="83378" y="90453"/>
                      <a:pt x="83602" y="90727"/>
                      <a:pt x="83798" y="90967"/>
                    </a:cubicBezTo>
                    <a:cubicBezTo>
                      <a:pt x="83602" y="91480"/>
                      <a:pt x="83182" y="91994"/>
                      <a:pt x="83378" y="92747"/>
                    </a:cubicBezTo>
                    <a:cubicBezTo>
                      <a:pt x="83994" y="92747"/>
                      <a:pt x="85254" y="92507"/>
                      <a:pt x="85254" y="93261"/>
                    </a:cubicBezTo>
                    <a:cubicBezTo>
                      <a:pt x="84834" y="93261"/>
                      <a:pt x="84218" y="93774"/>
                      <a:pt x="83994" y="94288"/>
                    </a:cubicBezTo>
                    <a:cubicBezTo>
                      <a:pt x="84834" y="94527"/>
                      <a:pt x="85674" y="94288"/>
                      <a:pt x="86514" y="94288"/>
                    </a:cubicBezTo>
                    <a:cubicBezTo>
                      <a:pt x="86514" y="94527"/>
                      <a:pt x="86514" y="94767"/>
                      <a:pt x="86514" y="95041"/>
                    </a:cubicBezTo>
                    <a:cubicBezTo>
                      <a:pt x="85870" y="94767"/>
                      <a:pt x="85478" y="95041"/>
                      <a:pt x="85058" y="95281"/>
                    </a:cubicBezTo>
                    <a:cubicBezTo>
                      <a:pt x="85674" y="95794"/>
                      <a:pt x="85478" y="96821"/>
                      <a:pt x="85478" y="97574"/>
                    </a:cubicBezTo>
                    <a:cubicBezTo>
                      <a:pt x="86094" y="97574"/>
                      <a:pt x="86934" y="97335"/>
                      <a:pt x="87746" y="97574"/>
                    </a:cubicBezTo>
                    <a:cubicBezTo>
                      <a:pt x="87550" y="98088"/>
                      <a:pt x="87550" y="98601"/>
                      <a:pt x="87550" y="98841"/>
                    </a:cubicBezTo>
                    <a:cubicBezTo>
                      <a:pt x="86710" y="99115"/>
                      <a:pt x="86094" y="99355"/>
                      <a:pt x="85478" y="99629"/>
                    </a:cubicBezTo>
                    <a:cubicBezTo>
                      <a:pt x="85674" y="100108"/>
                      <a:pt x="85870" y="101135"/>
                      <a:pt x="86290" y="101409"/>
                    </a:cubicBezTo>
                    <a:cubicBezTo>
                      <a:pt x="86710" y="101888"/>
                      <a:pt x="87130" y="101888"/>
                      <a:pt x="87746" y="101888"/>
                    </a:cubicBezTo>
                    <a:cubicBezTo>
                      <a:pt x="87970" y="103155"/>
                      <a:pt x="86934" y="102676"/>
                      <a:pt x="86290" y="103155"/>
                    </a:cubicBezTo>
                    <a:cubicBezTo>
                      <a:pt x="86094" y="105209"/>
                      <a:pt x="86094" y="106990"/>
                      <a:pt x="85674" y="108770"/>
                    </a:cubicBezTo>
                    <a:cubicBezTo>
                      <a:pt x="85478" y="109009"/>
                      <a:pt x="85478" y="109523"/>
                      <a:pt x="85254" y="109797"/>
                    </a:cubicBezTo>
                    <a:cubicBezTo>
                      <a:pt x="85058" y="110276"/>
                      <a:pt x="85058" y="110790"/>
                      <a:pt x="85058" y="111064"/>
                    </a:cubicBezTo>
                    <a:cubicBezTo>
                      <a:pt x="85254" y="111303"/>
                      <a:pt x="85478" y="111303"/>
                      <a:pt x="85478" y="111577"/>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7" name="Shape 2589">
                <a:extLst>
                  <a:ext uri="{FF2B5EF4-FFF2-40B4-BE49-F238E27FC236}">
                    <a16:creationId xmlns:a16="http://schemas.microsoft.com/office/drawing/2014/main" id="{B509149A-C3C6-6C59-BC1C-3FA762240CE6}"/>
                  </a:ext>
                </a:extLst>
              </p:cNvPr>
              <p:cNvSpPr/>
              <p:nvPr/>
            </p:nvSpPr>
            <p:spPr>
              <a:xfrm>
                <a:off x="6719769" y="3746391"/>
                <a:ext cx="1945" cy="970"/>
              </a:xfrm>
              <a:custGeom>
                <a:avLst/>
                <a:gdLst/>
                <a:ahLst/>
                <a:cxnLst/>
                <a:rect l="0" t="0" r="0" b="0"/>
                <a:pathLst>
                  <a:path w="120000" h="120000" extrusionOk="0">
                    <a:moveTo>
                      <a:pt x="0" y="0"/>
                    </a:moveTo>
                    <a:lnTo>
                      <a:pt x="0" y="0"/>
                    </a:lnTo>
                    <a:cubicBezTo>
                      <a:pt x="105000" y="0"/>
                      <a:pt x="105000" y="0"/>
                      <a:pt x="105000" y="0"/>
                    </a:cubicBezTo>
                    <a:cubicBezTo>
                      <a:pt x="105000" y="0"/>
                      <a:pt x="105000" y="0"/>
                      <a:pt x="0"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8" name="Shape 2590">
                <a:extLst>
                  <a:ext uri="{FF2B5EF4-FFF2-40B4-BE49-F238E27FC236}">
                    <a16:creationId xmlns:a16="http://schemas.microsoft.com/office/drawing/2014/main" id="{705A7D40-EC58-E0C3-56C1-93606310364E}"/>
                  </a:ext>
                </a:extLst>
              </p:cNvPr>
              <p:cNvSpPr/>
              <p:nvPr/>
            </p:nvSpPr>
            <p:spPr>
              <a:xfrm>
                <a:off x="6717825" y="4796649"/>
                <a:ext cx="102081" cy="152535"/>
              </a:xfrm>
              <a:custGeom>
                <a:avLst/>
                <a:gdLst/>
                <a:ahLst/>
                <a:cxnLst/>
                <a:rect l="0" t="0" r="0" b="0"/>
                <a:pathLst>
                  <a:path w="120000" h="120000" extrusionOk="0">
                    <a:moveTo>
                      <a:pt x="81038" y="114616"/>
                    </a:moveTo>
                    <a:lnTo>
                      <a:pt x="81038" y="114616"/>
                    </a:lnTo>
                    <a:cubicBezTo>
                      <a:pt x="87012" y="114616"/>
                      <a:pt x="90909" y="119826"/>
                      <a:pt x="96623" y="118610"/>
                    </a:cubicBezTo>
                    <a:cubicBezTo>
                      <a:pt x="98441" y="114616"/>
                      <a:pt x="96623" y="112011"/>
                      <a:pt x="102337" y="109580"/>
                    </a:cubicBezTo>
                    <a:cubicBezTo>
                      <a:pt x="110129" y="105586"/>
                      <a:pt x="106233" y="97945"/>
                      <a:pt x="106233" y="92735"/>
                    </a:cubicBezTo>
                    <a:cubicBezTo>
                      <a:pt x="108051" y="92735"/>
                      <a:pt x="108051" y="92735"/>
                      <a:pt x="108051" y="92735"/>
                    </a:cubicBezTo>
                    <a:cubicBezTo>
                      <a:pt x="111948" y="85094"/>
                      <a:pt x="98441" y="88914"/>
                      <a:pt x="98441" y="82489"/>
                    </a:cubicBezTo>
                    <a:cubicBezTo>
                      <a:pt x="102337" y="82489"/>
                      <a:pt x="111948" y="82489"/>
                      <a:pt x="111948" y="79884"/>
                    </a:cubicBezTo>
                    <a:cubicBezTo>
                      <a:pt x="114025" y="77279"/>
                      <a:pt x="114025" y="77279"/>
                      <a:pt x="117922" y="77279"/>
                    </a:cubicBezTo>
                    <a:cubicBezTo>
                      <a:pt x="119740" y="70853"/>
                      <a:pt x="114025" y="67033"/>
                      <a:pt x="104415" y="64428"/>
                    </a:cubicBezTo>
                    <a:cubicBezTo>
                      <a:pt x="104415" y="60434"/>
                      <a:pt x="111948" y="52793"/>
                      <a:pt x="108051" y="47583"/>
                    </a:cubicBezTo>
                    <a:cubicBezTo>
                      <a:pt x="117922" y="44978"/>
                      <a:pt x="108051" y="37337"/>
                      <a:pt x="104415" y="34732"/>
                    </a:cubicBezTo>
                    <a:cubicBezTo>
                      <a:pt x="98441" y="30911"/>
                      <a:pt x="94805" y="29522"/>
                      <a:pt x="88831" y="29522"/>
                    </a:cubicBezTo>
                    <a:cubicBezTo>
                      <a:pt x="87012" y="29522"/>
                      <a:pt x="84935" y="29522"/>
                      <a:pt x="84935" y="29522"/>
                    </a:cubicBezTo>
                    <a:cubicBezTo>
                      <a:pt x="73506" y="29522"/>
                      <a:pt x="59999" y="25701"/>
                      <a:pt x="48311" y="24486"/>
                    </a:cubicBezTo>
                    <a:cubicBezTo>
                      <a:pt x="48311" y="14066"/>
                      <a:pt x="36883" y="10246"/>
                      <a:pt x="32987" y="0"/>
                    </a:cubicBezTo>
                    <a:cubicBezTo>
                      <a:pt x="23376" y="0"/>
                      <a:pt x="17402" y="0"/>
                      <a:pt x="15584" y="5036"/>
                    </a:cubicBezTo>
                    <a:cubicBezTo>
                      <a:pt x="9870" y="6425"/>
                      <a:pt x="5974" y="5036"/>
                      <a:pt x="0" y="5036"/>
                    </a:cubicBezTo>
                    <a:cubicBezTo>
                      <a:pt x="3896" y="10246"/>
                      <a:pt x="5974" y="14066"/>
                      <a:pt x="7792" y="19276"/>
                    </a:cubicBezTo>
                    <a:cubicBezTo>
                      <a:pt x="11688" y="24486"/>
                      <a:pt x="11688" y="29522"/>
                      <a:pt x="17402" y="33516"/>
                    </a:cubicBezTo>
                    <a:cubicBezTo>
                      <a:pt x="21298" y="34732"/>
                      <a:pt x="36883" y="38552"/>
                      <a:pt x="40779" y="38552"/>
                    </a:cubicBezTo>
                    <a:cubicBezTo>
                      <a:pt x="34805" y="38552"/>
                      <a:pt x="17402" y="38552"/>
                      <a:pt x="27272" y="44978"/>
                    </a:cubicBezTo>
                    <a:cubicBezTo>
                      <a:pt x="32987" y="48972"/>
                      <a:pt x="44415" y="43762"/>
                      <a:pt x="48311" y="48972"/>
                    </a:cubicBezTo>
                    <a:cubicBezTo>
                      <a:pt x="42597" y="48972"/>
                      <a:pt x="34805" y="47583"/>
                      <a:pt x="30909" y="48972"/>
                    </a:cubicBezTo>
                    <a:cubicBezTo>
                      <a:pt x="38701" y="59218"/>
                      <a:pt x="50389" y="69464"/>
                      <a:pt x="48311" y="82489"/>
                    </a:cubicBezTo>
                    <a:cubicBezTo>
                      <a:pt x="46493" y="82489"/>
                      <a:pt x="46493" y="82489"/>
                      <a:pt x="46493" y="82489"/>
                    </a:cubicBezTo>
                    <a:cubicBezTo>
                      <a:pt x="44415" y="86309"/>
                      <a:pt x="52207" y="87698"/>
                      <a:pt x="54025" y="91519"/>
                    </a:cubicBezTo>
                    <a:cubicBezTo>
                      <a:pt x="57922" y="95340"/>
                      <a:pt x="59999" y="97945"/>
                      <a:pt x="63896" y="101765"/>
                    </a:cubicBezTo>
                    <a:cubicBezTo>
                      <a:pt x="67532" y="106975"/>
                      <a:pt x="65714" y="109580"/>
                      <a:pt x="67532" y="113400"/>
                    </a:cubicBezTo>
                    <a:cubicBezTo>
                      <a:pt x="69610" y="117221"/>
                      <a:pt x="75324" y="117221"/>
                      <a:pt x="79220" y="119826"/>
                    </a:cubicBezTo>
                    <a:lnTo>
                      <a:pt x="81038" y="119826"/>
                    </a:lnTo>
                    <a:cubicBezTo>
                      <a:pt x="81038" y="118610"/>
                      <a:pt x="81038" y="116005"/>
                      <a:pt x="81038" y="114616"/>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9" name="Shape 2591">
                <a:extLst>
                  <a:ext uri="{FF2B5EF4-FFF2-40B4-BE49-F238E27FC236}">
                    <a16:creationId xmlns:a16="http://schemas.microsoft.com/office/drawing/2014/main" id="{335F2E27-7233-22BD-0F44-DEA246926564}"/>
                  </a:ext>
                </a:extLst>
              </p:cNvPr>
              <p:cNvSpPr/>
              <p:nvPr/>
            </p:nvSpPr>
            <p:spPr>
              <a:xfrm>
                <a:off x="6765463" y="4416769"/>
                <a:ext cx="722351" cy="1111467"/>
              </a:xfrm>
              <a:custGeom>
                <a:avLst/>
                <a:gdLst/>
                <a:ahLst/>
                <a:cxnLst/>
                <a:rect l="0" t="0" r="0" b="0"/>
                <a:pathLst>
                  <a:path w="120000" h="120000" extrusionOk="0">
                    <a:moveTo>
                      <a:pt x="22564" y="97894"/>
                    </a:moveTo>
                    <a:lnTo>
                      <a:pt x="22564" y="97894"/>
                    </a:lnTo>
                    <a:cubicBezTo>
                      <a:pt x="23406" y="97703"/>
                      <a:pt x="24468" y="98584"/>
                      <a:pt x="23406" y="98774"/>
                    </a:cubicBezTo>
                    <a:cubicBezTo>
                      <a:pt x="23663" y="99131"/>
                      <a:pt x="23956" y="99464"/>
                      <a:pt x="24468" y="99298"/>
                    </a:cubicBezTo>
                    <a:cubicBezTo>
                      <a:pt x="24761" y="98584"/>
                      <a:pt x="25311" y="98417"/>
                      <a:pt x="26373" y="98941"/>
                    </a:cubicBezTo>
                    <a:cubicBezTo>
                      <a:pt x="27728" y="99464"/>
                      <a:pt x="26373" y="99654"/>
                      <a:pt x="26666" y="100178"/>
                    </a:cubicBezTo>
                    <a:cubicBezTo>
                      <a:pt x="27216" y="100178"/>
                      <a:pt x="27728" y="100178"/>
                      <a:pt x="28278" y="100368"/>
                    </a:cubicBezTo>
                    <a:cubicBezTo>
                      <a:pt x="28278" y="100535"/>
                      <a:pt x="28021" y="100892"/>
                      <a:pt x="28278" y="101058"/>
                    </a:cubicBezTo>
                    <a:cubicBezTo>
                      <a:pt x="28278" y="100892"/>
                      <a:pt x="29633" y="100178"/>
                      <a:pt x="29926" y="100178"/>
                    </a:cubicBezTo>
                    <a:cubicBezTo>
                      <a:pt x="29926" y="100535"/>
                      <a:pt x="29926" y="101058"/>
                      <a:pt x="29633" y="101415"/>
                    </a:cubicBezTo>
                    <a:cubicBezTo>
                      <a:pt x="30732" y="101606"/>
                      <a:pt x="30732" y="102129"/>
                      <a:pt x="31282" y="102653"/>
                    </a:cubicBezTo>
                    <a:cubicBezTo>
                      <a:pt x="31538" y="102653"/>
                      <a:pt x="31831" y="102653"/>
                      <a:pt x="32087" y="102653"/>
                    </a:cubicBezTo>
                    <a:cubicBezTo>
                      <a:pt x="32087" y="102129"/>
                      <a:pt x="33736" y="102129"/>
                      <a:pt x="33443" y="102843"/>
                    </a:cubicBezTo>
                    <a:cubicBezTo>
                      <a:pt x="32930" y="103200"/>
                      <a:pt x="32087" y="103367"/>
                      <a:pt x="32087" y="103890"/>
                    </a:cubicBezTo>
                    <a:cubicBezTo>
                      <a:pt x="32087" y="104247"/>
                      <a:pt x="32637" y="104414"/>
                      <a:pt x="32637" y="104961"/>
                    </a:cubicBezTo>
                    <a:cubicBezTo>
                      <a:pt x="32637" y="106008"/>
                      <a:pt x="33186" y="105841"/>
                      <a:pt x="34835" y="106198"/>
                    </a:cubicBezTo>
                    <a:cubicBezTo>
                      <a:pt x="35897" y="106365"/>
                      <a:pt x="37252" y="107959"/>
                      <a:pt x="36996" y="108673"/>
                    </a:cubicBezTo>
                    <a:cubicBezTo>
                      <a:pt x="38351" y="108673"/>
                      <a:pt x="39157" y="109553"/>
                      <a:pt x="39963" y="109910"/>
                    </a:cubicBezTo>
                    <a:cubicBezTo>
                      <a:pt x="41062" y="110434"/>
                      <a:pt x="43516" y="110077"/>
                      <a:pt x="43809" y="110957"/>
                    </a:cubicBezTo>
                    <a:cubicBezTo>
                      <a:pt x="44065" y="112028"/>
                      <a:pt x="44322" y="112552"/>
                      <a:pt x="46227" y="112908"/>
                    </a:cubicBezTo>
                    <a:cubicBezTo>
                      <a:pt x="46776" y="113075"/>
                      <a:pt x="47582" y="113075"/>
                      <a:pt x="48424" y="113075"/>
                    </a:cubicBezTo>
                    <a:cubicBezTo>
                      <a:pt x="49230" y="113075"/>
                      <a:pt x="50586" y="112552"/>
                      <a:pt x="51391" y="112718"/>
                    </a:cubicBezTo>
                    <a:cubicBezTo>
                      <a:pt x="51391" y="113265"/>
                      <a:pt x="51391" y="113789"/>
                      <a:pt x="51391" y="114312"/>
                    </a:cubicBezTo>
                    <a:cubicBezTo>
                      <a:pt x="52234" y="114312"/>
                      <a:pt x="53589" y="114146"/>
                      <a:pt x="54139" y="114669"/>
                    </a:cubicBezTo>
                    <a:cubicBezTo>
                      <a:pt x="54395" y="114860"/>
                      <a:pt x="54395" y="115740"/>
                      <a:pt x="54945" y="115740"/>
                    </a:cubicBezTo>
                    <a:cubicBezTo>
                      <a:pt x="54945" y="115550"/>
                      <a:pt x="54945" y="115550"/>
                      <a:pt x="54945" y="115550"/>
                    </a:cubicBezTo>
                    <a:cubicBezTo>
                      <a:pt x="56043" y="115383"/>
                      <a:pt x="56593" y="116430"/>
                      <a:pt x="57399" y="116787"/>
                    </a:cubicBezTo>
                    <a:cubicBezTo>
                      <a:pt x="58461" y="116977"/>
                      <a:pt x="59853" y="116621"/>
                      <a:pt x="60366" y="117334"/>
                    </a:cubicBezTo>
                    <a:cubicBezTo>
                      <a:pt x="60366" y="117501"/>
                      <a:pt x="60366" y="117668"/>
                      <a:pt x="60366" y="118215"/>
                    </a:cubicBezTo>
                    <a:cubicBezTo>
                      <a:pt x="61208" y="118024"/>
                      <a:pt x="62564" y="117858"/>
                      <a:pt x="63369" y="118215"/>
                    </a:cubicBezTo>
                    <a:cubicBezTo>
                      <a:pt x="63663" y="118381"/>
                      <a:pt x="63919" y="119785"/>
                      <a:pt x="63663" y="119785"/>
                    </a:cubicBezTo>
                    <a:cubicBezTo>
                      <a:pt x="64468" y="119976"/>
                      <a:pt x="65274" y="119619"/>
                      <a:pt x="65824" y="119452"/>
                    </a:cubicBezTo>
                    <a:cubicBezTo>
                      <a:pt x="66923" y="119452"/>
                      <a:pt x="67985" y="119452"/>
                      <a:pt x="68827" y="119619"/>
                    </a:cubicBezTo>
                    <a:cubicBezTo>
                      <a:pt x="71282" y="119785"/>
                      <a:pt x="71282" y="119452"/>
                      <a:pt x="71794" y="118215"/>
                    </a:cubicBezTo>
                    <a:cubicBezTo>
                      <a:pt x="72087" y="117144"/>
                      <a:pt x="73443" y="116430"/>
                      <a:pt x="75091" y="116264"/>
                    </a:cubicBezTo>
                    <a:cubicBezTo>
                      <a:pt x="75897" y="116264"/>
                      <a:pt x="76703" y="116097"/>
                      <a:pt x="77509" y="116430"/>
                    </a:cubicBezTo>
                    <a:cubicBezTo>
                      <a:pt x="77802" y="116787"/>
                      <a:pt x="78058" y="117501"/>
                      <a:pt x="78864" y="117334"/>
                    </a:cubicBezTo>
                    <a:cubicBezTo>
                      <a:pt x="79157" y="117144"/>
                      <a:pt x="79157" y="116787"/>
                      <a:pt x="79157" y="116621"/>
                    </a:cubicBezTo>
                    <a:cubicBezTo>
                      <a:pt x="80769" y="116264"/>
                      <a:pt x="82161" y="116430"/>
                      <a:pt x="83772" y="116787"/>
                    </a:cubicBezTo>
                    <a:cubicBezTo>
                      <a:pt x="84871" y="116787"/>
                      <a:pt x="86776" y="117501"/>
                      <a:pt x="87838" y="117501"/>
                    </a:cubicBezTo>
                    <a:cubicBezTo>
                      <a:pt x="88131" y="116621"/>
                      <a:pt x="88131" y="115550"/>
                      <a:pt x="89230" y="114860"/>
                    </a:cubicBezTo>
                    <a:cubicBezTo>
                      <a:pt x="90586" y="113955"/>
                      <a:pt x="92747" y="114312"/>
                      <a:pt x="94395" y="114312"/>
                    </a:cubicBezTo>
                    <a:cubicBezTo>
                      <a:pt x="94395" y="113789"/>
                      <a:pt x="94395" y="113265"/>
                      <a:pt x="95201" y="112908"/>
                    </a:cubicBezTo>
                    <a:cubicBezTo>
                      <a:pt x="95457" y="112718"/>
                      <a:pt x="96007" y="112718"/>
                      <a:pt x="96007" y="112361"/>
                    </a:cubicBezTo>
                    <a:cubicBezTo>
                      <a:pt x="96300" y="111671"/>
                      <a:pt x="96556" y="110957"/>
                      <a:pt x="96300" y="110267"/>
                    </a:cubicBezTo>
                    <a:cubicBezTo>
                      <a:pt x="95457" y="108839"/>
                      <a:pt x="90293" y="109910"/>
                      <a:pt x="88937" y="108839"/>
                    </a:cubicBezTo>
                    <a:cubicBezTo>
                      <a:pt x="89743" y="108316"/>
                      <a:pt x="91684" y="107602"/>
                      <a:pt x="92490" y="107079"/>
                    </a:cubicBezTo>
                    <a:cubicBezTo>
                      <a:pt x="93296" y="106365"/>
                      <a:pt x="93040" y="105318"/>
                      <a:pt x="93040" y="104247"/>
                    </a:cubicBezTo>
                    <a:cubicBezTo>
                      <a:pt x="92747" y="104414"/>
                      <a:pt x="92490" y="104247"/>
                      <a:pt x="92197" y="104247"/>
                    </a:cubicBezTo>
                    <a:cubicBezTo>
                      <a:pt x="92747" y="103533"/>
                      <a:pt x="92490" y="102296"/>
                      <a:pt x="92490" y="101415"/>
                    </a:cubicBezTo>
                    <a:cubicBezTo>
                      <a:pt x="93846" y="101415"/>
                      <a:pt x="96849" y="101772"/>
                      <a:pt x="97655" y="100701"/>
                    </a:cubicBezTo>
                    <a:cubicBezTo>
                      <a:pt x="98205" y="100011"/>
                      <a:pt x="98205" y="99131"/>
                      <a:pt x="98461" y="98251"/>
                    </a:cubicBezTo>
                    <a:cubicBezTo>
                      <a:pt x="98717" y="97537"/>
                      <a:pt x="102014" y="98060"/>
                      <a:pt x="102564" y="98584"/>
                    </a:cubicBezTo>
                    <a:cubicBezTo>
                      <a:pt x="104175" y="100011"/>
                      <a:pt x="104175" y="97894"/>
                      <a:pt x="105824" y="98251"/>
                    </a:cubicBezTo>
                    <a:cubicBezTo>
                      <a:pt x="106630" y="98584"/>
                      <a:pt x="106886" y="99131"/>
                      <a:pt x="107728" y="99464"/>
                    </a:cubicBezTo>
                    <a:cubicBezTo>
                      <a:pt x="108241" y="99654"/>
                      <a:pt x="109084" y="99654"/>
                      <a:pt x="109890" y="99821"/>
                    </a:cubicBezTo>
                    <a:cubicBezTo>
                      <a:pt x="109890" y="99821"/>
                      <a:pt x="109890" y="100011"/>
                      <a:pt x="110183" y="100011"/>
                    </a:cubicBezTo>
                    <a:cubicBezTo>
                      <a:pt x="110439" y="99298"/>
                      <a:pt x="110695" y="98417"/>
                      <a:pt x="111245" y="98251"/>
                    </a:cubicBezTo>
                    <a:cubicBezTo>
                      <a:pt x="111794" y="98060"/>
                      <a:pt x="113699" y="98060"/>
                      <a:pt x="113443" y="97346"/>
                    </a:cubicBezTo>
                    <a:cubicBezTo>
                      <a:pt x="112087" y="97346"/>
                      <a:pt x="110439" y="96299"/>
                      <a:pt x="112344" y="96133"/>
                    </a:cubicBezTo>
                    <a:cubicBezTo>
                      <a:pt x="113956" y="96133"/>
                      <a:pt x="114249" y="97894"/>
                      <a:pt x="115604" y="97894"/>
                    </a:cubicBezTo>
                    <a:cubicBezTo>
                      <a:pt x="117216" y="97894"/>
                      <a:pt x="115860" y="95776"/>
                      <a:pt x="115860" y="95229"/>
                    </a:cubicBezTo>
                    <a:cubicBezTo>
                      <a:pt x="116153" y="94348"/>
                      <a:pt x="116959" y="94348"/>
                      <a:pt x="118315" y="94348"/>
                    </a:cubicBezTo>
                    <a:cubicBezTo>
                      <a:pt x="118315" y="93991"/>
                      <a:pt x="118058" y="93111"/>
                      <a:pt x="118864" y="93111"/>
                    </a:cubicBezTo>
                    <a:cubicBezTo>
                      <a:pt x="119157" y="92587"/>
                      <a:pt x="119963" y="90469"/>
                      <a:pt x="119157" y="90113"/>
                    </a:cubicBezTo>
                    <a:cubicBezTo>
                      <a:pt x="117765" y="89589"/>
                      <a:pt x="115860" y="89946"/>
                      <a:pt x="114505" y="89946"/>
                    </a:cubicBezTo>
                    <a:cubicBezTo>
                      <a:pt x="114505" y="89589"/>
                      <a:pt x="114249" y="89232"/>
                      <a:pt x="113956" y="88875"/>
                    </a:cubicBezTo>
                    <a:cubicBezTo>
                      <a:pt x="113956" y="88352"/>
                      <a:pt x="113956" y="87804"/>
                      <a:pt x="114249" y="87281"/>
                    </a:cubicBezTo>
                    <a:cubicBezTo>
                      <a:pt x="114249" y="86757"/>
                      <a:pt x="114798" y="85520"/>
                      <a:pt x="113956" y="85163"/>
                    </a:cubicBezTo>
                    <a:cubicBezTo>
                      <a:pt x="113150" y="84806"/>
                      <a:pt x="109633" y="84806"/>
                      <a:pt x="109633" y="85687"/>
                    </a:cubicBezTo>
                    <a:cubicBezTo>
                      <a:pt x="109340" y="85687"/>
                      <a:pt x="109340" y="85687"/>
                      <a:pt x="109084" y="85687"/>
                    </a:cubicBezTo>
                    <a:cubicBezTo>
                      <a:pt x="109084" y="84997"/>
                      <a:pt x="109340" y="84640"/>
                      <a:pt x="109340" y="84116"/>
                    </a:cubicBezTo>
                    <a:cubicBezTo>
                      <a:pt x="109084" y="83926"/>
                      <a:pt x="108791" y="83926"/>
                      <a:pt x="108534" y="83759"/>
                    </a:cubicBezTo>
                    <a:cubicBezTo>
                      <a:pt x="107728" y="83569"/>
                      <a:pt x="107435" y="83926"/>
                      <a:pt x="106630" y="83759"/>
                    </a:cubicBezTo>
                    <a:cubicBezTo>
                      <a:pt x="105824" y="83212"/>
                      <a:pt x="106630" y="83212"/>
                      <a:pt x="107435" y="83212"/>
                    </a:cubicBezTo>
                    <a:cubicBezTo>
                      <a:pt x="107728" y="82522"/>
                      <a:pt x="108534" y="80380"/>
                      <a:pt x="107179" y="80047"/>
                    </a:cubicBezTo>
                    <a:cubicBezTo>
                      <a:pt x="106336" y="79857"/>
                      <a:pt x="104175" y="79857"/>
                      <a:pt x="104432" y="80571"/>
                    </a:cubicBezTo>
                    <a:cubicBezTo>
                      <a:pt x="104175" y="80571"/>
                      <a:pt x="103626" y="80571"/>
                      <a:pt x="103626" y="80571"/>
                    </a:cubicBezTo>
                    <a:cubicBezTo>
                      <a:pt x="103369" y="79690"/>
                      <a:pt x="104432" y="79333"/>
                      <a:pt x="104432" y="78453"/>
                    </a:cubicBezTo>
                    <a:cubicBezTo>
                      <a:pt x="104175" y="78453"/>
                      <a:pt x="103626" y="78453"/>
                      <a:pt x="103369" y="78453"/>
                    </a:cubicBezTo>
                    <a:cubicBezTo>
                      <a:pt x="103369" y="78619"/>
                      <a:pt x="103369" y="78976"/>
                      <a:pt x="103369" y="79167"/>
                    </a:cubicBezTo>
                    <a:cubicBezTo>
                      <a:pt x="103076" y="79167"/>
                      <a:pt x="102820" y="79167"/>
                      <a:pt x="102564" y="79167"/>
                    </a:cubicBezTo>
                    <a:cubicBezTo>
                      <a:pt x="102564" y="78453"/>
                      <a:pt x="100366" y="78619"/>
                      <a:pt x="99560" y="78619"/>
                    </a:cubicBezTo>
                    <a:cubicBezTo>
                      <a:pt x="100109" y="78976"/>
                      <a:pt x="99816" y="79333"/>
                      <a:pt x="99816" y="79690"/>
                    </a:cubicBezTo>
                    <a:cubicBezTo>
                      <a:pt x="99010" y="79857"/>
                      <a:pt x="98461" y="80214"/>
                      <a:pt x="97912" y="80737"/>
                    </a:cubicBezTo>
                    <a:cubicBezTo>
                      <a:pt x="97362" y="81094"/>
                      <a:pt x="96300" y="81094"/>
                      <a:pt x="95457" y="81094"/>
                    </a:cubicBezTo>
                    <a:cubicBezTo>
                      <a:pt x="95457" y="81284"/>
                      <a:pt x="95457" y="81284"/>
                      <a:pt x="95457" y="81451"/>
                    </a:cubicBezTo>
                    <a:cubicBezTo>
                      <a:pt x="94102" y="81451"/>
                      <a:pt x="92490" y="81451"/>
                      <a:pt x="91135" y="81451"/>
                    </a:cubicBezTo>
                    <a:cubicBezTo>
                      <a:pt x="91135" y="81618"/>
                      <a:pt x="91135" y="82165"/>
                      <a:pt x="90586" y="82165"/>
                    </a:cubicBezTo>
                    <a:cubicBezTo>
                      <a:pt x="90586" y="82165"/>
                      <a:pt x="90293" y="81808"/>
                      <a:pt x="90586" y="81618"/>
                    </a:cubicBezTo>
                    <a:cubicBezTo>
                      <a:pt x="88937" y="81618"/>
                      <a:pt x="89230" y="80571"/>
                      <a:pt x="89230" y="79690"/>
                    </a:cubicBezTo>
                    <a:cubicBezTo>
                      <a:pt x="87838" y="79690"/>
                      <a:pt x="85421" y="79690"/>
                      <a:pt x="84322" y="79167"/>
                    </a:cubicBezTo>
                    <a:cubicBezTo>
                      <a:pt x="83516" y="78810"/>
                      <a:pt x="83223" y="78096"/>
                      <a:pt x="81868" y="78262"/>
                    </a:cubicBezTo>
                    <a:cubicBezTo>
                      <a:pt x="81868" y="78619"/>
                      <a:pt x="82417" y="80737"/>
                      <a:pt x="81611" y="80737"/>
                    </a:cubicBezTo>
                    <a:cubicBezTo>
                      <a:pt x="80512" y="80928"/>
                      <a:pt x="79157" y="80737"/>
                      <a:pt x="78058" y="80571"/>
                    </a:cubicBezTo>
                    <a:cubicBezTo>
                      <a:pt x="77802" y="80047"/>
                      <a:pt x="78351" y="79333"/>
                      <a:pt x="78608" y="78810"/>
                    </a:cubicBezTo>
                    <a:cubicBezTo>
                      <a:pt x="80512" y="78810"/>
                      <a:pt x="80512" y="77572"/>
                      <a:pt x="79413" y="76859"/>
                    </a:cubicBezTo>
                    <a:cubicBezTo>
                      <a:pt x="78864" y="76502"/>
                      <a:pt x="78351" y="76502"/>
                      <a:pt x="78058" y="76335"/>
                    </a:cubicBezTo>
                    <a:cubicBezTo>
                      <a:pt x="77252" y="75978"/>
                      <a:pt x="78058" y="75264"/>
                      <a:pt x="78058" y="74741"/>
                    </a:cubicBezTo>
                    <a:cubicBezTo>
                      <a:pt x="77252" y="74741"/>
                      <a:pt x="76446" y="74217"/>
                      <a:pt x="75604" y="74217"/>
                    </a:cubicBezTo>
                    <a:cubicBezTo>
                      <a:pt x="75604" y="73860"/>
                      <a:pt x="75604" y="73670"/>
                      <a:pt x="75897" y="73503"/>
                    </a:cubicBezTo>
                    <a:cubicBezTo>
                      <a:pt x="77802" y="73503"/>
                      <a:pt x="79157" y="74217"/>
                      <a:pt x="79706" y="75431"/>
                    </a:cubicBezTo>
                    <a:cubicBezTo>
                      <a:pt x="80256" y="76502"/>
                      <a:pt x="82417" y="75788"/>
                      <a:pt x="82417" y="77382"/>
                    </a:cubicBezTo>
                    <a:cubicBezTo>
                      <a:pt x="82967" y="77382"/>
                      <a:pt x="83516" y="77215"/>
                      <a:pt x="83516" y="76859"/>
                    </a:cubicBezTo>
                    <a:cubicBezTo>
                      <a:pt x="85677" y="76692"/>
                      <a:pt x="87032" y="77049"/>
                      <a:pt x="88131" y="78262"/>
                    </a:cubicBezTo>
                    <a:cubicBezTo>
                      <a:pt x="88937" y="79857"/>
                      <a:pt x="91684" y="77739"/>
                      <a:pt x="89487" y="77382"/>
                    </a:cubicBezTo>
                    <a:cubicBezTo>
                      <a:pt x="87838" y="77049"/>
                      <a:pt x="87582" y="75431"/>
                      <a:pt x="88681" y="74741"/>
                    </a:cubicBezTo>
                    <a:cubicBezTo>
                      <a:pt x="89487" y="74217"/>
                      <a:pt x="92747" y="75098"/>
                      <a:pt x="92197" y="73860"/>
                    </a:cubicBezTo>
                    <a:cubicBezTo>
                      <a:pt x="91391" y="73860"/>
                      <a:pt x="90842" y="73313"/>
                      <a:pt x="90586" y="72790"/>
                    </a:cubicBezTo>
                    <a:cubicBezTo>
                      <a:pt x="90586" y="72623"/>
                      <a:pt x="90293" y="72433"/>
                      <a:pt x="90293" y="72099"/>
                    </a:cubicBezTo>
                    <a:cubicBezTo>
                      <a:pt x="90036" y="71386"/>
                      <a:pt x="89487" y="71743"/>
                      <a:pt x="88937" y="71386"/>
                    </a:cubicBezTo>
                    <a:cubicBezTo>
                      <a:pt x="88937" y="71743"/>
                      <a:pt x="89487" y="73146"/>
                      <a:pt x="89487" y="73313"/>
                    </a:cubicBezTo>
                    <a:cubicBezTo>
                      <a:pt x="89230" y="73670"/>
                      <a:pt x="87838" y="72623"/>
                      <a:pt x="87032" y="72623"/>
                    </a:cubicBezTo>
                    <a:cubicBezTo>
                      <a:pt x="87032" y="72099"/>
                      <a:pt x="86776" y="71552"/>
                      <a:pt x="86776" y="71195"/>
                    </a:cubicBezTo>
                    <a:cubicBezTo>
                      <a:pt x="86776" y="71195"/>
                      <a:pt x="86776" y="71195"/>
                      <a:pt x="86483" y="71195"/>
                    </a:cubicBezTo>
                    <a:cubicBezTo>
                      <a:pt x="86227" y="71909"/>
                      <a:pt x="84871" y="71552"/>
                      <a:pt x="84065" y="71552"/>
                    </a:cubicBezTo>
                    <a:cubicBezTo>
                      <a:pt x="82161" y="71195"/>
                      <a:pt x="82161" y="72099"/>
                      <a:pt x="81868" y="72980"/>
                    </a:cubicBezTo>
                    <a:cubicBezTo>
                      <a:pt x="81318" y="72980"/>
                      <a:pt x="81062" y="72980"/>
                      <a:pt x="80512" y="72980"/>
                    </a:cubicBezTo>
                    <a:cubicBezTo>
                      <a:pt x="80256" y="72433"/>
                      <a:pt x="78864" y="72790"/>
                      <a:pt x="78058" y="72623"/>
                    </a:cubicBezTo>
                    <a:cubicBezTo>
                      <a:pt x="76703" y="72623"/>
                      <a:pt x="77252" y="71552"/>
                      <a:pt x="77252" y="71029"/>
                    </a:cubicBezTo>
                    <a:cubicBezTo>
                      <a:pt x="76153" y="71029"/>
                      <a:pt x="76153" y="70505"/>
                      <a:pt x="76153" y="70148"/>
                    </a:cubicBezTo>
                    <a:lnTo>
                      <a:pt x="76446" y="70148"/>
                    </a:lnTo>
                    <a:cubicBezTo>
                      <a:pt x="76703" y="69791"/>
                      <a:pt x="76703" y="69958"/>
                      <a:pt x="76959" y="69791"/>
                    </a:cubicBezTo>
                    <a:cubicBezTo>
                      <a:pt x="76959" y="69268"/>
                      <a:pt x="77509" y="69077"/>
                      <a:pt x="78351" y="69077"/>
                    </a:cubicBezTo>
                    <a:cubicBezTo>
                      <a:pt x="78608" y="68364"/>
                      <a:pt x="77509" y="68554"/>
                      <a:pt x="76959" y="68720"/>
                    </a:cubicBezTo>
                    <a:cubicBezTo>
                      <a:pt x="75897" y="68720"/>
                      <a:pt x="75604" y="68030"/>
                      <a:pt x="74542" y="67840"/>
                    </a:cubicBezTo>
                    <a:cubicBezTo>
                      <a:pt x="74798" y="67317"/>
                      <a:pt x="74249" y="67317"/>
                      <a:pt x="73699" y="66960"/>
                    </a:cubicBezTo>
                    <a:cubicBezTo>
                      <a:pt x="73186" y="66603"/>
                      <a:pt x="73186" y="65913"/>
                      <a:pt x="73186" y="65365"/>
                    </a:cubicBezTo>
                    <a:cubicBezTo>
                      <a:pt x="73443" y="65199"/>
                      <a:pt x="73992" y="63438"/>
                      <a:pt x="73992" y="63438"/>
                    </a:cubicBezTo>
                    <a:cubicBezTo>
                      <a:pt x="74249" y="63438"/>
                      <a:pt x="74542" y="63248"/>
                      <a:pt x="74798" y="63248"/>
                    </a:cubicBezTo>
                    <a:cubicBezTo>
                      <a:pt x="75091" y="62201"/>
                      <a:pt x="75347" y="61130"/>
                      <a:pt x="75604" y="59892"/>
                    </a:cubicBezTo>
                    <a:cubicBezTo>
                      <a:pt x="73699" y="59892"/>
                      <a:pt x="73443" y="59535"/>
                      <a:pt x="73699" y="58488"/>
                    </a:cubicBezTo>
                    <a:cubicBezTo>
                      <a:pt x="74249" y="58488"/>
                      <a:pt x="74249" y="57941"/>
                      <a:pt x="74542" y="57608"/>
                    </a:cubicBezTo>
                    <a:cubicBezTo>
                      <a:pt x="75347" y="58132"/>
                      <a:pt x="75897" y="59369"/>
                      <a:pt x="77252" y="59179"/>
                    </a:cubicBezTo>
                    <a:cubicBezTo>
                      <a:pt x="78351" y="59179"/>
                      <a:pt x="79413" y="58845"/>
                      <a:pt x="80256" y="59012"/>
                    </a:cubicBezTo>
                    <a:cubicBezTo>
                      <a:pt x="81611" y="59179"/>
                      <a:pt x="82161" y="59726"/>
                      <a:pt x="82967" y="58845"/>
                    </a:cubicBezTo>
                    <a:cubicBezTo>
                      <a:pt x="83772" y="58132"/>
                      <a:pt x="85128" y="57941"/>
                      <a:pt x="84578" y="56894"/>
                    </a:cubicBezTo>
                    <a:cubicBezTo>
                      <a:pt x="84578" y="56704"/>
                      <a:pt x="83772" y="56704"/>
                      <a:pt x="83772" y="56537"/>
                    </a:cubicBezTo>
                    <a:cubicBezTo>
                      <a:pt x="83223" y="56180"/>
                      <a:pt x="83516" y="55300"/>
                      <a:pt x="83516" y="54776"/>
                    </a:cubicBezTo>
                    <a:cubicBezTo>
                      <a:pt x="83516" y="53706"/>
                      <a:pt x="81318" y="53016"/>
                      <a:pt x="80512" y="52302"/>
                    </a:cubicBezTo>
                    <a:cubicBezTo>
                      <a:pt x="79413" y="51778"/>
                      <a:pt x="81611" y="51231"/>
                      <a:pt x="81611" y="50350"/>
                    </a:cubicBezTo>
                    <a:cubicBezTo>
                      <a:pt x="81868" y="49280"/>
                      <a:pt x="81868" y="48756"/>
                      <a:pt x="83772" y="48756"/>
                    </a:cubicBezTo>
                    <a:cubicBezTo>
                      <a:pt x="83772" y="48399"/>
                      <a:pt x="83772" y="48066"/>
                      <a:pt x="83516" y="47709"/>
                    </a:cubicBezTo>
                    <a:cubicBezTo>
                      <a:pt x="82161" y="47352"/>
                      <a:pt x="82161" y="46281"/>
                      <a:pt x="82417" y="45401"/>
                    </a:cubicBezTo>
                    <a:cubicBezTo>
                      <a:pt x="84065" y="42046"/>
                      <a:pt x="91391" y="44354"/>
                      <a:pt x="95201" y="44354"/>
                    </a:cubicBezTo>
                    <a:cubicBezTo>
                      <a:pt x="95457" y="42569"/>
                      <a:pt x="94102" y="39214"/>
                      <a:pt x="96007" y="37620"/>
                    </a:cubicBezTo>
                    <a:cubicBezTo>
                      <a:pt x="97362" y="37620"/>
                      <a:pt x="98461" y="37810"/>
                      <a:pt x="98461" y="36573"/>
                    </a:cubicBezTo>
                    <a:cubicBezTo>
                      <a:pt x="97912" y="36573"/>
                      <a:pt x="97655" y="36573"/>
                      <a:pt x="97106" y="36573"/>
                    </a:cubicBezTo>
                    <a:cubicBezTo>
                      <a:pt x="96849" y="35859"/>
                      <a:pt x="94652" y="36049"/>
                      <a:pt x="93846" y="35859"/>
                    </a:cubicBezTo>
                    <a:cubicBezTo>
                      <a:pt x="91941" y="35859"/>
                      <a:pt x="90586" y="34979"/>
                      <a:pt x="88681" y="34979"/>
                    </a:cubicBezTo>
                    <a:cubicBezTo>
                      <a:pt x="88131" y="33384"/>
                      <a:pt x="91391" y="34265"/>
                      <a:pt x="92747" y="33932"/>
                    </a:cubicBezTo>
                    <a:cubicBezTo>
                      <a:pt x="93040" y="33384"/>
                      <a:pt x="93846" y="32694"/>
                      <a:pt x="94652" y="32694"/>
                    </a:cubicBezTo>
                    <a:cubicBezTo>
                      <a:pt x="94652" y="32337"/>
                      <a:pt x="94652" y="31980"/>
                      <a:pt x="95201" y="31790"/>
                    </a:cubicBezTo>
                    <a:cubicBezTo>
                      <a:pt x="95201" y="31433"/>
                      <a:pt x="94945" y="31100"/>
                      <a:pt x="94102" y="31100"/>
                    </a:cubicBezTo>
                    <a:cubicBezTo>
                      <a:pt x="94652" y="30386"/>
                      <a:pt x="93846" y="29672"/>
                      <a:pt x="94102" y="29149"/>
                    </a:cubicBezTo>
                    <a:cubicBezTo>
                      <a:pt x="94652" y="29149"/>
                      <a:pt x="94945" y="29149"/>
                      <a:pt x="95457" y="29149"/>
                    </a:cubicBezTo>
                    <a:cubicBezTo>
                      <a:pt x="95750" y="28268"/>
                      <a:pt x="94102" y="27745"/>
                      <a:pt x="94945" y="26864"/>
                    </a:cubicBezTo>
                    <a:cubicBezTo>
                      <a:pt x="96007" y="25794"/>
                      <a:pt x="96007" y="24913"/>
                      <a:pt x="96300" y="23842"/>
                    </a:cubicBezTo>
                    <a:cubicBezTo>
                      <a:pt x="96849" y="22605"/>
                      <a:pt x="95750" y="22962"/>
                      <a:pt x="94652" y="22605"/>
                    </a:cubicBezTo>
                    <a:cubicBezTo>
                      <a:pt x="93040" y="21915"/>
                      <a:pt x="94652" y="20844"/>
                      <a:pt x="95750" y="21011"/>
                    </a:cubicBezTo>
                    <a:cubicBezTo>
                      <a:pt x="96300" y="19083"/>
                      <a:pt x="100366" y="17132"/>
                      <a:pt x="103076" y="16966"/>
                    </a:cubicBezTo>
                    <a:cubicBezTo>
                      <a:pt x="103626" y="16061"/>
                      <a:pt x="101208" y="16061"/>
                      <a:pt x="100366" y="15895"/>
                    </a:cubicBezTo>
                    <a:cubicBezTo>
                      <a:pt x="99560" y="15895"/>
                      <a:pt x="98717" y="16061"/>
                      <a:pt x="97912" y="15895"/>
                    </a:cubicBezTo>
                    <a:cubicBezTo>
                      <a:pt x="96849" y="15895"/>
                      <a:pt x="96556" y="15371"/>
                      <a:pt x="95457" y="15181"/>
                    </a:cubicBezTo>
                    <a:cubicBezTo>
                      <a:pt x="95201" y="14301"/>
                      <a:pt x="96300" y="14301"/>
                      <a:pt x="97362" y="14301"/>
                    </a:cubicBezTo>
                    <a:cubicBezTo>
                      <a:pt x="97655" y="13254"/>
                      <a:pt x="97655" y="12897"/>
                      <a:pt x="99267" y="12897"/>
                    </a:cubicBezTo>
                    <a:cubicBezTo>
                      <a:pt x="99267" y="12540"/>
                      <a:pt x="99267" y="12016"/>
                      <a:pt x="99267" y="11469"/>
                    </a:cubicBezTo>
                    <a:cubicBezTo>
                      <a:pt x="100366" y="11659"/>
                      <a:pt x="102564" y="10422"/>
                      <a:pt x="102820" y="9708"/>
                    </a:cubicBezTo>
                    <a:cubicBezTo>
                      <a:pt x="103076" y="8828"/>
                      <a:pt x="100915" y="6710"/>
                      <a:pt x="103076" y="6710"/>
                    </a:cubicBezTo>
                    <a:cubicBezTo>
                      <a:pt x="103369" y="6353"/>
                      <a:pt x="103369" y="5829"/>
                      <a:pt x="103369" y="5472"/>
                    </a:cubicBezTo>
                    <a:cubicBezTo>
                      <a:pt x="102564" y="5472"/>
                      <a:pt x="102820" y="4235"/>
                      <a:pt x="102820" y="3878"/>
                    </a:cubicBezTo>
                    <a:cubicBezTo>
                      <a:pt x="103076" y="3878"/>
                      <a:pt x="103369" y="3878"/>
                      <a:pt x="103626" y="3878"/>
                    </a:cubicBezTo>
                    <a:cubicBezTo>
                      <a:pt x="103626" y="3878"/>
                      <a:pt x="103369" y="2831"/>
                      <a:pt x="103369" y="2641"/>
                    </a:cubicBezTo>
                    <a:cubicBezTo>
                      <a:pt x="103369" y="2641"/>
                      <a:pt x="100915" y="2284"/>
                      <a:pt x="99816" y="2474"/>
                    </a:cubicBezTo>
                    <a:cubicBezTo>
                      <a:pt x="99816" y="2831"/>
                      <a:pt x="99560" y="3521"/>
                      <a:pt x="99560" y="3712"/>
                    </a:cubicBezTo>
                    <a:cubicBezTo>
                      <a:pt x="99560" y="3521"/>
                      <a:pt x="99816" y="2831"/>
                      <a:pt x="99816" y="2474"/>
                    </a:cubicBezTo>
                    <a:cubicBezTo>
                      <a:pt x="99560" y="2474"/>
                      <a:pt x="99560" y="2474"/>
                      <a:pt x="99267" y="2474"/>
                    </a:cubicBezTo>
                    <a:cubicBezTo>
                      <a:pt x="97106" y="4759"/>
                      <a:pt x="97655" y="880"/>
                      <a:pt x="97362" y="166"/>
                    </a:cubicBezTo>
                    <a:cubicBezTo>
                      <a:pt x="95201" y="0"/>
                      <a:pt x="95750" y="333"/>
                      <a:pt x="94652" y="1403"/>
                    </a:cubicBezTo>
                    <a:cubicBezTo>
                      <a:pt x="93846" y="2284"/>
                      <a:pt x="92197" y="2474"/>
                      <a:pt x="91391" y="3355"/>
                    </a:cubicBezTo>
                    <a:cubicBezTo>
                      <a:pt x="90036" y="4759"/>
                      <a:pt x="86227" y="2474"/>
                      <a:pt x="85128" y="4759"/>
                    </a:cubicBezTo>
                    <a:cubicBezTo>
                      <a:pt x="85677" y="4759"/>
                      <a:pt x="86227" y="5116"/>
                      <a:pt x="86227" y="5472"/>
                    </a:cubicBezTo>
                    <a:cubicBezTo>
                      <a:pt x="86227" y="6353"/>
                      <a:pt x="86227" y="6353"/>
                      <a:pt x="84871" y="6353"/>
                    </a:cubicBezTo>
                    <a:cubicBezTo>
                      <a:pt x="84871" y="6710"/>
                      <a:pt x="85128" y="7233"/>
                      <a:pt x="84871" y="7424"/>
                    </a:cubicBezTo>
                    <a:cubicBezTo>
                      <a:pt x="84871" y="7424"/>
                      <a:pt x="84065" y="7947"/>
                      <a:pt x="84322" y="7947"/>
                    </a:cubicBezTo>
                    <a:cubicBezTo>
                      <a:pt x="82967" y="8304"/>
                      <a:pt x="81611" y="8471"/>
                      <a:pt x="80256" y="7947"/>
                    </a:cubicBezTo>
                    <a:cubicBezTo>
                      <a:pt x="80256" y="7781"/>
                      <a:pt x="80256" y="7590"/>
                      <a:pt x="80256" y="7424"/>
                    </a:cubicBezTo>
                    <a:cubicBezTo>
                      <a:pt x="79963" y="7424"/>
                      <a:pt x="79963" y="7424"/>
                      <a:pt x="79963" y="7424"/>
                    </a:cubicBezTo>
                    <a:cubicBezTo>
                      <a:pt x="79706" y="7947"/>
                      <a:pt x="79157" y="8661"/>
                      <a:pt x="79963" y="8994"/>
                    </a:cubicBezTo>
                    <a:cubicBezTo>
                      <a:pt x="81062" y="9541"/>
                      <a:pt x="80769" y="10065"/>
                      <a:pt x="79706" y="10232"/>
                    </a:cubicBezTo>
                    <a:cubicBezTo>
                      <a:pt x="78058" y="10588"/>
                      <a:pt x="77802" y="12706"/>
                      <a:pt x="76703" y="10779"/>
                    </a:cubicBezTo>
                    <a:cubicBezTo>
                      <a:pt x="75604" y="10779"/>
                      <a:pt x="74798" y="10422"/>
                      <a:pt x="73699" y="10422"/>
                    </a:cubicBezTo>
                    <a:cubicBezTo>
                      <a:pt x="72344" y="10588"/>
                      <a:pt x="72344" y="11112"/>
                      <a:pt x="71538" y="11659"/>
                    </a:cubicBezTo>
                    <a:cubicBezTo>
                      <a:pt x="70989" y="12016"/>
                      <a:pt x="71538" y="13063"/>
                      <a:pt x="70732" y="13063"/>
                    </a:cubicBezTo>
                    <a:cubicBezTo>
                      <a:pt x="69633" y="13063"/>
                      <a:pt x="68827" y="12706"/>
                      <a:pt x="67985" y="12706"/>
                    </a:cubicBezTo>
                    <a:cubicBezTo>
                      <a:pt x="67728" y="13063"/>
                      <a:pt x="67985" y="13420"/>
                      <a:pt x="68278" y="13777"/>
                    </a:cubicBezTo>
                    <a:cubicBezTo>
                      <a:pt x="68534" y="14301"/>
                      <a:pt x="67985" y="14491"/>
                      <a:pt x="67728" y="15014"/>
                    </a:cubicBezTo>
                    <a:cubicBezTo>
                      <a:pt x="67728" y="15728"/>
                      <a:pt x="67985" y="16775"/>
                      <a:pt x="69084" y="17132"/>
                    </a:cubicBezTo>
                    <a:cubicBezTo>
                      <a:pt x="69084" y="17489"/>
                      <a:pt x="68534" y="17656"/>
                      <a:pt x="68278" y="18179"/>
                    </a:cubicBezTo>
                    <a:cubicBezTo>
                      <a:pt x="66923" y="17489"/>
                      <a:pt x="66373" y="17132"/>
                      <a:pt x="64468" y="17132"/>
                    </a:cubicBezTo>
                    <a:cubicBezTo>
                      <a:pt x="64212" y="17132"/>
                      <a:pt x="60659" y="16252"/>
                      <a:pt x="60659" y="16252"/>
                    </a:cubicBezTo>
                    <a:lnTo>
                      <a:pt x="60659" y="16609"/>
                    </a:lnTo>
                    <a:cubicBezTo>
                      <a:pt x="59560" y="16966"/>
                      <a:pt x="57948" y="16609"/>
                      <a:pt x="56849" y="16609"/>
                    </a:cubicBezTo>
                    <a:cubicBezTo>
                      <a:pt x="56300" y="15895"/>
                      <a:pt x="54945" y="14657"/>
                      <a:pt x="53846" y="14657"/>
                    </a:cubicBezTo>
                    <a:cubicBezTo>
                      <a:pt x="53589" y="15181"/>
                      <a:pt x="51684" y="14848"/>
                      <a:pt x="51135" y="14657"/>
                    </a:cubicBezTo>
                    <a:cubicBezTo>
                      <a:pt x="50329" y="13944"/>
                      <a:pt x="50036" y="13254"/>
                      <a:pt x="48424" y="13420"/>
                    </a:cubicBezTo>
                    <a:cubicBezTo>
                      <a:pt x="48424" y="14301"/>
                      <a:pt x="47875" y="15181"/>
                      <a:pt x="47875" y="15895"/>
                    </a:cubicBezTo>
                    <a:cubicBezTo>
                      <a:pt x="47582" y="16775"/>
                      <a:pt x="48974" y="17489"/>
                      <a:pt x="48681" y="18370"/>
                    </a:cubicBezTo>
                    <a:cubicBezTo>
                      <a:pt x="47875" y="18726"/>
                      <a:pt x="47326" y="19250"/>
                      <a:pt x="47875" y="19964"/>
                    </a:cubicBezTo>
                    <a:cubicBezTo>
                      <a:pt x="48424" y="20678"/>
                      <a:pt x="48131" y="21201"/>
                      <a:pt x="48424" y="22082"/>
                    </a:cubicBezTo>
                    <a:cubicBezTo>
                      <a:pt x="48424" y="22439"/>
                      <a:pt x="48424" y="23676"/>
                      <a:pt x="47069" y="23129"/>
                    </a:cubicBezTo>
                    <a:cubicBezTo>
                      <a:pt x="45970" y="22605"/>
                      <a:pt x="47069" y="22082"/>
                      <a:pt x="45164" y="22248"/>
                    </a:cubicBezTo>
                    <a:cubicBezTo>
                      <a:pt x="45164" y="22439"/>
                      <a:pt x="45164" y="22795"/>
                      <a:pt x="45164" y="23129"/>
                    </a:cubicBezTo>
                    <a:cubicBezTo>
                      <a:pt x="42710" y="23319"/>
                      <a:pt x="39157" y="22605"/>
                      <a:pt x="36996" y="23129"/>
                    </a:cubicBezTo>
                    <a:cubicBezTo>
                      <a:pt x="36996" y="23486"/>
                      <a:pt x="37545" y="24199"/>
                      <a:pt x="36703" y="24366"/>
                    </a:cubicBezTo>
                    <a:cubicBezTo>
                      <a:pt x="35897" y="24556"/>
                      <a:pt x="34542" y="24723"/>
                      <a:pt x="33992" y="24199"/>
                    </a:cubicBezTo>
                    <a:cubicBezTo>
                      <a:pt x="32637" y="22962"/>
                      <a:pt x="29926" y="22795"/>
                      <a:pt x="27728" y="22795"/>
                    </a:cubicBezTo>
                    <a:cubicBezTo>
                      <a:pt x="28278" y="22962"/>
                      <a:pt x="28021" y="24033"/>
                      <a:pt x="28021" y="24366"/>
                    </a:cubicBezTo>
                    <a:cubicBezTo>
                      <a:pt x="27728" y="24366"/>
                      <a:pt x="27472" y="24366"/>
                      <a:pt x="26923" y="24366"/>
                    </a:cubicBezTo>
                    <a:cubicBezTo>
                      <a:pt x="26923" y="25437"/>
                      <a:pt x="26373" y="26151"/>
                      <a:pt x="24761" y="26317"/>
                    </a:cubicBezTo>
                    <a:cubicBezTo>
                      <a:pt x="23956" y="26317"/>
                      <a:pt x="22014" y="26508"/>
                      <a:pt x="21758" y="27031"/>
                    </a:cubicBezTo>
                    <a:cubicBezTo>
                      <a:pt x="19853" y="27031"/>
                      <a:pt x="18754" y="27911"/>
                      <a:pt x="20109" y="28792"/>
                    </a:cubicBezTo>
                    <a:cubicBezTo>
                      <a:pt x="19047" y="28625"/>
                      <a:pt x="18205" y="28982"/>
                      <a:pt x="16849" y="28982"/>
                    </a:cubicBezTo>
                    <a:cubicBezTo>
                      <a:pt x="16849" y="28435"/>
                      <a:pt x="16849" y="27911"/>
                      <a:pt x="16043" y="27555"/>
                    </a:cubicBezTo>
                    <a:cubicBezTo>
                      <a:pt x="15238" y="27555"/>
                      <a:pt x="13589" y="27388"/>
                      <a:pt x="13040" y="27911"/>
                    </a:cubicBezTo>
                    <a:cubicBezTo>
                      <a:pt x="12490" y="28792"/>
                      <a:pt x="13589" y="28625"/>
                      <a:pt x="11684" y="28792"/>
                    </a:cubicBezTo>
                    <a:cubicBezTo>
                      <a:pt x="10586" y="28982"/>
                      <a:pt x="10586" y="29315"/>
                      <a:pt x="10586" y="29863"/>
                    </a:cubicBezTo>
                    <a:cubicBezTo>
                      <a:pt x="9523" y="30029"/>
                      <a:pt x="9230" y="29149"/>
                      <a:pt x="8168" y="29315"/>
                    </a:cubicBezTo>
                    <a:cubicBezTo>
                      <a:pt x="8168" y="30196"/>
                      <a:pt x="11428" y="31624"/>
                      <a:pt x="10329" y="32337"/>
                    </a:cubicBezTo>
                    <a:cubicBezTo>
                      <a:pt x="9523" y="32861"/>
                      <a:pt x="8974" y="32694"/>
                      <a:pt x="9523" y="33575"/>
                    </a:cubicBezTo>
                    <a:cubicBezTo>
                      <a:pt x="9523" y="34098"/>
                      <a:pt x="10329" y="34812"/>
                      <a:pt x="10879" y="33932"/>
                    </a:cubicBezTo>
                    <a:cubicBezTo>
                      <a:pt x="13333" y="33741"/>
                      <a:pt x="14139" y="36383"/>
                      <a:pt x="13882" y="37453"/>
                    </a:cubicBezTo>
                    <a:cubicBezTo>
                      <a:pt x="12490" y="37453"/>
                      <a:pt x="11428" y="37263"/>
                      <a:pt x="10329" y="37620"/>
                    </a:cubicBezTo>
                    <a:cubicBezTo>
                      <a:pt x="9780" y="38857"/>
                      <a:pt x="11684" y="38524"/>
                      <a:pt x="12783" y="38857"/>
                    </a:cubicBezTo>
                    <a:cubicBezTo>
                      <a:pt x="14139" y="39571"/>
                      <a:pt x="11684" y="40999"/>
                      <a:pt x="10586" y="41165"/>
                    </a:cubicBezTo>
                    <a:cubicBezTo>
                      <a:pt x="10586" y="41522"/>
                      <a:pt x="10586" y="42046"/>
                      <a:pt x="10586" y="42403"/>
                    </a:cubicBezTo>
                    <a:cubicBezTo>
                      <a:pt x="9523" y="42403"/>
                      <a:pt x="8974" y="42046"/>
                      <a:pt x="7875" y="42046"/>
                    </a:cubicBezTo>
                    <a:lnTo>
                      <a:pt x="7875" y="42212"/>
                    </a:lnTo>
                    <a:cubicBezTo>
                      <a:pt x="8424" y="42403"/>
                      <a:pt x="8717" y="42569"/>
                      <a:pt x="8717" y="42926"/>
                    </a:cubicBezTo>
                    <a:cubicBezTo>
                      <a:pt x="7069" y="42760"/>
                      <a:pt x="2710" y="43283"/>
                      <a:pt x="3260" y="44878"/>
                    </a:cubicBezTo>
                    <a:cubicBezTo>
                      <a:pt x="3809" y="44878"/>
                      <a:pt x="4358" y="44878"/>
                      <a:pt x="4615" y="45044"/>
                    </a:cubicBezTo>
                    <a:cubicBezTo>
                      <a:pt x="5457" y="45044"/>
                      <a:pt x="6520" y="44878"/>
                      <a:pt x="6813" y="44878"/>
                    </a:cubicBezTo>
                    <a:cubicBezTo>
                      <a:pt x="6520" y="44878"/>
                      <a:pt x="5457" y="45044"/>
                      <a:pt x="4615" y="45044"/>
                    </a:cubicBezTo>
                    <a:cubicBezTo>
                      <a:pt x="5457" y="45044"/>
                      <a:pt x="5970" y="45234"/>
                      <a:pt x="6813" y="45758"/>
                    </a:cubicBezTo>
                    <a:cubicBezTo>
                      <a:pt x="7326" y="46115"/>
                      <a:pt x="8717" y="47162"/>
                      <a:pt x="7326" y="47519"/>
                    </a:cubicBezTo>
                    <a:cubicBezTo>
                      <a:pt x="7875" y="48233"/>
                      <a:pt x="6813" y="49280"/>
                      <a:pt x="6813" y="49827"/>
                    </a:cubicBezTo>
                    <a:cubicBezTo>
                      <a:pt x="8168" y="50184"/>
                      <a:pt x="8974" y="50707"/>
                      <a:pt x="8717" y="51588"/>
                    </a:cubicBezTo>
                    <a:cubicBezTo>
                      <a:pt x="8168" y="51588"/>
                      <a:pt x="8168" y="51588"/>
                      <a:pt x="7875" y="51945"/>
                    </a:cubicBezTo>
                    <a:cubicBezTo>
                      <a:pt x="7875" y="52302"/>
                      <a:pt x="6520" y="52302"/>
                      <a:pt x="5970" y="52302"/>
                    </a:cubicBezTo>
                    <a:cubicBezTo>
                      <a:pt x="5970" y="53182"/>
                      <a:pt x="7875" y="52659"/>
                      <a:pt x="7326" y="53706"/>
                    </a:cubicBezTo>
                    <a:cubicBezTo>
                      <a:pt x="7326" y="53706"/>
                      <a:pt x="7326" y="53706"/>
                      <a:pt x="7069" y="53706"/>
                    </a:cubicBezTo>
                    <a:cubicBezTo>
                      <a:pt x="7069" y="54419"/>
                      <a:pt x="7619" y="55466"/>
                      <a:pt x="6520" y="56014"/>
                    </a:cubicBezTo>
                    <a:cubicBezTo>
                      <a:pt x="5714" y="56347"/>
                      <a:pt x="5970" y="56704"/>
                      <a:pt x="5714" y="57251"/>
                    </a:cubicBezTo>
                    <a:cubicBezTo>
                      <a:pt x="4908" y="57418"/>
                      <a:pt x="4358" y="56704"/>
                      <a:pt x="3516" y="56704"/>
                    </a:cubicBezTo>
                    <a:cubicBezTo>
                      <a:pt x="3516" y="56894"/>
                      <a:pt x="3516" y="57251"/>
                      <a:pt x="3516" y="57418"/>
                    </a:cubicBezTo>
                    <a:lnTo>
                      <a:pt x="3260" y="57418"/>
                    </a:lnTo>
                    <a:lnTo>
                      <a:pt x="3516" y="57608"/>
                    </a:lnTo>
                    <a:cubicBezTo>
                      <a:pt x="2454" y="57775"/>
                      <a:pt x="0" y="57251"/>
                      <a:pt x="549" y="58298"/>
                    </a:cubicBezTo>
                    <a:cubicBezTo>
                      <a:pt x="1611" y="58488"/>
                      <a:pt x="1355" y="59012"/>
                      <a:pt x="1904" y="59179"/>
                    </a:cubicBezTo>
                    <a:cubicBezTo>
                      <a:pt x="2454" y="59369"/>
                      <a:pt x="3260" y="59012"/>
                      <a:pt x="3809" y="59179"/>
                    </a:cubicBezTo>
                    <a:cubicBezTo>
                      <a:pt x="4358" y="59369"/>
                      <a:pt x="4358" y="59892"/>
                      <a:pt x="4908" y="60083"/>
                    </a:cubicBezTo>
                    <a:cubicBezTo>
                      <a:pt x="5457" y="60249"/>
                      <a:pt x="6263" y="59892"/>
                      <a:pt x="6520" y="60249"/>
                    </a:cubicBezTo>
                    <a:cubicBezTo>
                      <a:pt x="6813" y="60606"/>
                      <a:pt x="6520" y="61296"/>
                      <a:pt x="6813" y="61653"/>
                    </a:cubicBezTo>
                    <a:cubicBezTo>
                      <a:pt x="7069" y="62010"/>
                      <a:pt x="7326" y="62010"/>
                      <a:pt x="7619" y="62534"/>
                    </a:cubicBezTo>
                    <a:cubicBezTo>
                      <a:pt x="7875" y="63438"/>
                      <a:pt x="7619" y="64128"/>
                      <a:pt x="9523" y="63961"/>
                    </a:cubicBezTo>
                    <a:cubicBezTo>
                      <a:pt x="9780" y="64485"/>
                      <a:pt x="8974" y="64485"/>
                      <a:pt x="8717" y="64842"/>
                    </a:cubicBezTo>
                    <a:cubicBezTo>
                      <a:pt x="8717" y="65199"/>
                      <a:pt x="8974" y="65722"/>
                      <a:pt x="9230" y="66079"/>
                    </a:cubicBezTo>
                    <a:cubicBezTo>
                      <a:pt x="9523" y="66436"/>
                      <a:pt x="9523" y="66603"/>
                      <a:pt x="9780" y="66960"/>
                    </a:cubicBezTo>
                    <a:cubicBezTo>
                      <a:pt x="10073" y="67317"/>
                      <a:pt x="10879" y="67150"/>
                      <a:pt x="10329" y="67840"/>
                    </a:cubicBezTo>
                    <a:cubicBezTo>
                      <a:pt x="10329" y="67840"/>
                      <a:pt x="10329" y="67840"/>
                      <a:pt x="10073" y="67840"/>
                    </a:cubicBezTo>
                    <a:cubicBezTo>
                      <a:pt x="10073" y="68030"/>
                      <a:pt x="10073" y="68197"/>
                      <a:pt x="10073" y="68197"/>
                    </a:cubicBezTo>
                    <a:cubicBezTo>
                      <a:pt x="11978" y="68364"/>
                      <a:pt x="10586" y="70505"/>
                      <a:pt x="10073" y="70862"/>
                    </a:cubicBezTo>
                    <a:cubicBezTo>
                      <a:pt x="11135" y="71386"/>
                      <a:pt x="13040" y="72790"/>
                      <a:pt x="13589" y="73670"/>
                    </a:cubicBezTo>
                    <a:cubicBezTo>
                      <a:pt x="13882" y="74027"/>
                      <a:pt x="13882" y="74384"/>
                      <a:pt x="14139" y="74741"/>
                    </a:cubicBezTo>
                    <a:cubicBezTo>
                      <a:pt x="14139" y="75098"/>
                      <a:pt x="14432" y="75098"/>
                      <a:pt x="14432" y="75431"/>
                    </a:cubicBezTo>
                    <a:cubicBezTo>
                      <a:pt x="14688" y="76145"/>
                      <a:pt x="14432" y="76859"/>
                      <a:pt x="14432" y="77382"/>
                    </a:cubicBezTo>
                    <a:cubicBezTo>
                      <a:pt x="15238" y="77382"/>
                      <a:pt x="16593" y="77382"/>
                      <a:pt x="16336" y="78096"/>
                    </a:cubicBezTo>
                    <a:cubicBezTo>
                      <a:pt x="13882" y="78619"/>
                      <a:pt x="15494" y="79167"/>
                      <a:pt x="15787" y="80214"/>
                    </a:cubicBezTo>
                    <a:cubicBezTo>
                      <a:pt x="16043" y="81284"/>
                      <a:pt x="16043" y="81975"/>
                      <a:pt x="15787" y="82855"/>
                    </a:cubicBezTo>
                    <a:cubicBezTo>
                      <a:pt x="15494" y="83045"/>
                      <a:pt x="13882" y="83212"/>
                      <a:pt x="13882" y="83402"/>
                    </a:cubicBezTo>
                    <a:cubicBezTo>
                      <a:pt x="13882" y="83759"/>
                      <a:pt x="14688" y="83926"/>
                      <a:pt x="15238" y="84116"/>
                    </a:cubicBezTo>
                    <a:cubicBezTo>
                      <a:pt x="16043" y="84449"/>
                      <a:pt x="15787" y="84283"/>
                      <a:pt x="16043" y="84997"/>
                    </a:cubicBezTo>
                    <a:cubicBezTo>
                      <a:pt x="16336" y="85520"/>
                      <a:pt x="16593" y="85877"/>
                      <a:pt x="16849" y="86400"/>
                    </a:cubicBezTo>
                    <a:cubicBezTo>
                      <a:pt x="17142" y="86757"/>
                      <a:pt x="17399" y="87114"/>
                      <a:pt x="17399" y="87638"/>
                    </a:cubicBezTo>
                    <a:cubicBezTo>
                      <a:pt x="17399" y="88161"/>
                      <a:pt x="17399" y="88685"/>
                      <a:pt x="17142" y="89232"/>
                    </a:cubicBezTo>
                    <a:cubicBezTo>
                      <a:pt x="17142" y="89589"/>
                      <a:pt x="17142" y="90113"/>
                      <a:pt x="17399" y="90636"/>
                    </a:cubicBezTo>
                    <a:cubicBezTo>
                      <a:pt x="17692" y="90993"/>
                      <a:pt x="18205" y="90993"/>
                      <a:pt x="19047" y="91350"/>
                    </a:cubicBezTo>
                    <a:cubicBezTo>
                      <a:pt x="17399" y="91873"/>
                      <a:pt x="19047" y="93111"/>
                      <a:pt x="19597" y="93991"/>
                    </a:cubicBezTo>
                    <a:cubicBezTo>
                      <a:pt x="20109" y="95062"/>
                      <a:pt x="20109" y="96299"/>
                      <a:pt x="20952" y="97346"/>
                    </a:cubicBezTo>
                    <a:cubicBezTo>
                      <a:pt x="22014" y="97703"/>
                      <a:pt x="22564" y="97894"/>
                      <a:pt x="22564" y="9789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70" name="Shape 2592">
                <a:extLst>
                  <a:ext uri="{FF2B5EF4-FFF2-40B4-BE49-F238E27FC236}">
                    <a16:creationId xmlns:a16="http://schemas.microsoft.com/office/drawing/2014/main" id="{B445E82A-518E-7A85-A3E7-CF3206303520}"/>
                  </a:ext>
                </a:extLst>
              </p:cNvPr>
              <p:cNvSpPr/>
              <p:nvPr/>
            </p:nvSpPr>
            <p:spPr>
              <a:xfrm>
                <a:off x="7019210" y="2380372"/>
                <a:ext cx="454021" cy="547962"/>
              </a:xfrm>
              <a:custGeom>
                <a:avLst/>
                <a:gdLst/>
                <a:ahLst/>
                <a:cxnLst/>
                <a:rect l="0" t="0" r="0" b="0"/>
                <a:pathLst>
                  <a:path w="120000" h="120000" extrusionOk="0">
                    <a:moveTo>
                      <a:pt x="112128" y="109923"/>
                    </a:moveTo>
                    <a:lnTo>
                      <a:pt x="112128" y="109923"/>
                    </a:lnTo>
                    <a:cubicBezTo>
                      <a:pt x="112128" y="109586"/>
                      <a:pt x="112594" y="108862"/>
                      <a:pt x="112594" y="108477"/>
                    </a:cubicBezTo>
                    <a:cubicBezTo>
                      <a:pt x="112128" y="108139"/>
                      <a:pt x="112128" y="108139"/>
                      <a:pt x="112128" y="107802"/>
                    </a:cubicBezTo>
                    <a:cubicBezTo>
                      <a:pt x="111720" y="107416"/>
                      <a:pt x="111720" y="106693"/>
                      <a:pt x="111720" y="105970"/>
                    </a:cubicBezTo>
                    <a:lnTo>
                      <a:pt x="111720" y="105632"/>
                    </a:lnTo>
                    <a:cubicBezTo>
                      <a:pt x="111720" y="103511"/>
                      <a:pt x="111720" y="101679"/>
                      <a:pt x="110437" y="99558"/>
                    </a:cubicBezTo>
                    <a:lnTo>
                      <a:pt x="110437" y="99172"/>
                    </a:lnTo>
                    <a:cubicBezTo>
                      <a:pt x="109970" y="99172"/>
                      <a:pt x="109970" y="98834"/>
                      <a:pt x="109970" y="98834"/>
                    </a:cubicBezTo>
                    <a:cubicBezTo>
                      <a:pt x="109096" y="96665"/>
                      <a:pt x="107813" y="94881"/>
                      <a:pt x="106064" y="93483"/>
                    </a:cubicBezTo>
                    <a:cubicBezTo>
                      <a:pt x="104373" y="91651"/>
                      <a:pt x="104373" y="90590"/>
                      <a:pt x="103906" y="88421"/>
                    </a:cubicBezTo>
                    <a:cubicBezTo>
                      <a:pt x="103906" y="88421"/>
                      <a:pt x="103498" y="87746"/>
                      <a:pt x="103032" y="87360"/>
                    </a:cubicBezTo>
                    <a:lnTo>
                      <a:pt x="103032" y="87360"/>
                    </a:lnTo>
                    <a:cubicBezTo>
                      <a:pt x="102623" y="87746"/>
                      <a:pt x="102623" y="87360"/>
                      <a:pt x="102157" y="87022"/>
                    </a:cubicBezTo>
                    <a:cubicBezTo>
                      <a:pt x="101749" y="87022"/>
                      <a:pt x="101341" y="87360"/>
                      <a:pt x="100874" y="87360"/>
                    </a:cubicBezTo>
                    <a:cubicBezTo>
                      <a:pt x="100000" y="88083"/>
                      <a:pt x="100874" y="88083"/>
                      <a:pt x="100874" y="88806"/>
                    </a:cubicBezTo>
                    <a:cubicBezTo>
                      <a:pt x="100466" y="89144"/>
                      <a:pt x="99125" y="89867"/>
                      <a:pt x="98309" y="89529"/>
                    </a:cubicBezTo>
                    <a:cubicBezTo>
                      <a:pt x="98309" y="89529"/>
                      <a:pt x="98309" y="89529"/>
                      <a:pt x="98309" y="89144"/>
                    </a:cubicBezTo>
                    <a:cubicBezTo>
                      <a:pt x="97842" y="89144"/>
                      <a:pt x="97842" y="89144"/>
                      <a:pt x="97842" y="88806"/>
                    </a:cubicBezTo>
                    <a:cubicBezTo>
                      <a:pt x="97842" y="88421"/>
                      <a:pt x="96967" y="88421"/>
                      <a:pt x="96967" y="88083"/>
                    </a:cubicBezTo>
                    <a:cubicBezTo>
                      <a:pt x="96559" y="88083"/>
                      <a:pt x="96559" y="87746"/>
                      <a:pt x="96967" y="87360"/>
                    </a:cubicBezTo>
                    <a:cubicBezTo>
                      <a:pt x="96967" y="87022"/>
                      <a:pt x="96967" y="87022"/>
                      <a:pt x="96967" y="86637"/>
                    </a:cubicBezTo>
                    <a:cubicBezTo>
                      <a:pt x="96967" y="86637"/>
                      <a:pt x="96559" y="86637"/>
                      <a:pt x="96151" y="86637"/>
                    </a:cubicBezTo>
                    <a:lnTo>
                      <a:pt x="96151" y="86299"/>
                    </a:lnTo>
                    <a:cubicBezTo>
                      <a:pt x="95685" y="86299"/>
                      <a:pt x="95685" y="86299"/>
                      <a:pt x="95276" y="86299"/>
                    </a:cubicBezTo>
                    <a:cubicBezTo>
                      <a:pt x="94810" y="86299"/>
                      <a:pt x="94402" y="85914"/>
                      <a:pt x="94402" y="85576"/>
                    </a:cubicBezTo>
                    <a:cubicBezTo>
                      <a:pt x="93994" y="85239"/>
                      <a:pt x="93119" y="85576"/>
                      <a:pt x="93994" y="85914"/>
                    </a:cubicBezTo>
                    <a:cubicBezTo>
                      <a:pt x="93994" y="85914"/>
                      <a:pt x="93994" y="85914"/>
                      <a:pt x="93527" y="85914"/>
                    </a:cubicBezTo>
                    <a:cubicBezTo>
                      <a:pt x="93119" y="86299"/>
                      <a:pt x="93119" y="85914"/>
                      <a:pt x="92653" y="85914"/>
                    </a:cubicBezTo>
                    <a:cubicBezTo>
                      <a:pt x="92244" y="86299"/>
                      <a:pt x="92244" y="86299"/>
                      <a:pt x="91370" y="86299"/>
                    </a:cubicBezTo>
                    <a:cubicBezTo>
                      <a:pt x="90903" y="86299"/>
                      <a:pt x="90495" y="86299"/>
                      <a:pt x="90029" y="86299"/>
                    </a:cubicBezTo>
                    <a:cubicBezTo>
                      <a:pt x="89620" y="86637"/>
                      <a:pt x="89620" y="86299"/>
                      <a:pt x="90029" y="85914"/>
                    </a:cubicBezTo>
                    <a:cubicBezTo>
                      <a:pt x="90029" y="85914"/>
                      <a:pt x="89620" y="85239"/>
                      <a:pt x="89212" y="85239"/>
                    </a:cubicBezTo>
                    <a:cubicBezTo>
                      <a:pt x="88746" y="85239"/>
                      <a:pt x="88746" y="84853"/>
                      <a:pt x="88746" y="84515"/>
                    </a:cubicBezTo>
                    <a:cubicBezTo>
                      <a:pt x="88746" y="83792"/>
                      <a:pt x="89212" y="84130"/>
                      <a:pt x="89620" y="83792"/>
                    </a:cubicBezTo>
                    <a:cubicBezTo>
                      <a:pt x="89620" y="83455"/>
                      <a:pt x="89620" y="83069"/>
                      <a:pt x="90029" y="82732"/>
                    </a:cubicBezTo>
                    <a:cubicBezTo>
                      <a:pt x="90029" y="82732"/>
                      <a:pt x="90495" y="82732"/>
                      <a:pt x="90903" y="82732"/>
                    </a:cubicBezTo>
                    <a:cubicBezTo>
                      <a:pt x="91370" y="82346"/>
                      <a:pt x="90903" y="82346"/>
                      <a:pt x="91370" y="82008"/>
                    </a:cubicBezTo>
                    <a:cubicBezTo>
                      <a:pt x="91370" y="81623"/>
                      <a:pt x="91778" y="81623"/>
                      <a:pt x="92244" y="81623"/>
                    </a:cubicBezTo>
                    <a:lnTo>
                      <a:pt x="92244" y="80948"/>
                    </a:lnTo>
                    <a:cubicBezTo>
                      <a:pt x="92653" y="80562"/>
                      <a:pt x="92244" y="80562"/>
                      <a:pt x="92244" y="80562"/>
                    </a:cubicBezTo>
                    <a:cubicBezTo>
                      <a:pt x="91778" y="80224"/>
                      <a:pt x="92653" y="79839"/>
                      <a:pt x="92244" y="79501"/>
                    </a:cubicBezTo>
                    <a:cubicBezTo>
                      <a:pt x="91778" y="79164"/>
                      <a:pt x="91778" y="78055"/>
                      <a:pt x="91778" y="77717"/>
                    </a:cubicBezTo>
                    <a:cubicBezTo>
                      <a:pt x="92244" y="77332"/>
                      <a:pt x="92653" y="76994"/>
                      <a:pt x="93119" y="76657"/>
                    </a:cubicBezTo>
                    <a:cubicBezTo>
                      <a:pt x="93527" y="76657"/>
                      <a:pt x="93994" y="76994"/>
                      <a:pt x="94402" y="76994"/>
                    </a:cubicBezTo>
                    <a:cubicBezTo>
                      <a:pt x="94810" y="76657"/>
                      <a:pt x="94810" y="76271"/>
                      <a:pt x="95276" y="75934"/>
                    </a:cubicBezTo>
                    <a:cubicBezTo>
                      <a:pt x="95685" y="75548"/>
                      <a:pt x="96559" y="75934"/>
                      <a:pt x="97434" y="75934"/>
                    </a:cubicBezTo>
                    <a:cubicBezTo>
                      <a:pt x="97434" y="76271"/>
                      <a:pt x="97434" y="76271"/>
                      <a:pt x="97434" y="76271"/>
                    </a:cubicBezTo>
                    <a:lnTo>
                      <a:pt x="97842" y="76271"/>
                    </a:lnTo>
                    <a:cubicBezTo>
                      <a:pt x="97842" y="71595"/>
                      <a:pt x="97842" y="64122"/>
                      <a:pt x="96559" y="60506"/>
                    </a:cubicBezTo>
                    <a:cubicBezTo>
                      <a:pt x="95276" y="56938"/>
                      <a:pt x="96559" y="51924"/>
                      <a:pt x="98309" y="48356"/>
                    </a:cubicBezTo>
                    <a:lnTo>
                      <a:pt x="98717" y="48356"/>
                    </a:lnTo>
                    <a:cubicBezTo>
                      <a:pt x="99591" y="47247"/>
                      <a:pt x="99591" y="45849"/>
                      <a:pt x="100874" y="44789"/>
                    </a:cubicBezTo>
                    <a:cubicBezTo>
                      <a:pt x="101749" y="44065"/>
                      <a:pt x="102623" y="43342"/>
                      <a:pt x="102623" y="41896"/>
                    </a:cubicBezTo>
                    <a:cubicBezTo>
                      <a:pt x="102623" y="40112"/>
                      <a:pt x="102157" y="37267"/>
                      <a:pt x="105655" y="37267"/>
                    </a:cubicBezTo>
                    <a:cubicBezTo>
                      <a:pt x="106064" y="36159"/>
                      <a:pt x="106938" y="36159"/>
                      <a:pt x="106938" y="35098"/>
                    </a:cubicBezTo>
                    <a:cubicBezTo>
                      <a:pt x="107405" y="33652"/>
                      <a:pt x="109096" y="34037"/>
                      <a:pt x="110437" y="34037"/>
                    </a:cubicBezTo>
                    <a:cubicBezTo>
                      <a:pt x="110845" y="30084"/>
                      <a:pt x="116034" y="27963"/>
                      <a:pt x="117784" y="24347"/>
                    </a:cubicBezTo>
                    <a:cubicBezTo>
                      <a:pt x="118192" y="24347"/>
                      <a:pt x="119067" y="23623"/>
                      <a:pt x="119941" y="22900"/>
                    </a:cubicBezTo>
                    <a:cubicBezTo>
                      <a:pt x="119067" y="22563"/>
                      <a:pt x="118658" y="21840"/>
                      <a:pt x="118192" y="21116"/>
                    </a:cubicBezTo>
                    <a:cubicBezTo>
                      <a:pt x="117784" y="21502"/>
                      <a:pt x="117317" y="21502"/>
                      <a:pt x="116909" y="21502"/>
                    </a:cubicBezTo>
                    <a:cubicBezTo>
                      <a:pt x="117317" y="21502"/>
                      <a:pt x="117784" y="21502"/>
                      <a:pt x="118192" y="21116"/>
                    </a:cubicBezTo>
                    <a:lnTo>
                      <a:pt x="118192" y="20779"/>
                    </a:lnTo>
                    <a:cubicBezTo>
                      <a:pt x="116909" y="21502"/>
                      <a:pt x="116034" y="21840"/>
                      <a:pt x="116034" y="19333"/>
                    </a:cubicBezTo>
                    <a:cubicBezTo>
                      <a:pt x="113877" y="19333"/>
                      <a:pt x="111720" y="19718"/>
                      <a:pt x="110437" y="17934"/>
                    </a:cubicBezTo>
                    <a:cubicBezTo>
                      <a:pt x="108688" y="16151"/>
                      <a:pt x="106530" y="15765"/>
                      <a:pt x="103906" y="15765"/>
                    </a:cubicBezTo>
                    <a:cubicBezTo>
                      <a:pt x="103906" y="13644"/>
                      <a:pt x="104373" y="11811"/>
                      <a:pt x="103906" y="10028"/>
                    </a:cubicBezTo>
                    <a:cubicBezTo>
                      <a:pt x="103906" y="8581"/>
                      <a:pt x="101341" y="7521"/>
                      <a:pt x="100000" y="6797"/>
                    </a:cubicBezTo>
                    <a:cubicBezTo>
                      <a:pt x="98309" y="5399"/>
                      <a:pt x="96967" y="3953"/>
                      <a:pt x="95685" y="2892"/>
                    </a:cubicBezTo>
                    <a:cubicBezTo>
                      <a:pt x="94810" y="2169"/>
                      <a:pt x="93994" y="1108"/>
                      <a:pt x="93527" y="0"/>
                    </a:cubicBezTo>
                    <a:cubicBezTo>
                      <a:pt x="93119" y="1832"/>
                      <a:pt x="91778" y="5014"/>
                      <a:pt x="90029" y="6122"/>
                    </a:cubicBezTo>
                    <a:cubicBezTo>
                      <a:pt x="90903" y="7906"/>
                      <a:pt x="91778" y="9304"/>
                      <a:pt x="93527" y="10028"/>
                    </a:cubicBezTo>
                    <a:cubicBezTo>
                      <a:pt x="94810" y="11088"/>
                      <a:pt x="93994" y="12535"/>
                      <a:pt x="93994" y="13981"/>
                    </a:cubicBezTo>
                    <a:cubicBezTo>
                      <a:pt x="93994" y="14704"/>
                      <a:pt x="94402" y="19718"/>
                      <a:pt x="93119" y="19718"/>
                    </a:cubicBezTo>
                    <a:cubicBezTo>
                      <a:pt x="92244" y="18609"/>
                      <a:pt x="92244" y="17211"/>
                      <a:pt x="90903" y="16826"/>
                    </a:cubicBezTo>
                    <a:cubicBezTo>
                      <a:pt x="90029" y="16826"/>
                      <a:pt x="88746" y="16488"/>
                      <a:pt x="88746" y="15765"/>
                    </a:cubicBezTo>
                    <a:cubicBezTo>
                      <a:pt x="87871" y="15427"/>
                      <a:pt x="86588" y="15427"/>
                      <a:pt x="86180" y="16151"/>
                    </a:cubicBezTo>
                    <a:cubicBezTo>
                      <a:pt x="85714" y="17211"/>
                      <a:pt x="85714" y="17934"/>
                      <a:pt x="87055" y="17934"/>
                    </a:cubicBezTo>
                    <a:cubicBezTo>
                      <a:pt x="87463" y="18995"/>
                      <a:pt x="87055" y="19718"/>
                      <a:pt x="87055" y="20779"/>
                    </a:cubicBezTo>
                    <a:cubicBezTo>
                      <a:pt x="85714" y="20779"/>
                      <a:pt x="84431" y="20779"/>
                      <a:pt x="83556" y="21502"/>
                    </a:cubicBezTo>
                    <a:cubicBezTo>
                      <a:pt x="82682" y="21840"/>
                      <a:pt x="82274" y="22900"/>
                      <a:pt x="80991" y="22900"/>
                    </a:cubicBezTo>
                    <a:cubicBezTo>
                      <a:pt x="80991" y="22900"/>
                      <a:pt x="80991" y="23286"/>
                      <a:pt x="80991" y="23623"/>
                    </a:cubicBezTo>
                    <a:cubicBezTo>
                      <a:pt x="82682" y="23623"/>
                      <a:pt x="83556" y="24009"/>
                      <a:pt x="83556" y="25456"/>
                    </a:cubicBezTo>
                    <a:cubicBezTo>
                      <a:pt x="83556" y="27239"/>
                      <a:pt x="82682" y="26854"/>
                      <a:pt x="80991" y="27963"/>
                    </a:cubicBezTo>
                    <a:cubicBezTo>
                      <a:pt x="80524" y="28300"/>
                      <a:pt x="79650" y="30084"/>
                      <a:pt x="78367" y="28638"/>
                    </a:cubicBezTo>
                    <a:cubicBezTo>
                      <a:pt x="77959" y="27963"/>
                      <a:pt x="77959" y="26854"/>
                      <a:pt x="77492" y="26130"/>
                    </a:cubicBezTo>
                    <a:cubicBezTo>
                      <a:pt x="77084" y="24009"/>
                      <a:pt x="74927" y="24347"/>
                      <a:pt x="74927" y="26516"/>
                    </a:cubicBezTo>
                    <a:cubicBezTo>
                      <a:pt x="74460" y="28300"/>
                      <a:pt x="69737" y="26130"/>
                      <a:pt x="68396" y="25793"/>
                    </a:cubicBezTo>
                    <a:cubicBezTo>
                      <a:pt x="67988" y="27239"/>
                      <a:pt x="68396" y="29023"/>
                      <a:pt x="67521" y="30470"/>
                    </a:cubicBezTo>
                    <a:cubicBezTo>
                      <a:pt x="67521" y="31145"/>
                      <a:pt x="67113" y="31868"/>
                      <a:pt x="66705" y="32591"/>
                    </a:cubicBezTo>
                    <a:cubicBezTo>
                      <a:pt x="66705" y="33652"/>
                      <a:pt x="66239" y="36544"/>
                      <a:pt x="68396" y="36159"/>
                    </a:cubicBezTo>
                    <a:cubicBezTo>
                      <a:pt x="68396" y="36882"/>
                      <a:pt x="67521" y="37267"/>
                      <a:pt x="67113" y="37942"/>
                    </a:cubicBezTo>
                    <a:cubicBezTo>
                      <a:pt x="66705" y="38328"/>
                      <a:pt x="65364" y="37942"/>
                      <a:pt x="64956" y="38328"/>
                    </a:cubicBezTo>
                    <a:cubicBezTo>
                      <a:pt x="64081" y="38666"/>
                      <a:pt x="64548" y="39389"/>
                      <a:pt x="63673" y="39775"/>
                    </a:cubicBezTo>
                    <a:cubicBezTo>
                      <a:pt x="63673" y="39389"/>
                      <a:pt x="63206" y="39389"/>
                      <a:pt x="62798" y="39051"/>
                    </a:cubicBezTo>
                    <a:cubicBezTo>
                      <a:pt x="62798" y="39389"/>
                      <a:pt x="62332" y="39775"/>
                      <a:pt x="62332" y="40112"/>
                    </a:cubicBezTo>
                    <a:cubicBezTo>
                      <a:pt x="60641" y="40835"/>
                      <a:pt x="61924" y="41558"/>
                      <a:pt x="59766" y="41173"/>
                    </a:cubicBezTo>
                    <a:cubicBezTo>
                      <a:pt x="58425" y="40835"/>
                      <a:pt x="57142" y="40835"/>
                      <a:pt x="55393" y="40835"/>
                    </a:cubicBezTo>
                    <a:cubicBezTo>
                      <a:pt x="55393" y="37267"/>
                      <a:pt x="47172" y="36882"/>
                      <a:pt x="47638" y="39775"/>
                    </a:cubicBezTo>
                    <a:cubicBezTo>
                      <a:pt x="45014" y="39775"/>
                      <a:pt x="42857" y="39389"/>
                      <a:pt x="40699" y="38328"/>
                    </a:cubicBezTo>
                    <a:cubicBezTo>
                      <a:pt x="38075" y="37605"/>
                      <a:pt x="37259" y="39389"/>
                      <a:pt x="35918" y="41173"/>
                    </a:cubicBezTo>
                    <a:cubicBezTo>
                      <a:pt x="35102" y="42282"/>
                      <a:pt x="32069" y="43342"/>
                      <a:pt x="32069" y="45126"/>
                    </a:cubicBezTo>
                    <a:cubicBezTo>
                      <a:pt x="32069" y="46910"/>
                      <a:pt x="31603" y="47633"/>
                      <a:pt x="29446" y="47247"/>
                    </a:cubicBezTo>
                    <a:cubicBezTo>
                      <a:pt x="28979" y="46187"/>
                      <a:pt x="28979" y="45126"/>
                      <a:pt x="28163" y="44403"/>
                    </a:cubicBezTo>
                    <a:cubicBezTo>
                      <a:pt x="27696" y="44065"/>
                      <a:pt x="25947" y="43342"/>
                      <a:pt x="25947" y="42957"/>
                    </a:cubicBezTo>
                    <a:cubicBezTo>
                      <a:pt x="26413" y="41173"/>
                      <a:pt x="28979" y="40112"/>
                      <a:pt x="28979" y="38328"/>
                    </a:cubicBezTo>
                    <a:cubicBezTo>
                      <a:pt x="28979" y="37942"/>
                      <a:pt x="29446" y="36544"/>
                      <a:pt x="28163" y="36544"/>
                    </a:cubicBezTo>
                    <a:cubicBezTo>
                      <a:pt x="27288" y="36544"/>
                      <a:pt x="27696" y="37267"/>
                      <a:pt x="27288" y="37605"/>
                    </a:cubicBezTo>
                    <a:cubicBezTo>
                      <a:pt x="24664" y="39775"/>
                      <a:pt x="25539" y="33652"/>
                      <a:pt x="25539" y="33314"/>
                    </a:cubicBezTo>
                    <a:cubicBezTo>
                      <a:pt x="23381" y="31530"/>
                      <a:pt x="23381" y="36544"/>
                      <a:pt x="20349" y="32253"/>
                    </a:cubicBezTo>
                    <a:cubicBezTo>
                      <a:pt x="18192" y="29746"/>
                      <a:pt x="13002" y="29746"/>
                      <a:pt x="9970" y="29746"/>
                    </a:cubicBezTo>
                    <a:cubicBezTo>
                      <a:pt x="9504" y="30470"/>
                      <a:pt x="8629" y="30470"/>
                      <a:pt x="8629" y="31145"/>
                    </a:cubicBezTo>
                    <a:cubicBezTo>
                      <a:pt x="5655" y="32591"/>
                      <a:pt x="3440" y="30084"/>
                      <a:pt x="874" y="29746"/>
                    </a:cubicBezTo>
                    <a:cubicBezTo>
                      <a:pt x="408" y="29746"/>
                      <a:pt x="0" y="29746"/>
                      <a:pt x="0" y="29746"/>
                    </a:cubicBezTo>
                    <a:cubicBezTo>
                      <a:pt x="0" y="30084"/>
                      <a:pt x="0" y="30470"/>
                      <a:pt x="0" y="30470"/>
                    </a:cubicBezTo>
                    <a:cubicBezTo>
                      <a:pt x="0" y="31530"/>
                      <a:pt x="408" y="32591"/>
                      <a:pt x="1282" y="33314"/>
                    </a:cubicBezTo>
                    <a:cubicBezTo>
                      <a:pt x="1749" y="33652"/>
                      <a:pt x="3906" y="33652"/>
                      <a:pt x="3906" y="34037"/>
                    </a:cubicBezTo>
                    <a:cubicBezTo>
                      <a:pt x="4314" y="34375"/>
                      <a:pt x="4314" y="35435"/>
                      <a:pt x="3906" y="36159"/>
                    </a:cubicBezTo>
                    <a:cubicBezTo>
                      <a:pt x="874" y="36159"/>
                      <a:pt x="1749" y="38666"/>
                      <a:pt x="1749" y="40498"/>
                    </a:cubicBezTo>
                    <a:cubicBezTo>
                      <a:pt x="2623" y="40498"/>
                      <a:pt x="3906" y="40498"/>
                      <a:pt x="5189" y="40835"/>
                    </a:cubicBezTo>
                    <a:cubicBezTo>
                      <a:pt x="5189" y="42619"/>
                      <a:pt x="5189" y="43680"/>
                      <a:pt x="3906" y="45126"/>
                    </a:cubicBezTo>
                    <a:cubicBezTo>
                      <a:pt x="3032" y="46910"/>
                      <a:pt x="4314" y="48694"/>
                      <a:pt x="3906" y="50478"/>
                    </a:cubicBezTo>
                    <a:cubicBezTo>
                      <a:pt x="2623" y="50478"/>
                      <a:pt x="1282" y="50478"/>
                      <a:pt x="0" y="50478"/>
                    </a:cubicBezTo>
                    <a:cubicBezTo>
                      <a:pt x="0" y="51924"/>
                      <a:pt x="1749" y="52310"/>
                      <a:pt x="3032" y="52647"/>
                    </a:cubicBezTo>
                    <a:cubicBezTo>
                      <a:pt x="3032" y="53370"/>
                      <a:pt x="3440" y="53708"/>
                      <a:pt x="3440" y="54431"/>
                    </a:cubicBezTo>
                    <a:cubicBezTo>
                      <a:pt x="6064" y="53708"/>
                      <a:pt x="8629" y="54094"/>
                      <a:pt x="10845" y="54431"/>
                    </a:cubicBezTo>
                    <a:cubicBezTo>
                      <a:pt x="11253" y="51201"/>
                      <a:pt x="16034" y="54094"/>
                      <a:pt x="18192" y="54817"/>
                    </a:cubicBezTo>
                    <a:cubicBezTo>
                      <a:pt x="18192" y="55492"/>
                      <a:pt x="18192" y="56601"/>
                      <a:pt x="18192" y="57276"/>
                    </a:cubicBezTo>
                    <a:cubicBezTo>
                      <a:pt x="18600" y="57276"/>
                      <a:pt x="19475" y="57661"/>
                      <a:pt x="19941" y="57276"/>
                    </a:cubicBezTo>
                    <a:cubicBezTo>
                      <a:pt x="21224" y="61566"/>
                      <a:pt x="28979" y="57661"/>
                      <a:pt x="31195" y="57999"/>
                    </a:cubicBezTo>
                    <a:cubicBezTo>
                      <a:pt x="31195" y="58384"/>
                      <a:pt x="31603" y="58722"/>
                      <a:pt x="31603" y="59108"/>
                    </a:cubicBezTo>
                    <a:cubicBezTo>
                      <a:pt x="35102" y="59108"/>
                      <a:pt x="34635" y="61566"/>
                      <a:pt x="34227" y="63736"/>
                    </a:cubicBezTo>
                    <a:cubicBezTo>
                      <a:pt x="34227" y="64459"/>
                      <a:pt x="34227" y="65905"/>
                      <a:pt x="34635" y="66629"/>
                    </a:cubicBezTo>
                    <a:cubicBezTo>
                      <a:pt x="35102" y="66966"/>
                      <a:pt x="37259" y="68027"/>
                      <a:pt x="37259" y="67304"/>
                    </a:cubicBezTo>
                    <a:cubicBezTo>
                      <a:pt x="36384" y="71595"/>
                      <a:pt x="35102" y="77332"/>
                      <a:pt x="38075" y="80948"/>
                    </a:cubicBezTo>
                    <a:cubicBezTo>
                      <a:pt x="39416" y="82732"/>
                      <a:pt x="39416" y="84130"/>
                      <a:pt x="40291" y="85914"/>
                    </a:cubicBezTo>
                    <a:cubicBezTo>
                      <a:pt x="41107" y="87746"/>
                      <a:pt x="44139" y="87022"/>
                      <a:pt x="45889" y="87022"/>
                    </a:cubicBezTo>
                    <a:cubicBezTo>
                      <a:pt x="45889" y="89529"/>
                      <a:pt x="46763" y="90590"/>
                      <a:pt x="49387" y="91651"/>
                    </a:cubicBezTo>
                    <a:cubicBezTo>
                      <a:pt x="51953" y="92760"/>
                      <a:pt x="54577" y="95604"/>
                      <a:pt x="55393" y="98111"/>
                    </a:cubicBezTo>
                    <a:cubicBezTo>
                      <a:pt x="56734" y="101341"/>
                      <a:pt x="47638" y="109923"/>
                      <a:pt x="55860" y="110984"/>
                    </a:cubicBezTo>
                    <a:cubicBezTo>
                      <a:pt x="56734" y="110984"/>
                      <a:pt x="57609" y="110984"/>
                      <a:pt x="58017" y="110984"/>
                    </a:cubicBezTo>
                    <a:cubicBezTo>
                      <a:pt x="59300" y="110646"/>
                      <a:pt x="60174" y="111707"/>
                      <a:pt x="61457" y="111370"/>
                    </a:cubicBezTo>
                    <a:cubicBezTo>
                      <a:pt x="61457" y="109586"/>
                      <a:pt x="60174" y="108139"/>
                      <a:pt x="60641" y="106355"/>
                    </a:cubicBezTo>
                    <a:cubicBezTo>
                      <a:pt x="61049" y="104186"/>
                      <a:pt x="65364" y="105295"/>
                      <a:pt x="67113" y="105295"/>
                    </a:cubicBezTo>
                    <a:cubicBezTo>
                      <a:pt x="66239" y="103848"/>
                      <a:pt x="65830" y="102788"/>
                      <a:pt x="65830" y="101341"/>
                    </a:cubicBezTo>
                    <a:cubicBezTo>
                      <a:pt x="66705" y="101341"/>
                      <a:pt x="66705" y="100956"/>
                      <a:pt x="67113" y="100956"/>
                    </a:cubicBezTo>
                    <a:cubicBezTo>
                      <a:pt x="65830" y="100956"/>
                      <a:pt x="64548" y="100618"/>
                      <a:pt x="64956" y="99558"/>
                    </a:cubicBezTo>
                    <a:cubicBezTo>
                      <a:pt x="71895" y="98449"/>
                      <a:pt x="72711" y="105970"/>
                      <a:pt x="78833" y="105632"/>
                    </a:cubicBezTo>
                    <a:cubicBezTo>
                      <a:pt x="79650" y="104909"/>
                      <a:pt x="78833" y="103125"/>
                      <a:pt x="80116" y="102402"/>
                    </a:cubicBezTo>
                    <a:cubicBezTo>
                      <a:pt x="80991" y="101679"/>
                      <a:pt x="83148" y="102402"/>
                      <a:pt x="84431" y="102402"/>
                    </a:cubicBezTo>
                    <a:cubicBezTo>
                      <a:pt x="84431" y="101341"/>
                      <a:pt x="84839" y="100618"/>
                      <a:pt x="84839" y="99558"/>
                    </a:cubicBezTo>
                    <a:cubicBezTo>
                      <a:pt x="87055" y="98449"/>
                      <a:pt x="88746" y="102065"/>
                      <a:pt x="91370" y="102402"/>
                    </a:cubicBezTo>
                    <a:cubicBezTo>
                      <a:pt x="90903" y="102402"/>
                      <a:pt x="91370" y="102788"/>
                      <a:pt x="90903" y="103125"/>
                    </a:cubicBezTo>
                    <a:cubicBezTo>
                      <a:pt x="87871" y="104186"/>
                      <a:pt x="88746" y="109923"/>
                      <a:pt x="88338" y="112093"/>
                    </a:cubicBezTo>
                    <a:cubicBezTo>
                      <a:pt x="87871" y="113877"/>
                      <a:pt x="85714" y="119951"/>
                      <a:pt x="90029" y="118891"/>
                    </a:cubicBezTo>
                    <a:cubicBezTo>
                      <a:pt x="90495" y="116721"/>
                      <a:pt x="92244" y="116384"/>
                      <a:pt x="94402" y="116721"/>
                    </a:cubicBezTo>
                    <a:cubicBezTo>
                      <a:pt x="94402" y="115660"/>
                      <a:pt x="94402" y="114937"/>
                      <a:pt x="93994" y="114214"/>
                    </a:cubicBezTo>
                    <a:cubicBezTo>
                      <a:pt x="96151" y="115323"/>
                      <a:pt x="100874" y="114937"/>
                      <a:pt x="102623" y="113877"/>
                    </a:cubicBezTo>
                    <a:cubicBezTo>
                      <a:pt x="104373" y="112768"/>
                      <a:pt x="105189" y="110984"/>
                      <a:pt x="107405" y="110261"/>
                    </a:cubicBezTo>
                    <a:cubicBezTo>
                      <a:pt x="106938" y="109923"/>
                      <a:pt x="106530" y="109200"/>
                      <a:pt x="106064" y="108862"/>
                    </a:cubicBezTo>
                    <a:cubicBezTo>
                      <a:pt x="106530" y="109200"/>
                      <a:pt x="106938" y="109923"/>
                      <a:pt x="107405" y="110261"/>
                    </a:cubicBezTo>
                    <a:lnTo>
                      <a:pt x="107405" y="110261"/>
                    </a:lnTo>
                    <a:cubicBezTo>
                      <a:pt x="108688" y="109923"/>
                      <a:pt x="110845" y="110646"/>
                      <a:pt x="112128" y="10992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19" name="Shape 2593">
                <a:extLst>
                  <a:ext uri="{FF2B5EF4-FFF2-40B4-BE49-F238E27FC236}">
                    <a16:creationId xmlns:a16="http://schemas.microsoft.com/office/drawing/2014/main" id="{46611089-8AAD-0440-BFC6-E2C0CD64D992}"/>
                  </a:ext>
                </a:extLst>
              </p:cNvPr>
              <p:cNvSpPr/>
              <p:nvPr/>
            </p:nvSpPr>
            <p:spPr>
              <a:xfrm>
                <a:off x="6626437" y="3818287"/>
                <a:ext cx="1273593" cy="1016254"/>
              </a:xfrm>
              <a:custGeom>
                <a:avLst/>
                <a:gdLst/>
                <a:ahLst/>
                <a:cxnLst/>
                <a:rect l="0" t="0" r="0" b="0"/>
                <a:pathLst>
                  <a:path w="120000" h="120000" extrusionOk="0">
                    <a:moveTo>
                      <a:pt x="9865" y="116305"/>
                    </a:moveTo>
                    <a:lnTo>
                      <a:pt x="9865" y="116305"/>
                    </a:lnTo>
                    <a:cubicBezTo>
                      <a:pt x="10010" y="115550"/>
                      <a:pt x="10488" y="115550"/>
                      <a:pt x="11256" y="115550"/>
                    </a:cubicBezTo>
                    <a:cubicBezTo>
                      <a:pt x="11568" y="117085"/>
                      <a:pt x="12481" y="117658"/>
                      <a:pt x="12481" y="119219"/>
                    </a:cubicBezTo>
                    <a:cubicBezTo>
                      <a:pt x="13416" y="119401"/>
                      <a:pt x="14496" y="119973"/>
                      <a:pt x="15410" y="119973"/>
                    </a:cubicBezTo>
                    <a:cubicBezTo>
                      <a:pt x="15410" y="119973"/>
                      <a:pt x="15576" y="119973"/>
                      <a:pt x="15721" y="119973"/>
                    </a:cubicBezTo>
                    <a:cubicBezTo>
                      <a:pt x="15576" y="119791"/>
                      <a:pt x="15264" y="119791"/>
                      <a:pt x="14953" y="119791"/>
                    </a:cubicBezTo>
                    <a:cubicBezTo>
                      <a:pt x="14641" y="118048"/>
                      <a:pt x="17113" y="117476"/>
                      <a:pt x="18047" y="117658"/>
                    </a:cubicBezTo>
                    <a:cubicBezTo>
                      <a:pt x="18047" y="117267"/>
                      <a:pt x="17881" y="117085"/>
                      <a:pt x="17570" y="116877"/>
                    </a:cubicBezTo>
                    <a:lnTo>
                      <a:pt x="17570" y="116695"/>
                    </a:lnTo>
                    <a:cubicBezTo>
                      <a:pt x="18193" y="116695"/>
                      <a:pt x="18504" y="117085"/>
                      <a:pt x="19106" y="117085"/>
                    </a:cubicBezTo>
                    <a:cubicBezTo>
                      <a:pt x="19106" y="116695"/>
                      <a:pt x="19106" y="116123"/>
                      <a:pt x="19106" y="115732"/>
                    </a:cubicBezTo>
                    <a:cubicBezTo>
                      <a:pt x="19730" y="115550"/>
                      <a:pt x="21121" y="113989"/>
                      <a:pt x="20353" y="113209"/>
                    </a:cubicBezTo>
                    <a:cubicBezTo>
                      <a:pt x="19730" y="112844"/>
                      <a:pt x="18650" y="113209"/>
                      <a:pt x="18961" y="111856"/>
                    </a:cubicBezTo>
                    <a:cubicBezTo>
                      <a:pt x="19584" y="111465"/>
                      <a:pt x="20186" y="111673"/>
                      <a:pt x="20976" y="111673"/>
                    </a:cubicBezTo>
                    <a:cubicBezTo>
                      <a:pt x="21121" y="110503"/>
                      <a:pt x="20664" y="107614"/>
                      <a:pt x="19273" y="107823"/>
                    </a:cubicBezTo>
                    <a:cubicBezTo>
                      <a:pt x="18961" y="108785"/>
                      <a:pt x="18504" y="108005"/>
                      <a:pt x="18504" y="107432"/>
                    </a:cubicBezTo>
                    <a:cubicBezTo>
                      <a:pt x="18193" y="106470"/>
                      <a:pt x="18504" y="106652"/>
                      <a:pt x="18961" y="106079"/>
                    </a:cubicBezTo>
                    <a:cubicBezTo>
                      <a:pt x="19584" y="105299"/>
                      <a:pt x="17736" y="103738"/>
                      <a:pt x="17736" y="102775"/>
                    </a:cubicBezTo>
                    <a:cubicBezTo>
                      <a:pt x="18338" y="102593"/>
                      <a:pt x="18504" y="103555"/>
                      <a:pt x="19106" y="103373"/>
                    </a:cubicBezTo>
                    <a:cubicBezTo>
                      <a:pt x="19106" y="102775"/>
                      <a:pt x="19106" y="102411"/>
                      <a:pt x="19730" y="102202"/>
                    </a:cubicBezTo>
                    <a:cubicBezTo>
                      <a:pt x="20809" y="102020"/>
                      <a:pt x="20186" y="102202"/>
                      <a:pt x="20498" y="101240"/>
                    </a:cubicBezTo>
                    <a:cubicBezTo>
                      <a:pt x="20809" y="100667"/>
                      <a:pt x="21744" y="100849"/>
                      <a:pt x="22201" y="100849"/>
                    </a:cubicBezTo>
                    <a:cubicBezTo>
                      <a:pt x="22658" y="101240"/>
                      <a:pt x="22658" y="101812"/>
                      <a:pt x="22658" y="102411"/>
                    </a:cubicBezTo>
                    <a:cubicBezTo>
                      <a:pt x="23426" y="102411"/>
                      <a:pt x="23904" y="102020"/>
                      <a:pt x="24506" y="102202"/>
                    </a:cubicBezTo>
                    <a:cubicBezTo>
                      <a:pt x="23738" y="101240"/>
                      <a:pt x="24361" y="100277"/>
                      <a:pt x="25441" y="100277"/>
                    </a:cubicBezTo>
                    <a:cubicBezTo>
                      <a:pt x="25586" y="99705"/>
                      <a:pt x="26687" y="99496"/>
                      <a:pt x="27144" y="99496"/>
                    </a:cubicBezTo>
                    <a:cubicBezTo>
                      <a:pt x="28058" y="99314"/>
                      <a:pt x="28369" y="98534"/>
                      <a:pt x="28369" y="97363"/>
                    </a:cubicBezTo>
                    <a:cubicBezTo>
                      <a:pt x="28681" y="97363"/>
                      <a:pt x="28826" y="97363"/>
                      <a:pt x="28992" y="97363"/>
                    </a:cubicBezTo>
                    <a:cubicBezTo>
                      <a:pt x="28992" y="96999"/>
                      <a:pt x="29138" y="95828"/>
                      <a:pt x="28826" y="95646"/>
                    </a:cubicBezTo>
                    <a:cubicBezTo>
                      <a:pt x="30072" y="95646"/>
                      <a:pt x="31609" y="95828"/>
                      <a:pt x="32377" y="97181"/>
                    </a:cubicBezTo>
                    <a:cubicBezTo>
                      <a:pt x="32689" y="97753"/>
                      <a:pt x="33457" y="97571"/>
                      <a:pt x="33914" y="97363"/>
                    </a:cubicBezTo>
                    <a:cubicBezTo>
                      <a:pt x="34392" y="97181"/>
                      <a:pt x="34080" y="96400"/>
                      <a:pt x="34080" y="96010"/>
                    </a:cubicBezTo>
                    <a:cubicBezTo>
                      <a:pt x="35306" y="95437"/>
                      <a:pt x="37320" y="96218"/>
                      <a:pt x="38712" y="96010"/>
                    </a:cubicBezTo>
                    <a:cubicBezTo>
                      <a:pt x="38712" y="95646"/>
                      <a:pt x="38712" y="95255"/>
                      <a:pt x="38712" y="95047"/>
                    </a:cubicBezTo>
                    <a:cubicBezTo>
                      <a:pt x="39792" y="94865"/>
                      <a:pt x="39169" y="95437"/>
                      <a:pt x="39792" y="96010"/>
                    </a:cubicBezTo>
                    <a:cubicBezTo>
                      <a:pt x="40560" y="96608"/>
                      <a:pt x="40560" y="95255"/>
                      <a:pt x="40560" y="94865"/>
                    </a:cubicBezTo>
                    <a:cubicBezTo>
                      <a:pt x="40394" y="93902"/>
                      <a:pt x="40560" y="93330"/>
                      <a:pt x="40249" y="92549"/>
                    </a:cubicBezTo>
                    <a:cubicBezTo>
                      <a:pt x="39937" y="91769"/>
                      <a:pt x="40249" y="91196"/>
                      <a:pt x="40706" y="90806"/>
                    </a:cubicBezTo>
                    <a:cubicBezTo>
                      <a:pt x="40872" y="89843"/>
                      <a:pt x="40083" y="89063"/>
                      <a:pt x="40249" y="88100"/>
                    </a:cubicBezTo>
                    <a:cubicBezTo>
                      <a:pt x="40249" y="87320"/>
                      <a:pt x="40560" y="86357"/>
                      <a:pt x="40560" y="85394"/>
                    </a:cubicBezTo>
                    <a:cubicBezTo>
                      <a:pt x="41474" y="85212"/>
                      <a:pt x="41640" y="85967"/>
                      <a:pt x="42097" y="86747"/>
                    </a:cubicBezTo>
                    <a:cubicBezTo>
                      <a:pt x="42409" y="86955"/>
                      <a:pt x="43489" y="87320"/>
                      <a:pt x="43634" y="86747"/>
                    </a:cubicBezTo>
                    <a:cubicBezTo>
                      <a:pt x="44257" y="86747"/>
                      <a:pt x="45025" y="88100"/>
                      <a:pt x="45337" y="88881"/>
                    </a:cubicBezTo>
                    <a:cubicBezTo>
                      <a:pt x="45960" y="88881"/>
                      <a:pt x="46874" y="89271"/>
                      <a:pt x="47497" y="88881"/>
                    </a:cubicBezTo>
                    <a:lnTo>
                      <a:pt x="47497" y="88490"/>
                    </a:lnTo>
                    <a:cubicBezTo>
                      <a:pt x="47497" y="88490"/>
                      <a:pt x="49511" y="89453"/>
                      <a:pt x="49657" y="89453"/>
                    </a:cubicBezTo>
                    <a:cubicBezTo>
                      <a:pt x="50737" y="89453"/>
                      <a:pt x="51048" y="89843"/>
                      <a:pt x="51817" y="90598"/>
                    </a:cubicBezTo>
                    <a:cubicBezTo>
                      <a:pt x="51962" y="90026"/>
                      <a:pt x="52274" y="89843"/>
                      <a:pt x="52274" y="89453"/>
                    </a:cubicBezTo>
                    <a:cubicBezTo>
                      <a:pt x="51651" y="89063"/>
                      <a:pt x="51505" y="87918"/>
                      <a:pt x="51505" y="87137"/>
                    </a:cubicBezTo>
                    <a:cubicBezTo>
                      <a:pt x="51651" y="86565"/>
                      <a:pt x="51962" y="86357"/>
                      <a:pt x="51817" y="85784"/>
                    </a:cubicBezTo>
                    <a:cubicBezTo>
                      <a:pt x="51651" y="85394"/>
                      <a:pt x="51505" y="85004"/>
                      <a:pt x="51651" y="84614"/>
                    </a:cubicBezTo>
                    <a:cubicBezTo>
                      <a:pt x="52128" y="84614"/>
                      <a:pt x="52585" y="85004"/>
                      <a:pt x="53208" y="85004"/>
                    </a:cubicBezTo>
                    <a:cubicBezTo>
                      <a:pt x="53665" y="85004"/>
                      <a:pt x="53354" y="83859"/>
                      <a:pt x="53665" y="83469"/>
                    </a:cubicBezTo>
                    <a:cubicBezTo>
                      <a:pt x="54122" y="82870"/>
                      <a:pt x="54122" y="82298"/>
                      <a:pt x="54890" y="82116"/>
                    </a:cubicBezTo>
                    <a:cubicBezTo>
                      <a:pt x="55514" y="82116"/>
                      <a:pt x="55970" y="82506"/>
                      <a:pt x="56593" y="82506"/>
                    </a:cubicBezTo>
                    <a:cubicBezTo>
                      <a:pt x="57217" y="84614"/>
                      <a:pt x="57362" y="82298"/>
                      <a:pt x="58296" y="81908"/>
                    </a:cubicBezTo>
                    <a:cubicBezTo>
                      <a:pt x="58899" y="81725"/>
                      <a:pt x="59065" y="81153"/>
                      <a:pt x="58442" y="80555"/>
                    </a:cubicBezTo>
                    <a:cubicBezTo>
                      <a:pt x="57985" y="80190"/>
                      <a:pt x="58296" y="79410"/>
                      <a:pt x="58442" y="78837"/>
                    </a:cubicBezTo>
                    <a:cubicBezTo>
                      <a:pt x="58442" y="78837"/>
                      <a:pt x="58442" y="78837"/>
                      <a:pt x="58608" y="78837"/>
                    </a:cubicBezTo>
                    <a:cubicBezTo>
                      <a:pt x="58608" y="79019"/>
                      <a:pt x="58608" y="79228"/>
                      <a:pt x="58608" y="79410"/>
                    </a:cubicBezTo>
                    <a:cubicBezTo>
                      <a:pt x="59376" y="79982"/>
                      <a:pt x="60145" y="79800"/>
                      <a:pt x="60913" y="79410"/>
                    </a:cubicBezTo>
                    <a:cubicBezTo>
                      <a:pt x="60768" y="79410"/>
                      <a:pt x="61225" y="78837"/>
                      <a:pt x="61225" y="78837"/>
                    </a:cubicBezTo>
                    <a:cubicBezTo>
                      <a:pt x="61370" y="78629"/>
                      <a:pt x="61225" y="78057"/>
                      <a:pt x="61225" y="77666"/>
                    </a:cubicBezTo>
                    <a:cubicBezTo>
                      <a:pt x="61993" y="77666"/>
                      <a:pt x="61993" y="77666"/>
                      <a:pt x="61993" y="76704"/>
                    </a:cubicBezTo>
                    <a:cubicBezTo>
                      <a:pt x="61993" y="76313"/>
                      <a:pt x="61682" y="75923"/>
                      <a:pt x="61370" y="75923"/>
                    </a:cubicBezTo>
                    <a:cubicBezTo>
                      <a:pt x="61993" y="73425"/>
                      <a:pt x="64153" y="75923"/>
                      <a:pt x="64922" y="74388"/>
                    </a:cubicBezTo>
                    <a:cubicBezTo>
                      <a:pt x="65379" y="73425"/>
                      <a:pt x="66313" y="73217"/>
                      <a:pt x="66770" y="72254"/>
                    </a:cubicBezTo>
                    <a:cubicBezTo>
                      <a:pt x="67393" y="71084"/>
                      <a:pt x="67082" y="70719"/>
                      <a:pt x="68307" y="70901"/>
                    </a:cubicBezTo>
                    <a:cubicBezTo>
                      <a:pt x="68473" y="71682"/>
                      <a:pt x="68161" y="75923"/>
                      <a:pt x="69387" y="73425"/>
                    </a:cubicBezTo>
                    <a:cubicBezTo>
                      <a:pt x="69553" y="73425"/>
                      <a:pt x="69553" y="73425"/>
                      <a:pt x="69698" y="73425"/>
                    </a:cubicBezTo>
                    <a:cubicBezTo>
                      <a:pt x="69698" y="73035"/>
                      <a:pt x="69698" y="72827"/>
                      <a:pt x="69865" y="72645"/>
                    </a:cubicBezTo>
                    <a:cubicBezTo>
                      <a:pt x="70010" y="71864"/>
                      <a:pt x="70488" y="71084"/>
                      <a:pt x="70176" y="70121"/>
                    </a:cubicBezTo>
                    <a:cubicBezTo>
                      <a:pt x="70010" y="69549"/>
                      <a:pt x="69698" y="69549"/>
                      <a:pt x="69698" y="68768"/>
                    </a:cubicBezTo>
                    <a:cubicBezTo>
                      <a:pt x="70176" y="68586"/>
                      <a:pt x="70176" y="68196"/>
                      <a:pt x="70010" y="67805"/>
                    </a:cubicBezTo>
                    <a:cubicBezTo>
                      <a:pt x="70488" y="67805"/>
                      <a:pt x="70778" y="67623"/>
                      <a:pt x="70633" y="67051"/>
                    </a:cubicBezTo>
                    <a:cubicBezTo>
                      <a:pt x="71090" y="66660"/>
                      <a:pt x="71858" y="67233"/>
                      <a:pt x="72315" y="67051"/>
                    </a:cubicBezTo>
                    <a:cubicBezTo>
                      <a:pt x="72627" y="67051"/>
                      <a:pt x="72793" y="65099"/>
                      <a:pt x="72938" y="64917"/>
                    </a:cubicBezTo>
                    <a:cubicBezTo>
                      <a:pt x="73395" y="63746"/>
                      <a:pt x="74018" y="62784"/>
                      <a:pt x="74787" y="62393"/>
                    </a:cubicBezTo>
                    <a:cubicBezTo>
                      <a:pt x="75410" y="62003"/>
                      <a:pt x="75721" y="61821"/>
                      <a:pt x="75576" y="60858"/>
                    </a:cubicBezTo>
                    <a:lnTo>
                      <a:pt x="74953" y="60858"/>
                    </a:lnTo>
                    <a:cubicBezTo>
                      <a:pt x="75098" y="59505"/>
                      <a:pt x="72315" y="57762"/>
                      <a:pt x="74330" y="56981"/>
                    </a:cubicBezTo>
                    <a:cubicBezTo>
                      <a:pt x="75264" y="56591"/>
                      <a:pt x="74641" y="55446"/>
                      <a:pt x="75098" y="54483"/>
                    </a:cubicBezTo>
                    <a:cubicBezTo>
                      <a:pt x="75410" y="53911"/>
                      <a:pt x="76033" y="53703"/>
                      <a:pt x="75867" y="52740"/>
                    </a:cubicBezTo>
                    <a:cubicBezTo>
                      <a:pt x="76178" y="52558"/>
                      <a:pt x="76490" y="52558"/>
                      <a:pt x="76801" y="52740"/>
                    </a:cubicBezTo>
                    <a:cubicBezTo>
                      <a:pt x="76656" y="53703"/>
                      <a:pt x="77881" y="53911"/>
                      <a:pt x="77424" y="55056"/>
                    </a:cubicBezTo>
                    <a:cubicBezTo>
                      <a:pt x="77881" y="54275"/>
                      <a:pt x="78795" y="54483"/>
                      <a:pt x="79418" y="54483"/>
                    </a:cubicBezTo>
                    <a:cubicBezTo>
                      <a:pt x="79563" y="54275"/>
                      <a:pt x="79730" y="54093"/>
                      <a:pt x="79730" y="54093"/>
                    </a:cubicBezTo>
                    <a:cubicBezTo>
                      <a:pt x="79418" y="53703"/>
                      <a:pt x="79418" y="52948"/>
                      <a:pt x="78961" y="52558"/>
                    </a:cubicBezTo>
                    <a:cubicBezTo>
                      <a:pt x="78650" y="52350"/>
                      <a:pt x="78504" y="52350"/>
                      <a:pt x="78504" y="51960"/>
                    </a:cubicBezTo>
                    <a:cubicBezTo>
                      <a:pt x="79730" y="51777"/>
                      <a:pt x="80498" y="51960"/>
                      <a:pt x="81433" y="50607"/>
                    </a:cubicBezTo>
                    <a:cubicBezTo>
                      <a:pt x="81889" y="50034"/>
                      <a:pt x="81889" y="47901"/>
                      <a:pt x="81889" y="47146"/>
                    </a:cubicBezTo>
                    <a:cubicBezTo>
                      <a:pt x="81889" y="46548"/>
                      <a:pt x="81266" y="46756"/>
                      <a:pt x="81578" y="46183"/>
                    </a:cubicBezTo>
                    <a:cubicBezTo>
                      <a:pt x="81744" y="45793"/>
                      <a:pt x="82201" y="45975"/>
                      <a:pt x="82346" y="45585"/>
                    </a:cubicBezTo>
                    <a:cubicBezTo>
                      <a:pt x="83115" y="44440"/>
                      <a:pt x="81744" y="43842"/>
                      <a:pt x="81744" y="42879"/>
                    </a:cubicBezTo>
                    <a:cubicBezTo>
                      <a:pt x="81889" y="42879"/>
                      <a:pt x="82201" y="42489"/>
                      <a:pt x="82346" y="42307"/>
                    </a:cubicBezTo>
                    <a:cubicBezTo>
                      <a:pt x="82658" y="42879"/>
                      <a:pt x="84672" y="43660"/>
                      <a:pt x="84672" y="44622"/>
                    </a:cubicBezTo>
                    <a:cubicBezTo>
                      <a:pt x="85586" y="44830"/>
                      <a:pt x="86521" y="44050"/>
                      <a:pt x="87435" y="44440"/>
                    </a:cubicBezTo>
                    <a:cubicBezTo>
                      <a:pt x="88203" y="44830"/>
                      <a:pt x="88992" y="44830"/>
                      <a:pt x="89761" y="44830"/>
                    </a:cubicBezTo>
                    <a:cubicBezTo>
                      <a:pt x="89761" y="45793"/>
                      <a:pt x="89761" y="46756"/>
                      <a:pt x="89761" y="47536"/>
                    </a:cubicBezTo>
                    <a:cubicBezTo>
                      <a:pt x="90363" y="47718"/>
                      <a:pt x="91131" y="47328"/>
                      <a:pt x="91754" y="47536"/>
                    </a:cubicBezTo>
                    <a:cubicBezTo>
                      <a:pt x="91921" y="48109"/>
                      <a:pt x="91609" y="48291"/>
                      <a:pt x="91298" y="48499"/>
                    </a:cubicBezTo>
                    <a:cubicBezTo>
                      <a:pt x="90841" y="48863"/>
                      <a:pt x="90841" y="49644"/>
                      <a:pt x="90841" y="50216"/>
                    </a:cubicBezTo>
                    <a:cubicBezTo>
                      <a:pt x="91609" y="50424"/>
                      <a:pt x="92523" y="50216"/>
                      <a:pt x="93312" y="50424"/>
                    </a:cubicBezTo>
                    <a:cubicBezTo>
                      <a:pt x="93312" y="50216"/>
                      <a:pt x="93312" y="50216"/>
                      <a:pt x="93457" y="50034"/>
                    </a:cubicBezTo>
                    <a:cubicBezTo>
                      <a:pt x="94226" y="50034"/>
                      <a:pt x="94371" y="51387"/>
                      <a:pt x="95306" y="51205"/>
                    </a:cubicBezTo>
                    <a:cubicBezTo>
                      <a:pt x="94994" y="50815"/>
                      <a:pt x="94683" y="50034"/>
                      <a:pt x="95306" y="49644"/>
                    </a:cubicBezTo>
                    <a:cubicBezTo>
                      <a:pt x="95306" y="49254"/>
                      <a:pt x="95306" y="48681"/>
                      <a:pt x="95306" y="48109"/>
                    </a:cubicBezTo>
                    <a:cubicBezTo>
                      <a:pt x="95451" y="48109"/>
                      <a:pt x="95617" y="48109"/>
                      <a:pt x="95763" y="48109"/>
                    </a:cubicBezTo>
                    <a:cubicBezTo>
                      <a:pt x="95929" y="48291"/>
                      <a:pt x="95929" y="48863"/>
                      <a:pt x="96074" y="48863"/>
                    </a:cubicBezTo>
                    <a:cubicBezTo>
                      <a:pt x="96386" y="49254"/>
                      <a:pt x="97009" y="49071"/>
                      <a:pt x="97466" y="49071"/>
                    </a:cubicBezTo>
                    <a:cubicBezTo>
                      <a:pt x="97466" y="49254"/>
                      <a:pt x="97466" y="49644"/>
                      <a:pt x="97466" y="49852"/>
                    </a:cubicBezTo>
                    <a:cubicBezTo>
                      <a:pt x="97611" y="49852"/>
                      <a:pt x="97923" y="49852"/>
                      <a:pt x="98089" y="49852"/>
                    </a:cubicBezTo>
                    <a:cubicBezTo>
                      <a:pt x="97923" y="50607"/>
                      <a:pt x="98857" y="51960"/>
                      <a:pt x="99314" y="50997"/>
                    </a:cubicBezTo>
                    <a:cubicBezTo>
                      <a:pt x="99480" y="50607"/>
                      <a:pt x="99169" y="50216"/>
                      <a:pt x="99480" y="49852"/>
                    </a:cubicBezTo>
                    <a:cubicBezTo>
                      <a:pt x="99771" y="49644"/>
                      <a:pt x="100083" y="50216"/>
                      <a:pt x="100083" y="50607"/>
                    </a:cubicBezTo>
                    <a:cubicBezTo>
                      <a:pt x="100539" y="50607"/>
                      <a:pt x="100706" y="50034"/>
                      <a:pt x="100706" y="49462"/>
                    </a:cubicBezTo>
                    <a:cubicBezTo>
                      <a:pt x="101474" y="49462"/>
                      <a:pt x="101931" y="49852"/>
                      <a:pt x="102699" y="49644"/>
                    </a:cubicBezTo>
                    <a:cubicBezTo>
                      <a:pt x="103011" y="49462"/>
                      <a:pt x="103177" y="49644"/>
                      <a:pt x="103489" y="50034"/>
                    </a:cubicBezTo>
                    <a:cubicBezTo>
                      <a:pt x="103946" y="50815"/>
                      <a:pt x="104859" y="51960"/>
                      <a:pt x="105794" y="52168"/>
                    </a:cubicBezTo>
                    <a:cubicBezTo>
                      <a:pt x="105794" y="52740"/>
                      <a:pt x="106251" y="52948"/>
                      <a:pt x="106251" y="53521"/>
                    </a:cubicBezTo>
                    <a:cubicBezTo>
                      <a:pt x="106251" y="54275"/>
                      <a:pt x="106105" y="54666"/>
                      <a:pt x="105939" y="55264"/>
                    </a:cubicBezTo>
                    <a:cubicBezTo>
                      <a:pt x="105649" y="56409"/>
                      <a:pt x="105939" y="57762"/>
                      <a:pt x="105337" y="58725"/>
                    </a:cubicBezTo>
                    <a:cubicBezTo>
                      <a:pt x="104569" y="59505"/>
                      <a:pt x="104091" y="60468"/>
                      <a:pt x="105171" y="61040"/>
                    </a:cubicBezTo>
                    <a:cubicBezTo>
                      <a:pt x="105794" y="61431"/>
                      <a:pt x="106105" y="63954"/>
                      <a:pt x="105939" y="64709"/>
                    </a:cubicBezTo>
                    <a:cubicBezTo>
                      <a:pt x="105025" y="64709"/>
                      <a:pt x="105939" y="65880"/>
                      <a:pt x="106251" y="66088"/>
                    </a:cubicBezTo>
                    <a:cubicBezTo>
                      <a:pt x="107019" y="67051"/>
                      <a:pt x="108099" y="67233"/>
                      <a:pt x="109034" y="67623"/>
                    </a:cubicBezTo>
                    <a:cubicBezTo>
                      <a:pt x="109345" y="67623"/>
                      <a:pt x="109491" y="67623"/>
                      <a:pt x="109657" y="67623"/>
                    </a:cubicBezTo>
                    <a:cubicBezTo>
                      <a:pt x="109657" y="67415"/>
                      <a:pt x="109657" y="67415"/>
                      <a:pt x="109657" y="67415"/>
                    </a:cubicBezTo>
                    <a:cubicBezTo>
                      <a:pt x="109657" y="67415"/>
                      <a:pt x="109657" y="67415"/>
                      <a:pt x="109657" y="67623"/>
                    </a:cubicBezTo>
                    <a:lnTo>
                      <a:pt x="109802" y="67623"/>
                    </a:lnTo>
                    <a:cubicBezTo>
                      <a:pt x="109802" y="67051"/>
                      <a:pt x="109802" y="66452"/>
                      <a:pt x="109802" y="66452"/>
                    </a:cubicBezTo>
                    <a:cubicBezTo>
                      <a:pt x="109491" y="65099"/>
                      <a:pt x="110571" y="65490"/>
                      <a:pt x="111339" y="64917"/>
                    </a:cubicBezTo>
                    <a:cubicBezTo>
                      <a:pt x="112585" y="63954"/>
                      <a:pt x="111028" y="63174"/>
                      <a:pt x="110737" y="62601"/>
                    </a:cubicBezTo>
                    <a:cubicBezTo>
                      <a:pt x="110425" y="62003"/>
                      <a:pt x="110114" y="59687"/>
                      <a:pt x="110882" y="59505"/>
                    </a:cubicBezTo>
                    <a:cubicBezTo>
                      <a:pt x="111817" y="59323"/>
                      <a:pt x="110882" y="57580"/>
                      <a:pt x="111817" y="57372"/>
                    </a:cubicBezTo>
                    <a:cubicBezTo>
                      <a:pt x="111817" y="57189"/>
                      <a:pt x="111817" y="57189"/>
                      <a:pt x="111817" y="56981"/>
                    </a:cubicBezTo>
                    <a:cubicBezTo>
                      <a:pt x="112731" y="57189"/>
                      <a:pt x="114267" y="54093"/>
                      <a:pt x="114890" y="54666"/>
                    </a:cubicBezTo>
                    <a:cubicBezTo>
                      <a:pt x="115347" y="55056"/>
                      <a:pt x="115514" y="56019"/>
                      <a:pt x="116116" y="56227"/>
                    </a:cubicBezTo>
                    <a:cubicBezTo>
                      <a:pt x="116593" y="56409"/>
                      <a:pt x="117362" y="56591"/>
                      <a:pt x="117985" y="56409"/>
                    </a:cubicBezTo>
                    <a:cubicBezTo>
                      <a:pt x="118130" y="56019"/>
                      <a:pt x="118442" y="56019"/>
                      <a:pt x="118753" y="55836"/>
                    </a:cubicBezTo>
                    <a:cubicBezTo>
                      <a:pt x="118899" y="55446"/>
                      <a:pt x="118899" y="55628"/>
                      <a:pt x="119065" y="55446"/>
                    </a:cubicBezTo>
                    <a:cubicBezTo>
                      <a:pt x="119065" y="54874"/>
                      <a:pt x="119356" y="54666"/>
                      <a:pt x="119667" y="54275"/>
                    </a:cubicBezTo>
                    <a:cubicBezTo>
                      <a:pt x="119522" y="54275"/>
                      <a:pt x="119356" y="54093"/>
                      <a:pt x="119210" y="54093"/>
                    </a:cubicBezTo>
                    <a:cubicBezTo>
                      <a:pt x="119065" y="53313"/>
                      <a:pt x="119979" y="52948"/>
                      <a:pt x="119833" y="52168"/>
                    </a:cubicBezTo>
                    <a:cubicBezTo>
                      <a:pt x="119522" y="51205"/>
                      <a:pt x="118276" y="51205"/>
                      <a:pt x="117507" y="51205"/>
                    </a:cubicBezTo>
                    <a:cubicBezTo>
                      <a:pt x="117507" y="50815"/>
                      <a:pt x="117362" y="50607"/>
                      <a:pt x="117362" y="50216"/>
                    </a:cubicBezTo>
                    <a:cubicBezTo>
                      <a:pt x="116282" y="50216"/>
                      <a:pt x="116282" y="49644"/>
                      <a:pt x="116282" y="48109"/>
                    </a:cubicBezTo>
                    <a:cubicBezTo>
                      <a:pt x="115514" y="47901"/>
                      <a:pt x="115659" y="46756"/>
                      <a:pt x="115057" y="46183"/>
                    </a:cubicBezTo>
                    <a:cubicBezTo>
                      <a:pt x="114267" y="45585"/>
                      <a:pt x="113811" y="46548"/>
                      <a:pt x="113187" y="46938"/>
                    </a:cubicBezTo>
                    <a:cubicBezTo>
                      <a:pt x="112731" y="46183"/>
                      <a:pt x="113354" y="46183"/>
                      <a:pt x="113665" y="45403"/>
                    </a:cubicBezTo>
                    <a:cubicBezTo>
                      <a:pt x="113811" y="44830"/>
                      <a:pt x="113187" y="44440"/>
                      <a:pt x="113354" y="43842"/>
                    </a:cubicBezTo>
                    <a:cubicBezTo>
                      <a:pt x="114579" y="43660"/>
                      <a:pt x="114745" y="43660"/>
                      <a:pt x="114745" y="41916"/>
                    </a:cubicBezTo>
                    <a:cubicBezTo>
                      <a:pt x="114890" y="40563"/>
                      <a:pt x="114434" y="40381"/>
                      <a:pt x="113499" y="39809"/>
                    </a:cubicBezTo>
                    <a:cubicBezTo>
                      <a:pt x="113354" y="39991"/>
                      <a:pt x="113042" y="40173"/>
                      <a:pt x="112876" y="40173"/>
                    </a:cubicBezTo>
                    <a:cubicBezTo>
                      <a:pt x="112731" y="39601"/>
                      <a:pt x="112731" y="39028"/>
                      <a:pt x="112876" y="38638"/>
                    </a:cubicBezTo>
                    <a:cubicBezTo>
                      <a:pt x="113042" y="38065"/>
                      <a:pt x="113499" y="37857"/>
                      <a:pt x="113354" y="37285"/>
                    </a:cubicBezTo>
                    <a:cubicBezTo>
                      <a:pt x="113499" y="38065"/>
                      <a:pt x="115347" y="36712"/>
                      <a:pt x="115514" y="36322"/>
                    </a:cubicBezTo>
                    <a:cubicBezTo>
                      <a:pt x="115970" y="35359"/>
                      <a:pt x="115825" y="34579"/>
                      <a:pt x="115825" y="33798"/>
                    </a:cubicBezTo>
                    <a:cubicBezTo>
                      <a:pt x="115825" y="33044"/>
                      <a:pt x="115970" y="32263"/>
                      <a:pt x="115970" y="31300"/>
                    </a:cubicBezTo>
                    <a:cubicBezTo>
                      <a:pt x="115347" y="31300"/>
                      <a:pt x="114890" y="31873"/>
                      <a:pt x="114434" y="31691"/>
                    </a:cubicBezTo>
                    <a:cubicBezTo>
                      <a:pt x="114434" y="29739"/>
                      <a:pt x="116427" y="27814"/>
                      <a:pt x="115347" y="25680"/>
                    </a:cubicBezTo>
                    <a:cubicBezTo>
                      <a:pt x="114890" y="24926"/>
                      <a:pt x="114122" y="25316"/>
                      <a:pt x="113811" y="24353"/>
                    </a:cubicBezTo>
                    <a:cubicBezTo>
                      <a:pt x="113499" y="23755"/>
                      <a:pt x="113811" y="22974"/>
                      <a:pt x="113665" y="22220"/>
                    </a:cubicBezTo>
                    <a:cubicBezTo>
                      <a:pt x="113665" y="21621"/>
                      <a:pt x="113499" y="21257"/>
                      <a:pt x="113499" y="20659"/>
                    </a:cubicBezTo>
                    <a:cubicBezTo>
                      <a:pt x="113977" y="20477"/>
                      <a:pt x="114434" y="20659"/>
                      <a:pt x="114267" y="21439"/>
                    </a:cubicBezTo>
                    <a:cubicBezTo>
                      <a:pt x="114890" y="21439"/>
                      <a:pt x="115202" y="20477"/>
                      <a:pt x="115659" y="20477"/>
                    </a:cubicBezTo>
                    <a:cubicBezTo>
                      <a:pt x="116282" y="20268"/>
                      <a:pt x="116739" y="20086"/>
                      <a:pt x="116905" y="19514"/>
                    </a:cubicBezTo>
                    <a:cubicBezTo>
                      <a:pt x="117196" y="18551"/>
                      <a:pt x="116905" y="18161"/>
                      <a:pt x="116593" y="17953"/>
                    </a:cubicBezTo>
                    <a:cubicBezTo>
                      <a:pt x="116282" y="18343"/>
                      <a:pt x="115970" y="18551"/>
                      <a:pt x="115347" y="18551"/>
                    </a:cubicBezTo>
                    <a:cubicBezTo>
                      <a:pt x="115970" y="18551"/>
                      <a:pt x="116282" y="18343"/>
                      <a:pt x="116593" y="17953"/>
                    </a:cubicBezTo>
                    <a:cubicBezTo>
                      <a:pt x="116282" y="17588"/>
                      <a:pt x="115659" y="17588"/>
                      <a:pt x="115202" y="17380"/>
                    </a:cubicBezTo>
                    <a:cubicBezTo>
                      <a:pt x="113811" y="17198"/>
                      <a:pt x="112876" y="15845"/>
                      <a:pt x="112419" y="14284"/>
                    </a:cubicBezTo>
                    <a:cubicBezTo>
                      <a:pt x="112107" y="13529"/>
                      <a:pt x="111339" y="13529"/>
                      <a:pt x="111194" y="12931"/>
                    </a:cubicBezTo>
                    <a:cubicBezTo>
                      <a:pt x="110571" y="12931"/>
                      <a:pt x="110425" y="12931"/>
                      <a:pt x="109948" y="12359"/>
                    </a:cubicBezTo>
                    <a:cubicBezTo>
                      <a:pt x="109802" y="12176"/>
                      <a:pt x="109345" y="12541"/>
                      <a:pt x="109179" y="12749"/>
                    </a:cubicBezTo>
                    <a:cubicBezTo>
                      <a:pt x="108577" y="13529"/>
                      <a:pt x="108265" y="13712"/>
                      <a:pt x="107331" y="13712"/>
                    </a:cubicBezTo>
                    <a:cubicBezTo>
                      <a:pt x="106417" y="13894"/>
                      <a:pt x="105482" y="13894"/>
                      <a:pt x="104714" y="13529"/>
                    </a:cubicBezTo>
                    <a:cubicBezTo>
                      <a:pt x="103634" y="12749"/>
                      <a:pt x="103011" y="12541"/>
                      <a:pt x="101786" y="12749"/>
                    </a:cubicBezTo>
                    <a:cubicBezTo>
                      <a:pt x="101474" y="12749"/>
                      <a:pt x="99626" y="13529"/>
                      <a:pt x="99626" y="12541"/>
                    </a:cubicBezTo>
                    <a:cubicBezTo>
                      <a:pt x="99626" y="11396"/>
                      <a:pt x="98857" y="11214"/>
                      <a:pt x="98089" y="11214"/>
                    </a:cubicBezTo>
                    <a:cubicBezTo>
                      <a:pt x="97009" y="11214"/>
                      <a:pt x="97154" y="10225"/>
                      <a:pt x="96531" y="9653"/>
                    </a:cubicBezTo>
                    <a:cubicBezTo>
                      <a:pt x="95763" y="8872"/>
                      <a:pt x="95617" y="10615"/>
                      <a:pt x="95451" y="11214"/>
                    </a:cubicBezTo>
                    <a:cubicBezTo>
                      <a:pt x="95160" y="11214"/>
                      <a:pt x="94849" y="11214"/>
                      <a:pt x="94537" y="11214"/>
                    </a:cubicBezTo>
                    <a:cubicBezTo>
                      <a:pt x="94537" y="11578"/>
                      <a:pt x="94537" y="11786"/>
                      <a:pt x="94537" y="11968"/>
                    </a:cubicBezTo>
                    <a:cubicBezTo>
                      <a:pt x="93603" y="11968"/>
                      <a:pt x="92689" y="11214"/>
                      <a:pt x="91754" y="11396"/>
                    </a:cubicBezTo>
                    <a:cubicBezTo>
                      <a:pt x="91754" y="12176"/>
                      <a:pt x="91754" y="12749"/>
                      <a:pt x="91754" y="13529"/>
                    </a:cubicBezTo>
                    <a:cubicBezTo>
                      <a:pt x="90529" y="13529"/>
                      <a:pt x="89138" y="14492"/>
                      <a:pt x="87912" y="13712"/>
                    </a:cubicBezTo>
                    <a:cubicBezTo>
                      <a:pt x="87144" y="13321"/>
                      <a:pt x="86521" y="11968"/>
                      <a:pt x="85586" y="12176"/>
                    </a:cubicBezTo>
                    <a:cubicBezTo>
                      <a:pt x="85441" y="12749"/>
                      <a:pt x="84672" y="13529"/>
                      <a:pt x="84361" y="12541"/>
                    </a:cubicBezTo>
                    <a:cubicBezTo>
                      <a:pt x="84195" y="11968"/>
                      <a:pt x="84361" y="11396"/>
                      <a:pt x="84361" y="10615"/>
                    </a:cubicBezTo>
                    <a:cubicBezTo>
                      <a:pt x="83738" y="10433"/>
                      <a:pt x="83883" y="11396"/>
                      <a:pt x="83426" y="11786"/>
                    </a:cubicBezTo>
                    <a:cubicBezTo>
                      <a:pt x="82969" y="11968"/>
                      <a:pt x="82512" y="11578"/>
                      <a:pt x="82035" y="11396"/>
                    </a:cubicBezTo>
                    <a:cubicBezTo>
                      <a:pt x="80955" y="10615"/>
                      <a:pt x="80041" y="11968"/>
                      <a:pt x="79875" y="13139"/>
                    </a:cubicBezTo>
                    <a:cubicBezTo>
                      <a:pt x="77881" y="13139"/>
                      <a:pt x="76178" y="14674"/>
                      <a:pt x="73873" y="14102"/>
                    </a:cubicBezTo>
                    <a:cubicBezTo>
                      <a:pt x="73104" y="13894"/>
                      <a:pt x="72938" y="14284"/>
                      <a:pt x="72315" y="13321"/>
                    </a:cubicBezTo>
                    <a:cubicBezTo>
                      <a:pt x="72024" y="12359"/>
                      <a:pt x="71401" y="13894"/>
                      <a:pt x="71401" y="14284"/>
                    </a:cubicBezTo>
                    <a:cubicBezTo>
                      <a:pt x="70633" y="14102"/>
                      <a:pt x="70488" y="11968"/>
                      <a:pt x="70176" y="11214"/>
                    </a:cubicBezTo>
                    <a:cubicBezTo>
                      <a:pt x="70778" y="11214"/>
                      <a:pt x="71713" y="11578"/>
                      <a:pt x="72170" y="11214"/>
                    </a:cubicBezTo>
                    <a:cubicBezTo>
                      <a:pt x="72170" y="11396"/>
                      <a:pt x="72315" y="11786"/>
                      <a:pt x="72315" y="11968"/>
                    </a:cubicBezTo>
                    <a:cubicBezTo>
                      <a:pt x="72481" y="11578"/>
                      <a:pt x="72793" y="11396"/>
                      <a:pt x="73104" y="11396"/>
                    </a:cubicBezTo>
                    <a:cubicBezTo>
                      <a:pt x="72170" y="10043"/>
                      <a:pt x="72024" y="7337"/>
                      <a:pt x="70633" y="6947"/>
                    </a:cubicBezTo>
                    <a:cubicBezTo>
                      <a:pt x="69075" y="6556"/>
                      <a:pt x="68473" y="7337"/>
                      <a:pt x="67705" y="8690"/>
                    </a:cubicBezTo>
                    <a:cubicBezTo>
                      <a:pt x="67227" y="8690"/>
                      <a:pt x="66625" y="8482"/>
                      <a:pt x="66313" y="8872"/>
                    </a:cubicBezTo>
                    <a:cubicBezTo>
                      <a:pt x="66313" y="7909"/>
                      <a:pt x="64922" y="8117"/>
                      <a:pt x="64465" y="8300"/>
                    </a:cubicBezTo>
                    <a:cubicBezTo>
                      <a:pt x="63530" y="8482"/>
                      <a:pt x="62907" y="9262"/>
                      <a:pt x="61848" y="9262"/>
                    </a:cubicBezTo>
                    <a:cubicBezTo>
                      <a:pt x="61848" y="10043"/>
                      <a:pt x="61682" y="10433"/>
                      <a:pt x="60913" y="10615"/>
                    </a:cubicBezTo>
                    <a:cubicBezTo>
                      <a:pt x="61059" y="11214"/>
                      <a:pt x="61059" y="12176"/>
                      <a:pt x="60456" y="12541"/>
                    </a:cubicBezTo>
                    <a:cubicBezTo>
                      <a:pt x="60145" y="12749"/>
                      <a:pt x="59833" y="12749"/>
                      <a:pt x="59833" y="13321"/>
                    </a:cubicBezTo>
                    <a:cubicBezTo>
                      <a:pt x="59065" y="13321"/>
                      <a:pt x="58608" y="14284"/>
                      <a:pt x="58296" y="14856"/>
                    </a:cubicBezTo>
                    <a:cubicBezTo>
                      <a:pt x="58899" y="15247"/>
                      <a:pt x="59210" y="15455"/>
                      <a:pt x="59065" y="16418"/>
                    </a:cubicBezTo>
                    <a:cubicBezTo>
                      <a:pt x="58608" y="16235"/>
                      <a:pt x="58296" y="16990"/>
                      <a:pt x="57819" y="17198"/>
                    </a:cubicBezTo>
                    <a:cubicBezTo>
                      <a:pt x="57362" y="17380"/>
                      <a:pt x="56739" y="16990"/>
                      <a:pt x="56282" y="16990"/>
                    </a:cubicBezTo>
                    <a:cubicBezTo>
                      <a:pt x="56137" y="17588"/>
                      <a:pt x="56448" y="18551"/>
                      <a:pt x="55825" y="18551"/>
                    </a:cubicBezTo>
                    <a:cubicBezTo>
                      <a:pt x="55368" y="18733"/>
                      <a:pt x="54890" y="18551"/>
                      <a:pt x="54434" y="18551"/>
                    </a:cubicBezTo>
                    <a:cubicBezTo>
                      <a:pt x="53811" y="18551"/>
                      <a:pt x="51962" y="18941"/>
                      <a:pt x="51962" y="17771"/>
                    </a:cubicBezTo>
                    <a:cubicBezTo>
                      <a:pt x="51962" y="17771"/>
                      <a:pt x="51962" y="17771"/>
                      <a:pt x="52128" y="17771"/>
                    </a:cubicBezTo>
                    <a:cubicBezTo>
                      <a:pt x="52419" y="16808"/>
                      <a:pt x="52274" y="13894"/>
                      <a:pt x="51505" y="13529"/>
                    </a:cubicBezTo>
                    <a:cubicBezTo>
                      <a:pt x="51048" y="13321"/>
                      <a:pt x="50280" y="13321"/>
                      <a:pt x="50114" y="12931"/>
                    </a:cubicBezTo>
                    <a:cubicBezTo>
                      <a:pt x="49657" y="11968"/>
                      <a:pt x="49200" y="12176"/>
                      <a:pt x="48431" y="12176"/>
                    </a:cubicBezTo>
                    <a:cubicBezTo>
                      <a:pt x="46874" y="11968"/>
                      <a:pt x="45025" y="12931"/>
                      <a:pt x="43634" y="12176"/>
                    </a:cubicBezTo>
                    <a:cubicBezTo>
                      <a:pt x="42866" y="11578"/>
                      <a:pt x="42409" y="11786"/>
                      <a:pt x="41640" y="11968"/>
                    </a:cubicBezTo>
                    <a:cubicBezTo>
                      <a:pt x="41017" y="12176"/>
                      <a:pt x="40560" y="11578"/>
                      <a:pt x="39792" y="11578"/>
                    </a:cubicBezTo>
                    <a:cubicBezTo>
                      <a:pt x="38400" y="11786"/>
                      <a:pt x="38089" y="10823"/>
                      <a:pt x="37466" y="9262"/>
                    </a:cubicBezTo>
                    <a:cubicBezTo>
                      <a:pt x="36863" y="7519"/>
                      <a:pt x="36240" y="6947"/>
                      <a:pt x="34683" y="6764"/>
                    </a:cubicBezTo>
                    <a:cubicBezTo>
                      <a:pt x="33457" y="6556"/>
                      <a:pt x="31609" y="7909"/>
                      <a:pt x="30529" y="6556"/>
                    </a:cubicBezTo>
                    <a:cubicBezTo>
                      <a:pt x="29449" y="5203"/>
                      <a:pt x="29595" y="3486"/>
                      <a:pt x="29449" y="1743"/>
                    </a:cubicBezTo>
                    <a:cubicBezTo>
                      <a:pt x="29449" y="1925"/>
                      <a:pt x="27912" y="0"/>
                      <a:pt x="27746" y="0"/>
                    </a:cubicBezTo>
                    <a:cubicBezTo>
                      <a:pt x="26687" y="0"/>
                      <a:pt x="26978" y="2107"/>
                      <a:pt x="25441" y="1535"/>
                    </a:cubicBezTo>
                    <a:cubicBezTo>
                      <a:pt x="24984" y="1352"/>
                      <a:pt x="24506" y="962"/>
                      <a:pt x="24049" y="754"/>
                    </a:cubicBezTo>
                    <a:cubicBezTo>
                      <a:pt x="24049" y="962"/>
                      <a:pt x="24215" y="962"/>
                      <a:pt x="24215" y="962"/>
                    </a:cubicBezTo>
                    <a:cubicBezTo>
                      <a:pt x="24215" y="962"/>
                      <a:pt x="24049" y="962"/>
                      <a:pt x="24049" y="754"/>
                    </a:cubicBezTo>
                    <a:lnTo>
                      <a:pt x="23904" y="754"/>
                    </a:lnTo>
                    <a:cubicBezTo>
                      <a:pt x="23426" y="962"/>
                      <a:pt x="23136" y="1352"/>
                      <a:pt x="22824" y="1352"/>
                    </a:cubicBezTo>
                    <a:cubicBezTo>
                      <a:pt x="22512" y="1352"/>
                      <a:pt x="22201" y="1535"/>
                      <a:pt x="21889" y="1535"/>
                    </a:cubicBezTo>
                    <a:cubicBezTo>
                      <a:pt x="21121" y="1743"/>
                      <a:pt x="21121" y="2705"/>
                      <a:pt x="20664" y="2888"/>
                    </a:cubicBezTo>
                    <a:cubicBezTo>
                      <a:pt x="20186" y="3096"/>
                      <a:pt x="19730" y="2888"/>
                      <a:pt x="19273" y="2888"/>
                    </a:cubicBezTo>
                    <a:cubicBezTo>
                      <a:pt x="18961" y="3668"/>
                      <a:pt x="19584" y="3668"/>
                      <a:pt x="20041" y="3850"/>
                    </a:cubicBezTo>
                    <a:cubicBezTo>
                      <a:pt x="20041" y="4449"/>
                      <a:pt x="20041" y="4813"/>
                      <a:pt x="20041" y="5411"/>
                    </a:cubicBezTo>
                    <a:cubicBezTo>
                      <a:pt x="19730" y="5411"/>
                      <a:pt x="19273" y="6374"/>
                      <a:pt x="19273" y="6764"/>
                    </a:cubicBezTo>
                    <a:cubicBezTo>
                      <a:pt x="20498" y="6764"/>
                      <a:pt x="19730" y="10433"/>
                      <a:pt x="21744" y="8300"/>
                    </a:cubicBezTo>
                    <a:cubicBezTo>
                      <a:pt x="22969" y="6764"/>
                      <a:pt x="25441" y="8300"/>
                      <a:pt x="26375" y="9470"/>
                    </a:cubicBezTo>
                    <a:cubicBezTo>
                      <a:pt x="25898" y="9262"/>
                      <a:pt x="25441" y="9861"/>
                      <a:pt x="24984" y="9861"/>
                    </a:cubicBezTo>
                    <a:cubicBezTo>
                      <a:pt x="24361" y="9861"/>
                      <a:pt x="23904" y="9470"/>
                      <a:pt x="23281" y="9653"/>
                    </a:cubicBezTo>
                    <a:cubicBezTo>
                      <a:pt x="23136" y="9861"/>
                      <a:pt x="22969" y="10225"/>
                      <a:pt x="22824" y="10433"/>
                    </a:cubicBezTo>
                    <a:cubicBezTo>
                      <a:pt x="22367" y="10823"/>
                      <a:pt x="21889" y="10823"/>
                      <a:pt x="21433" y="10823"/>
                    </a:cubicBezTo>
                    <a:cubicBezTo>
                      <a:pt x="21433" y="11006"/>
                      <a:pt x="21287" y="11396"/>
                      <a:pt x="21287" y="11786"/>
                    </a:cubicBezTo>
                    <a:cubicBezTo>
                      <a:pt x="20664" y="11968"/>
                      <a:pt x="19418" y="11578"/>
                      <a:pt x="18961" y="12541"/>
                    </a:cubicBezTo>
                    <a:cubicBezTo>
                      <a:pt x="18650" y="13139"/>
                      <a:pt x="18961" y="14102"/>
                      <a:pt x="18338" y="14284"/>
                    </a:cubicBezTo>
                    <a:cubicBezTo>
                      <a:pt x="17881" y="14492"/>
                      <a:pt x="17570" y="14856"/>
                      <a:pt x="17113" y="14856"/>
                    </a:cubicBezTo>
                    <a:cubicBezTo>
                      <a:pt x="16490" y="15247"/>
                      <a:pt x="15887" y="14856"/>
                      <a:pt x="15098" y="14856"/>
                    </a:cubicBezTo>
                    <a:cubicBezTo>
                      <a:pt x="15098" y="14856"/>
                      <a:pt x="15264" y="15455"/>
                      <a:pt x="15264" y="15637"/>
                    </a:cubicBezTo>
                    <a:cubicBezTo>
                      <a:pt x="15410" y="15845"/>
                      <a:pt x="16033" y="15845"/>
                      <a:pt x="16199" y="15845"/>
                    </a:cubicBezTo>
                    <a:cubicBezTo>
                      <a:pt x="17258" y="15845"/>
                      <a:pt x="17258" y="16418"/>
                      <a:pt x="18047" y="17198"/>
                    </a:cubicBezTo>
                    <a:cubicBezTo>
                      <a:pt x="19418" y="18733"/>
                      <a:pt x="19730" y="20268"/>
                      <a:pt x="19584" y="22610"/>
                    </a:cubicBezTo>
                    <a:cubicBezTo>
                      <a:pt x="19273" y="22610"/>
                      <a:pt x="17736" y="22610"/>
                      <a:pt x="17736" y="22974"/>
                    </a:cubicBezTo>
                    <a:cubicBezTo>
                      <a:pt x="17570" y="23365"/>
                      <a:pt x="18047" y="23755"/>
                      <a:pt x="18047" y="24145"/>
                    </a:cubicBezTo>
                    <a:cubicBezTo>
                      <a:pt x="18047" y="25680"/>
                      <a:pt x="16199" y="24535"/>
                      <a:pt x="15887" y="25888"/>
                    </a:cubicBezTo>
                    <a:cubicBezTo>
                      <a:pt x="15576" y="25316"/>
                      <a:pt x="15410" y="24926"/>
                      <a:pt x="14807" y="25108"/>
                    </a:cubicBezTo>
                    <a:cubicBezTo>
                      <a:pt x="14807" y="24535"/>
                      <a:pt x="14807" y="24145"/>
                      <a:pt x="14807" y="23755"/>
                    </a:cubicBezTo>
                    <a:cubicBezTo>
                      <a:pt x="14184" y="23573"/>
                      <a:pt x="13561" y="23755"/>
                      <a:pt x="13104" y="23183"/>
                    </a:cubicBezTo>
                    <a:cubicBezTo>
                      <a:pt x="12647" y="22610"/>
                      <a:pt x="12793" y="22012"/>
                      <a:pt x="12024" y="22220"/>
                    </a:cubicBezTo>
                    <a:cubicBezTo>
                      <a:pt x="12024" y="22610"/>
                      <a:pt x="11713" y="22974"/>
                      <a:pt x="11568" y="23573"/>
                    </a:cubicBezTo>
                    <a:cubicBezTo>
                      <a:pt x="12938" y="23755"/>
                      <a:pt x="12024" y="26461"/>
                      <a:pt x="11713" y="27241"/>
                    </a:cubicBezTo>
                    <a:cubicBezTo>
                      <a:pt x="11568" y="27996"/>
                      <a:pt x="12024" y="29167"/>
                      <a:pt x="11401" y="29557"/>
                    </a:cubicBezTo>
                    <a:cubicBezTo>
                      <a:pt x="10799" y="29947"/>
                      <a:pt x="10944" y="31483"/>
                      <a:pt x="10944" y="32263"/>
                    </a:cubicBezTo>
                    <a:cubicBezTo>
                      <a:pt x="10488" y="32263"/>
                      <a:pt x="10176" y="32263"/>
                      <a:pt x="9865" y="32263"/>
                    </a:cubicBezTo>
                    <a:cubicBezTo>
                      <a:pt x="9719" y="32263"/>
                      <a:pt x="9553" y="32836"/>
                      <a:pt x="9408" y="32836"/>
                    </a:cubicBezTo>
                    <a:cubicBezTo>
                      <a:pt x="8930" y="33044"/>
                      <a:pt x="8473" y="32653"/>
                      <a:pt x="8016" y="32836"/>
                    </a:cubicBezTo>
                    <a:cubicBezTo>
                      <a:pt x="8016" y="33408"/>
                      <a:pt x="8016" y="34006"/>
                      <a:pt x="8016" y="34397"/>
                    </a:cubicBezTo>
                    <a:cubicBezTo>
                      <a:pt x="4776" y="34579"/>
                      <a:pt x="4465" y="38065"/>
                      <a:pt x="3530" y="32445"/>
                    </a:cubicBezTo>
                    <a:cubicBezTo>
                      <a:pt x="3385" y="31691"/>
                      <a:pt x="3385" y="29167"/>
                      <a:pt x="3696" y="27814"/>
                    </a:cubicBezTo>
                    <a:cubicBezTo>
                      <a:pt x="3696" y="27814"/>
                      <a:pt x="3530" y="27814"/>
                      <a:pt x="3385" y="27814"/>
                    </a:cubicBezTo>
                    <a:cubicBezTo>
                      <a:pt x="3385" y="27996"/>
                      <a:pt x="3385" y="28204"/>
                      <a:pt x="3239" y="28386"/>
                    </a:cubicBezTo>
                    <a:cubicBezTo>
                      <a:pt x="2928" y="28985"/>
                      <a:pt x="1993" y="28594"/>
                      <a:pt x="1848" y="29167"/>
                    </a:cubicBezTo>
                    <a:cubicBezTo>
                      <a:pt x="1682" y="29557"/>
                      <a:pt x="2305" y="30130"/>
                      <a:pt x="2159" y="30728"/>
                    </a:cubicBezTo>
                    <a:cubicBezTo>
                      <a:pt x="1993" y="31691"/>
                      <a:pt x="1536" y="31092"/>
                      <a:pt x="1225" y="31873"/>
                    </a:cubicBezTo>
                    <a:cubicBezTo>
                      <a:pt x="768" y="33044"/>
                      <a:pt x="2159" y="33798"/>
                      <a:pt x="1993" y="34969"/>
                    </a:cubicBezTo>
                    <a:cubicBezTo>
                      <a:pt x="1848" y="34579"/>
                      <a:pt x="1536" y="34579"/>
                      <a:pt x="1536" y="34006"/>
                    </a:cubicBezTo>
                    <a:cubicBezTo>
                      <a:pt x="1225" y="34006"/>
                      <a:pt x="913" y="34006"/>
                      <a:pt x="768" y="34006"/>
                    </a:cubicBezTo>
                    <a:cubicBezTo>
                      <a:pt x="456" y="34579"/>
                      <a:pt x="602" y="34761"/>
                      <a:pt x="768" y="35359"/>
                    </a:cubicBezTo>
                    <a:cubicBezTo>
                      <a:pt x="913" y="35359"/>
                      <a:pt x="1536" y="36322"/>
                      <a:pt x="1391" y="36322"/>
                    </a:cubicBezTo>
                    <a:cubicBezTo>
                      <a:pt x="1225" y="36504"/>
                      <a:pt x="913" y="36504"/>
                      <a:pt x="768" y="36504"/>
                    </a:cubicBezTo>
                    <a:cubicBezTo>
                      <a:pt x="768" y="37467"/>
                      <a:pt x="311" y="38248"/>
                      <a:pt x="456" y="39210"/>
                    </a:cubicBezTo>
                    <a:cubicBezTo>
                      <a:pt x="1536" y="39028"/>
                      <a:pt x="0" y="42697"/>
                      <a:pt x="456" y="42697"/>
                    </a:cubicBezTo>
                    <a:cubicBezTo>
                      <a:pt x="768" y="42697"/>
                      <a:pt x="1079" y="42697"/>
                      <a:pt x="1391" y="42697"/>
                    </a:cubicBezTo>
                    <a:cubicBezTo>
                      <a:pt x="1391" y="42307"/>
                      <a:pt x="1225" y="41344"/>
                      <a:pt x="1682" y="41344"/>
                    </a:cubicBezTo>
                    <a:cubicBezTo>
                      <a:pt x="1848" y="41344"/>
                      <a:pt x="2305" y="42307"/>
                      <a:pt x="2616" y="42489"/>
                    </a:cubicBezTo>
                    <a:cubicBezTo>
                      <a:pt x="2159" y="43087"/>
                      <a:pt x="1079" y="42879"/>
                      <a:pt x="913" y="43842"/>
                    </a:cubicBezTo>
                    <a:cubicBezTo>
                      <a:pt x="768" y="44440"/>
                      <a:pt x="1079" y="44440"/>
                      <a:pt x="1225" y="44830"/>
                    </a:cubicBezTo>
                    <a:cubicBezTo>
                      <a:pt x="1225" y="45403"/>
                      <a:pt x="1225" y="45975"/>
                      <a:pt x="1225" y="46366"/>
                    </a:cubicBezTo>
                    <a:cubicBezTo>
                      <a:pt x="1848" y="46548"/>
                      <a:pt x="2450" y="46366"/>
                      <a:pt x="3073" y="46548"/>
                    </a:cubicBezTo>
                    <a:cubicBezTo>
                      <a:pt x="2450" y="46938"/>
                      <a:pt x="1225" y="46366"/>
                      <a:pt x="913" y="47328"/>
                    </a:cubicBezTo>
                    <a:cubicBezTo>
                      <a:pt x="913" y="47718"/>
                      <a:pt x="1079" y="49644"/>
                      <a:pt x="1391" y="49852"/>
                    </a:cubicBezTo>
                    <a:cubicBezTo>
                      <a:pt x="1391" y="50216"/>
                      <a:pt x="1391" y="50607"/>
                      <a:pt x="1391" y="50997"/>
                    </a:cubicBezTo>
                    <a:cubicBezTo>
                      <a:pt x="768" y="51205"/>
                      <a:pt x="1391" y="51777"/>
                      <a:pt x="1225" y="52168"/>
                    </a:cubicBezTo>
                    <a:cubicBezTo>
                      <a:pt x="768" y="52350"/>
                      <a:pt x="768" y="54093"/>
                      <a:pt x="1391" y="53911"/>
                    </a:cubicBezTo>
                    <a:cubicBezTo>
                      <a:pt x="1682" y="53313"/>
                      <a:pt x="1993" y="52740"/>
                      <a:pt x="2159" y="51960"/>
                    </a:cubicBezTo>
                    <a:cubicBezTo>
                      <a:pt x="2450" y="51960"/>
                      <a:pt x="2928" y="51960"/>
                      <a:pt x="3385" y="51960"/>
                    </a:cubicBezTo>
                    <a:cubicBezTo>
                      <a:pt x="3530" y="51387"/>
                      <a:pt x="3239" y="49644"/>
                      <a:pt x="3842" y="49852"/>
                    </a:cubicBezTo>
                    <a:cubicBezTo>
                      <a:pt x="3842" y="50424"/>
                      <a:pt x="4008" y="50607"/>
                      <a:pt x="4153" y="51205"/>
                    </a:cubicBezTo>
                    <a:cubicBezTo>
                      <a:pt x="4153" y="51595"/>
                      <a:pt x="4153" y="52168"/>
                      <a:pt x="4008" y="52558"/>
                    </a:cubicBezTo>
                    <a:cubicBezTo>
                      <a:pt x="3696" y="52558"/>
                      <a:pt x="3239" y="52350"/>
                      <a:pt x="3073" y="52558"/>
                    </a:cubicBezTo>
                    <a:cubicBezTo>
                      <a:pt x="2616" y="52740"/>
                      <a:pt x="2928" y="52948"/>
                      <a:pt x="2616" y="53130"/>
                    </a:cubicBezTo>
                    <a:cubicBezTo>
                      <a:pt x="2450" y="53521"/>
                      <a:pt x="1536" y="54483"/>
                      <a:pt x="2305" y="54874"/>
                    </a:cubicBezTo>
                    <a:cubicBezTo>
                      <a:pt x="2305" y="55056"/>
                      <a:pt x="2450" y="55264"/>
                      <a:pt x="2305" y="55446"/>
                    </a:cubicBezTo>
                    <a:cubicBezTo>
                      <a:pt x="2762" y="55628"/>
                      <a:pt x="3073" y="55446"/>
                      <a:pt x="3385" y="55446"/>
                    </a:cubicBezTo>
                    <a:cubicBezTo>
                      <a:pt x="3530" y="55628"/>
                      <a:pt x="3696" y="56019"/>
                      <a:pt x="3842" y="56227"/>
                    </a:cubicBezTo>
                    <a:cubicBezTo>
                      <a:pt x="3530" y="56591"/>
                      <a:pt x="2762" y="56409"/>
                      <a:pt x="2305" y="56227"/>
                    </a:cubicBezTo>
                    <a:lnTo>
                      <a:pt x="2305" y="56019"/>
                    </a:lnTo>
                    <a:cubicBezTo>
                      <a:pt x="913" y="55628"/>
                      <a:pt x="913" y="57970"/>
                      <a:pt x="1225" y="58933"/>
                    </a:cubicBezTo>
                    <a:cubicBezTo>
                      <a:pt x="1391" y="59115"/>
                      <a:pt x="1682" y="59323"/>
                      <a:pt x="1682" y="59505"/>
                    </a:cubicBezTo>
                    <a:cubicBezTo>
                      <a:pt x="1848" y="59895"/>
                      <a:pt x="1848" y="60078"/>
                      <a:pt x="1848" y="60468"/>
                    </a:cubicBezTo>
                    <a:cubicBezTo>
                      <a:pt x="1993" y="61040"/>
                      <a:pt x="2305" y="61639"/>
                      <a:pt x="2616" y="62003"/>
                    </a:cubicBezTo>
                    <a:cubicBezTo>
                      <a:pt x="2450" y="62003"/>
                      <a:pt x="2305" y="62003"/>
                      <a:pt x="2159" y="62003"/>
                    </a:cubicBezTo>
                    <a:cubicBezTo>
                      <a:pt x="2159" y="61821"/>
                      <a:pt x="2159" y="61821"/>
                      <a:pt x="2159" y="61639"/>
                    </a:cubicBezTo>
                    <a:cubicBezTo>
                      <a:pt x="1993" y="61639"/>
                      <a:pt x="1848" y="61639"/>
                      <a:pt x="1848" y="61639"/>
                    </a:cubicBezTo>
                    <a:cubicBezTo>
                      <a:pt x="1536" y="62601"/>
                      <a:pt x="1536" y="63746"/>
                      <a:pt x="1682" y="64527"/>
                    </a:cubicBezTo>
                    <a:cubicBezTo>
                      <a:pt x="1848" y="64709"/>
                      <a:pt x="1993" y="64917"/>
                      <a:pt x="2305" y="64917"/>
                    </a:cubicBezTo>
                    <a:cubicBezTo>
                      <a:pt x="2305" y="65490"/>
                      <a:pt x="2305" y="66088"/>
                      <a:pt x="1993" y="66270"/>
                    </a:cubicBezTo>
                    <a:cubicBezTo>
                      <a:pt x="2305" y="66452"/>
                      <a:pt x="2616" y="66452"/>
                      <a:pt x="2928" y="66452"/>
                    </a:cubicBezTo>
                    <a:cubicBezTo>
                      <a:pt x="2928" y="66088"/>
                      <a:pt x="3239" y="65698"/>
                      <a:pt x="3530" y="65880"/>
                    </a:cubicBezTo>
                    <a:cubicBezTo>
                      <a:pt x="3385" y="66452"/>
                      <a:pt x="3530" y="67051"/>
                      <a:pt x="3385" y="67415"/>
                    </a:cubicBezTo>
                    <a:cubicBezTo>
                      <a:pt x="3385" y="66452"/>
                      <a:pt x="2305" y="66660"/>
                      <a:pt x="1682" y="66660"/>
                    </a:cubicBezTo>
                    <a:cubicBezTo>
                      <a:pt x="1536" y="67805"/>
                      <a:pt x="2159" y="67805"/>
                      <a:pt x="2616" y="68196"/>
                    </a:cubicBezTo>
                    <a:cubicBezTo>
                      <a:pt x="2762" y="68976"/>
                      <a:pt x="2305" y="69549"/>
                      <a:pt x="1993" y="70121"/>
                    </a:cubicBezTo>
                    <a:cubicBezTo>
                      <a:pt x="2305" y="70121"/>
                      <a:pt x="2305" y="70121"/>
                      <a:pt x="2450" y="70121"/>
                    </a:cubicBezTo>
                    <a:cubicBezTo>
                      <a:pt x="2450" y="70901"/>
                      <a:pt x="2616" y="72463"/>
                      <a:pt x="3530" y="72254"/>
                    </a:cubicBezTo>
                    <a:cubicBezTo>
                      <a:pt x="2159" y="72645"/>
                      <a:pt x="3073" y="74388"/>
                      <a:pt x="3530" y="75351"/>
                    </a:cubicBezTo>
                    <a:cubicBezTo>
                      <a:pt x="4319" y="76704"/>
                      <a:pt x="3696" y="78057"/>
                      <a:pt x="3842" y="79592"/>
                    </a:cubicBezTo>
                    <a:cubicBezTo>
                      <a:pt x="4153" y="79592"/>
                      <a:pt x="4465" y="79592"/>
                      <a:pt x="4776" y="79800"/>
                    </a:cubicBezTo>
                    <a:cubicBezTo>
                      <a:pt x="4465" y="80190"/>
                      <a:pt x="4153" y="80190"/>
                      <a:pt x="3842" y="80372"/>
                    </a:cubicBezTo>
                    <a:cubicBezTo>
                      <a:pt x="4153" y="81725"/>
                      <a:pt x="4922" y="84041"/>
                      <a:pt x="4008" y="85212"/>
                    </a:cubicBezTo>
                    <a:cubicBezTo>
                      <a:pt x="4319" y="85212"/>
                      <a:pt x="4631" y="85212"/>
                      <a:pt x="4922" y="85394"/>
                    </a:cubicBezTo>
                    <a:cubicBezTo>
                      <a:pt x="4922" y="85967"/>
                      <a:pt x="4465" y="85784"/>
                      <a:pt x="4465" y="86175"/>
                    </a:cubicBezTo>
                    <a:cubicBezTo>
                      <a:pt x="4319" y="86357"/>
                      <a:pt x="4465" y="86955"/>
                      <a:pt x="4465" y="87320"/>
                    </a:cubicBezTo>
                    <a:cubicBezTo>
                      <a:pt x="4776" y="87528"/>
                      <a:pt x="5233" y="87710"/>
                      <a:pt x="5088" y="88490"/>
                    </a:cubicBezTo>
                    <a:cubicBezTo>
                      <a:pt x="4631" y="88282"/>
                      <a:pt x="4465" y="88881"/>
                      <a:pt x="4631" y="89271"/>
                    </a:cubicBezTo>
                    <a:cubicBezTo>
                      <a:pt x="5399" y="89271"/>
                      <a:pt x="4776" y="90988"/>
                      <a:pt x="4776" y="91769"/>
                    </a:cubicBezTo>
                    <a:cubicBezTo>
                      <a:pt x="5088" y="91769"/>
                      <a:pt x="5233" y="91977"/>
                      <a:pt x="5399" y="91977"/>
                    </a:cubicBezTo>
                    <a:cubicBezTo>
                      <a:pt x="5545" y="92549"/>
                      <a:pt x="5088" y="92549"/>
                      <a:pt x="4631" y="92549"/>
                    </a:cubicBezTo>
                    <a:cubicBezTo>
                      <a:pt x="5233" y="93512"/>
                      <a:pt x="5088" y="95828"/>
                      <a:pt x="5088" y="96999"/>
                    </a:cubicBezTo>
                    <a:cubicBezTo>
                      <a:pt x="5088" y="97571"/>
                      <a:pt x="4922" y="98352"/>
                      <a:pt x="4922" y="99106"/>
                    </a:cubicBezTo>
                    <a:cubicBezTo>
                      <a:pt x="4922" y="99887"/>
                      <a:pt x="5233" y="100667"/>
                      <a:pt x="5399" y="101422"/>
                    </a:cubicBezTo>
                    <a:cubicBezTo>
                      <a:pt x="5399" y="102202"/>
                      <a:pt x="5233" y="102983"/>
                      <a:pt x="5545" y="103738"/>
                    </a:cubicBezTo>
                    <a:cubicBezTo>
                      <a:pt x="5856" y="104518"/>
                      <a:pt x="5856" y="105091"/>
                      <a:pt x="6002" y="106079"/>
                    </a:cubicBezTo>
                    <a:cubicBezTo>
                      <a:pt x="6002" y="106470"/>
                      <a:pt x="5856" y="107042"/>
                      <a:pt x="6002" y="107432"/>
                    </a:cubicBezTo>
                    <a:cubicBezTo>
                      <a:pt x="6002" y="107823"/>
                      <a:pt x="6479" y="108005"/>
                      <a:pt x="6479" y="108395"/>
                    </a:cubicBezTo>
                    <a:cubicBezTo>
                      <a:pt x="6479" y="108967"/>
                      <a:pt x="6002" y="109358"/>
                      <a:pt x="5711" y="109748"/>
                    </a:cubicBezTo>
                    <a:cubicBezTo>
                      <a:pt x="5711" y="110320"/>
                      <a:pt x="6168" y="110503"/>
                      <a:pt x="6479" y="110893"/>
                    </a:cubicBezTo>
                    <a:cubicBezTo>
                      <a:pt x="6770" y="111101"/>
                      <a:pt x="7082" y="111673"/>
                      <a:pt x="7393" y="112064"/>
                    </a:cubicBezTo>
                    <a:cubicBezTo>
                      <a:pt x="7850" y="113026"/>
                      <a:pt x="7850" y="114197"/>
                      <a:pt x="8328" y="115342"/>
                    </a:cubicBezTo>
                    <a:cubicBezTo>
                      <a:pt x="8473" y="115732"/>
                      <a:pt x="8473" y="116123"/>
                      <a:pt x="8618" y="116305"/>
                    </a:cubicBezTo>
                    <a:cubicBezTo>
                      <a:pt x="9096" y="116305"/>
                      <a:pt x="9408" y="116513"/>
                      <a:pt x="9865" y="11630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2" name="Shape 2594">
                <a:extLst>
                  <a:ext uri="{FF2B5EF4-FFF2-40B4-BE49-F238E27FC236}">
                    <a16:creationId xmlns:a16="http://schemas.microsoft.com/office/drawing/2014/main" id="{59EFB855-DCB8-3AD8-3103-D4C4EBD0E931}"/>
                  </a:ext>
                </a:extLst>
              </p:cNvPr>
              <p:cNvSpPr/>
              <p:nvPr/>
            </p:nvSpPr>
            <p:spPr>
              <a:xfrm>
                <a:off x="6257969" y="2486273"/>
                <a:ext cx="1285260" cy="1150330"/>
              </a:xfrm>
              <a:custGeom>
                <a:avLst/>
                <a:gdLst/>
                <a:ahLst/>
                <a:cxnLst/>
                <a:rect l="0" t="0" r="0" b="0"/>
                <a:pathLst>
                  <a:path w="120000" h="120000" extrusionOk="0">
                    <a:moveTo>
                      <a:pt x="22765" y="88075"/>
                    </a:moveTo>
                    <a:lnTo>
                      <a:pt x="22765" y="88075"/>
                    </a:lnTo>
                    <a:cubicBezTo>
                      <a:pt x="23073" y="88235"/>
                      <a:pt x="22929" y="88925"/>
                      <a:pt x="23073" y="89431"/>
                    </a:cubicBezTo>
                    <a:cubicBezTo>
                      <a:pt x="23238" y="89936"/>
                      <a:pt x="23835" y="89936"/>
                      <a:pt x="24308" y="89775"/>
                    </a:cubicBezTo>
                    <a:cubicBezTo>
                      <a:pt x="24308" y="89615"/>
                      <a:pt x="24452" y="89270"/>
                      <a:pt x="24452" y="88925"/>
                    </a:cubicBezTo>
                    <a:cubicBezTo>
                      <a:pt x="25214" y="88925"/>
                      <a:pt x="26284" y="88580"/>
                      <a:pt x="27046" y="88925"/>
                    </a:cubicBezTo>
                    <a:cubicBezTo>
                      <a:pt x="27663" y="89270"/>
                      <a:pt x="28116" y="89431"/>
                      <a:pt x="28878" y="89431"/>
                    </a:cubicBezTo>
                    <a:cubicBezTo>
                      <a:pt x="29660" y="89270"/>
                      <a:pt x="30257" y="89431"/>
                      <a:pt x="30566" y="90120"/>
                    </a:cubicBezTo>
                    <a:cubicBezTo>
                      <a:pt x="30710" y="90626"/>
                      <a:pt x="30874" y="91476"/>
                      <a:pt x="31492" y="91315"/>
                    </a:cubicBezTo>
                    <a:cubicBezTo>
                      <a:pt x="31492" y="90810"/>
                      <a:pt x="31780" y="89775"/>
                      <a:pt x="32397" y="89936"/>
                    </a:cubicBezTo>
                    <a:cubicBezTo>
                      <a:pt x="32397" y="90465"/>
                      <a:pt x="32562" y="90626"/>
                      <a:pt x="33015" y="90626"/>
                    </a:cubicBezTo>
                    <a:cubicBezTo>
                      <a:pt x="33159" y="89775"/>
                      <a:pt x="34229" y="89086"/>
                      <a:pt x="34847" y="89270"/>
                    </a:cubicBezTo>
                    <a:cubicBezTo>
                      <a:pt x="34991" y="89936"/>
                      <a:pt x="34847" y="90626"/>
                      <a:pt x="35464" y="90971"/>
                    </a:cubicBezTo>
                    <a:cubicBezTo>
                      <a:pt x="36061" y="91476"/>
                      <a:pt x="37296" y="90626"/>
                      <a:pt x="37749" y="91476"/>
                    </a:cubicBezTo>
                    <a:cubicBezTo>
                      <a:pt x="38058" y="92005"/>
                      <a:pt x="37893" y="92511"/>
                      <a:pt x="38367" y="93016"/>
                    </a:cubicBezTo>
                    <a:cubicBezTo>
                      <a:pt x="38984" y="93545"/>
                      <a:pt x="39128" y="93867"/>
                      <a:pt x="39272" y="94717"/>
                    </a:cubicBezTo>
                    <a:cubicBezTo>
                      <a:pt x="39890" y="94556"/>
                      <a:pt x="39890" y="93867"/>
                      <a:pt x="40343" y="93361"/>
                    </a:cubicBezTo>
                    <a:cubicBezTo>
                      <a:pt x="40960" y="93200"/>
                      <a:pt x="41722" y="94717"/>
                      <a:pt x="42339" y="94901"/>
                    </a:cubicBezTo>
                    <a:cubicBezTo>
                      <a:pt x="42339" y="95407"/>
                      <a:pt x="42339" y="95912"/>
                      <a:pt x="42483" y="96441"/>
                    </a:cubicBezTo>
                    <a:cubicBezTo>
                      <a:pt x="43409" y="96441"/>
                      <a:pt x="45241" y="95912"/>
                      <a:pt x="45550" y="97107"/>
                    </a:cubicBezTo>
                    <a:cubicBezTo>
                      <a:pt x="46456" y="97636"/>
                      <a:pt x="46312" y="95751"/>
                      <a:pt x="46620" y="95246"/>
                    </a:cubicBezTo>
                    <a:cubicBezTo>
                      <a:pt x="47073" y="94556"/>
                      <a:pt x="47835" y="94901"/>
                      <a:pt x="48596" y="95062"/>
                    </a:cubicBezTo>
                    <a:cubicBezTo>
                      <a:pt x="48596" y="95751"/>
                      <a:pt x="48288" y="96441"/>
                      <a:pt x="48452" y="97107"/>
                    </a:cubicBezTo>
                    <a:cubicBezTo>
                      <a:pt x="48905" y="97107"/>
                      <a:pt x="49358" y="96946"/>
                      <a:pt x="49667" y="97291"/>
                    </a:cubicBezTo>
                    <a:cubicBezTo>
                      <a:pt x="48761" y="97958"/>
                      <a:pt x="47835" y="98142"/>
                      <a:pt x="47691" y="99337"/>
                    </a:cubicBezTo>
                    <a:cubicBezTo>
                      <a:pt x="47526" y="100532"/>
                      <a:pt x="48144" y="101727"/>
                      <a:pt x="49214" y="101543"/>
                    </a:cubicBezTo>
                    <a:cubicBezTo>
                      <a:pt x="48905" y="102922"/>
                      <a:pt x="49523" y="103773"/>
                      <a:pt x="50449" y="102578"/>
                    </a:cubicBezTo>
                    <a:cubicBezTo>
                      <a:pt x="51355" y="101221"/>
                      <a:pt x="52425" y="102738"/>
                      <a:pt x="52116" y="104117"/>
                    </a:cubicBezTo>
                    <a:cubicBezTo>
                      <a:pt x="51807" y="105152"/>
                      <a:pt x="49831" y="106163"/>
                      <a:pt x="50284" y="107358"/>
                    </a:cubicBezTo>
                    <a:cubicBezTo>
                      <a:pt x="50593" y="108048"/>
                      <a:pt x="51355" y="107703"/>
                      <a:pt x="51663" y="108209"/>
                    </a:cubicBezTo>
                    <a:cubicBezTo>
                      <a:pt x="52116" y="108898"/>
                      <a:pt x="51663" y="109749"/>
                      <a:pt x="52281" y="110438"/>
                    </a:cubicBezTo>
                    <a:cubicBezTo>
                      <a:pt x="54874" y="108898"/>
                      <a:pt x="52878" y="112484"/>
                      <a:pt x="53804" y="113495"/>
                    </a:cubicBezTo>
                    <a:cubicBezTo>
                      <a:pt x="54401" y="114001"/>
                      <a:pt x="55492" y="113495"/>
                      <a:pt x="56089" y="113840"/>
                    </a:cubicBezTo>
                    <a:cubicBezTo>
                      <a:pt x="56850" y="114185"/>
                      <a:pt x="56706" y="115380"/>
                      <a:pt x="57612" y="115196"/>
                    </a:cubicBezTo>
                    <a:lnTo>
                      <a:pt x="57612" y="115380"/>
                    </a:lnTo>
                    <a:cubicBezTo>
                      <a:pt x="58229" y="115380"/>
                      <a:pt x="59156" y="115196"/>
                      <a:pt x="59608" y="115724"/>
                    </a:cubicBezTo>
                    <a:cubicBezTo>
                      <a:pt x="60370" y="116575"/>
                      <a:pt x="59917" y="116920"/>
                      <a:pt x="59917" y="117770"/>
                    </a:cubicBezTo>
                    <a:cubicBezTo>
                      <a:pt x="59608" y="118965"/>
                      <a:pt x="61132" y="118115"/>
                      <a:pt x="61605" y="118276"/>
                    </a:cubicBezTo>
                    <a:cubicBezTo>
                      <a:pt x="62202" y="118460"/>
                      <a:pt x="62202" y="119126"/>
                      <a:pt x="62202" y="119816"/>
                    </a:cubicBezTo>
                    <a:cubicBezTo>
                      <a:pt x="62367" y="119816"/>
                      <a:pt x="62367" y="119816"/>
                      <a:pt x="62511" y="119977"/>
                    </a:cubicBezTo>
                    <a:cubicBezTo>
                      <a:pt x="62675" y="119977"/>
                      <a:pt x="62675" y="119977"/>
                      <a:pt x="62675" y="119816"/>
                    </a:cubicBezTo>
                    <a:cubicBezTo>
                      <a:pt x="62819" y="119310"/>
                      <a:pt x="63890" y="119816"/>
                      <a:pt x="64034" y="119977"/>
                    </a:cubicBezTo>
                    <a:cubicBezTo>
                      <a:pt x="64960" y="118460"/>
                      <a:pt x="66792" y="119126"/>
                      <a:pt x="67862" y="117931"/>
                    </a:cubicBezTo>
                    <a:cubicBezTo>
                      <a:pt x="68624" y="117081"/>
                      <a:pt x="66030" y="116230"/>
                      <a:pt x="65578" y="115885"/>
                    </a:cubicBezTo>
                    <a:cubicBezTo>
                      <a:pt x="66339" y="115196"/>
                      <a:pt x="65886" y="114874"/>
                      <a:pt x="65886" y="113840"/>
                    </a:cubicBezTo>
                    <a:cubicBezTo>
                      <a:pt x="67245" y="113334"/>
                      <a:pt x="68933" y="113150"/>
                      <a:pt x="70147" y="112300"/>
                    </a:cubicBezTo>
                    <a:cubicBezTo>
                      <a:pt x="71217" y="111633"/>
                      <a:pt x="71382" y="110254"/>
                      <a:pt x="71382" y="109059"/>
                    </a:cubicBezTo>
                    <a:cubicBezTo>
                      <a:pt x="71382" y="108370"/>
                      <a:pt x="71217" y="107519"/>
                      <a:pt x="71382" y="106853"/>
                    </a:cubicBezTo>
                    <a:cubicBezTo>
                      <a:pt x="71382" y="106002"/>
                      <a:pt x="71835" y="105657"/>
                      <a:pt x="72288" y="105152"/>
                    </a:cubicBezTo>
                    <a:cubicBezTo>
                      <a:pt x="72761" y="104462"/>
                      <a:pt x="72452" y="103773"/>
                      <a:pt x="72144" y="103083"/>
                    </a:cubicBezTo>
                    <a:cubicBezTo>
                      <a:pt x="71835" y="102417"/>
                      <a:pt x="71835" y="101382"/>
                      <a:pt x="71835" y="100532"/>
                    </a:cubicBezTo>
                    <a:cubicBezTo>
                      <a:pt x="71073" y="100532"/>
                      <a:pt x="70147" y="100532"/>
                      <a:pt x="69385" y="100532"/>
                    </a:cubicBezTo>
                    <a:cubicBezTo>
                      <a:pt x="69694" y="100026"/>
                      <a:pt x="70147" y="99682"/>
                      <a:pt x="70312" y="99176"/>
                    </a:cubicBezTo>
                    <a:cubicBezTo>
                      <a:pt x="70620" y="98486"/>
                      <a:pt x="70147" y="97636"/>
                      <a:pt x="70765" y="97291"/>
                    </a:cubicBezTo>
                    <a:cubicBezTo>
                      <a:pt x="70620" y="96763"/>
                      <a:pt x="69838" y="96602"/>
                      <a:pt x="69385" y="96441"/>
                    </a:cubicBezTo>
                    <a:cubicBezTo>
                      <a:pt x="69385" y="95912"/>
                      <a:pt x="69077" y="95246"/>
                      <a:pt x="69385" y="94717"/>
                    </a:cubicBezTo>
                    <a:cubicBezTo>
                      <a:pt x="69694" y="94211"/>
                      <a:pt x="70620" y="94211"/>
                      <a:pt x="70620" y="93545"/>
                    </a:cubicBezTo>
                    <a:cubicBezTo>
                      <a:pt x="70620" y="92855"/>
                      <a:pt x="69550" y="91131"/>
                      <a:pt x="71073" y="91476"/>
                    </a:cubicBezTo>
                    <a:cubicBezTo>
                      <a:pt x="70929" y="92327"/>
                      <a:pt x="71382" y="91821"/>
                      <a:pt x="71691" y="92327"/>
                    </a:cubicBezTo>
                    <a:cubicBezTo>
                      <a:pt x="72144" y="92671"/>
                      <a:pt x="72288" y="93361"/>
                      <a:pt x="72905" y="93200"/>
                    </a:cubicBezTo>
                    <a:cubicBezTo>
                      <a:pt x="72905" y="91315"/>
                      <a:pt x="70147" y="89936"/>
                      <a:pt x="71382" y="88075"/>
                    </a:cubicBezTo>
                    <a:cubicBezTo>
                      <a:pt x="72000" y="88235"/>
                      <a:pt x="72000" y="89086"/>
                      <a:pt x="72288" y="89615"/>
                    </a:cubicBezTo>
                    <a:cubicBezTo>
                      <a:pt x="72761" y="90281"/>
                      <a:pt x="73831" y="90281"/>
                      <a:pt x="74428" y="89936"/>
                    </a:cubicBezTo>
                    <a:cubicBezTo>
                      <a:pt x="75190" y="89431"/>
                      <a:pt x="74902" y="88580"/>
                      <a:pt x="75190" y="87730"/>
                    </a:cubicBezTo>
                    <a:cubicBezTo>
                      <a:pt x="75807" y="86879"/>
                      <a:pt x="77186" y="87224"/>
                      <a:pt x="78113" y="87224"/>
                    </a:cubicBezTo>
                    <a:cubicBezTo>
                      <a:pt x="78113" y="88075"/>
                      <a:pt x="78113" y="88764"/>
                      <a:pt x="77948" y="89615"/>
                    </a:cubicBezTo>
                    <a:cubicBezTo>
                      <a:pt x="76878" y="89431"/>
                      <a:pt x="77186" y="90626"/>
                      <a:pt x="77186" y="91315"/>
                    </a:cubicBezTo>
                    <a:cubicBezTo>
                      <a:pt x="76116" y="91315"/>
                      <a:pt x="75807" y="92671"/>
                      <a:pt x="76878" y="93016"/>
                    </a:cubicBezTo>
                    <a:cubicBezTo>
                      <a:pt x="78113" y="93200"/>
                      <a:pt x="79636" y="93361"/>
                      <a:pt x="80850" y="93545"/>
                    </a:cubicBezTo>
                    <a:cubicBezTo>
                      <a:pt x="80542" y="95062"/>
                      <a:pt x="81921" y="93867"/>
                      <a:pt x="82394" y="93545"/>
                    </a:cubicBezTo>
                    <a:cubicBezTo>
                      <a:pt x="83156" y="93016"/>
                      <a:pt x="83464" y="92855"/>
                      <a:pt x="84679" y="93016"/>
                    </a:cubicBezTo>
                    <a:cubicBezTo>
                      <a:pt x="84679" y="93867"/>
                      <a:pt x="84514" y="94717"/>
                      <a:pt x="84679" y="95751"/>
                    </a:cubicBezTo>
                    <a:cubicBezTo>
                      <a:pt x="84987" y="95912"/>
                      <a:pt x="85440" y="95912"/>
                      <a:pt x="85893" y="95912"/>
                    </a:cubicBezTo>
                    <a:cubicBezTo>
                      <a:pt x="86058" y="96946"/>
                      <a:pt x="85893" y="99682"/>
                      <a:pt x="84370" y="97958"/>
                    </a:cubicBezTo>
                    <a:cubicBezTo>
                      <a:pt x="83753" y="98142"/>
                      <a:pt x="83464" y="99176"/>
                      <a:pt x="83608" y="99842"/>
                    </a:cubicBezTo>
                    <a:cubicBezTo>
                      <a:pt x="83608" y="100348"/>
                      <a:pt x="84370" y="99842"/>
                      <a:pt x="84226" y="101038"/>
                    </a:cubicBezTo>
                    <a:cubicBezTo>
                      <a:pt x="84226" y="101727"/>
                      <a:pt x="83753" y="102417"/>
                      <a:pt x="83917" y="102922"/>
                    </a:cubicBezTo>
                    <a:cubicBezTo>
                      <a:pt x="84061" y="103773"/>
                      <a:pt x="84987" y="103589"/>
                      <a:pt x="85132" y="104278"/>
                    </a:cubicBezTo>
                    <a:cubicBezTo>
                      <a:pt x="84226" y="104623"/>
                      <a:pt x="83753" y="105152"/>
                      <a:pt x="82847" y="105313"/>
                    </a:cubicBezTo>
                    <a:cubicBezTo>
                      <a:pt x="81921" y="105474"/>
                      <a:pt x="81612" y="105313"/>
                      <a:pt x="80850" y="104968"/>
                    </a:cubicBezTo>
                    <a:cubicBezTo>
                      <a:pt x="79636" y="104117"/>
                      <a:pt x="79636" y="107197"/>
                      <a:pt x="79780" y="107864"/>
                    </a:cubicBezTo>
                    <a:cubicBezTo>
                      <a:pt x="81303" y="107864"/>
                      <a:pt x="81159" y="108714"/>
                      <a:pt x="82229" y="109404"/>
                    </a:cubicBezTo>
                    <a:cubicBezTo>
                      <a:pt x="82538" y="108898"/>
                      <a:pt x="82229" y="108209"/>
                      <a:pt x="82538" y="107703"/>
                    </a:cubicBezTo>
                    <a:cubicBezTo>
                      <a:pt x="83464" y="107358"/>
                      <a:pt x="84370" y="107864"/>
                      <a:pt x="85296" y="107864"/>
                    </a:cubicBezTo>
                    <a:cubicBezTo>
                      <a:pt x="85440" y="107358"/>
                      <a:pt x="85749" y="107197"/>
                      <a:pt x="86202" y="107197"/>
                    </a:cubicBezTo>
                    <a:cubicBezTo>
                      <a:pt x="86346" y="106508"/>
                      <a:pt x="85893" y="106002"/>
                      <a:pt x="85893" y="105474"/>
                    </a:cubicBezTo>
                    <a:cubicBezTo>
                      <a:pt x="86511" y="105152"/>
                      <a:pt x="87128" y="105313"/>
                      <a:pt x="87581" y="104807"/>
                    </a:cubicBezTo>
                    <a:cubicBezTo>
                      <a:pt x="88198" y="103934"/>
                      <a:pt x="88651" y="102738"/>
                      <a:pt x="88651" y="101888"/>
                    </a:cubicBezTo>
                    <a:cubicBezTo>
                      <a:pt x="89722" y="101543"/>
                      <a:pt x="90627" y="102072"/>
                      <a:pt x="91554" y="102417"/>
                    </a:cubicBezTo>
                    <a:cubicBezTo>
                      <a:pt x="92624" y="102578"/>
                      <a:pt x="93694" y="102578"/>
                      <a:pt x="94620" y="103083"/>
                    </a:cubicBezTo>
                    <a:cubicBezTo>
                      <a:pt x="94620" y="102738"/>
                      <a:pt x="94765" y="102417"/>
                      <a:pt x="94620" y="102233"/>
                    </a:cubicBezTo>
                    <a:cubicBezTo>
                      <a:pt x="95073" y="102233"/>
                      <a:pt x="95526" y="102233"/>
                      <a:pt x="95835" y="102072"/>
                    </a:cubicBezTo>
                    <a:lnTo>
                      <a:pt x="95979" y="101888"/>
                    </a:lnTo>
                    <a:cubicBezTo>
                      <a:pt x="95979" y="102233"/>
                      <a:pt x="95979" y="102738"/>
                      <a:pt x="95979" y="103267"/>
                    </a:cubicBezTo>
                    <a:cubicBezTo>
                      <a:pt x="96596" y="103267"/>
                      <a:pt x="96905" y="103773"/>
                      <a:pt x="97667" y="103589"/>
                    </a:cubicBezTo>
                    <a:cubicBezTo>
                      <a:pt x="97523" y="104278"/>
                      <a:pt x="97811" y="104968"/>
                      <a:pt x="98428" y="104807"/>
                    </a:cubicBezTo>
                    <a:cubicBezTo>
                      <a:pt x="98428" y="103934"/>
                      <a:pt x="99972" y="104117"/>
                      <a:pt x="99972" y="103083"/>
                    </a:cubicBezTo>
                    <a:cubicBezTo>
                      <a:pt x="98737" y="102738"/>
                      <a:pt x="99355" y="98647"/>
                      <a:pt x="99046" y="97636"/>
                    </a:cubicBezTo>
                    <a:cubicBezTo>
                      <a:pt x="99972" y="97291"/>
                      <a:pt x="100116" y="98303"/>
                      <a:pt x="100878" y="98486"/>
                    </a:cubicBezTo>
                    <a:cubicBezTo>
                      <a:pt x="101948" y="98831"/>
                      <a:pt x="102257" y="97291"/>
                      <a:pt x="102401" y="96441"/>
                    </a:cubicBezTo>
                    <a:cubicBezTo>
                      <a:pt x="102401" y="95246"/>
                      <a:pt x="101948" y="94717"/>
                      <a:pt x="101022" y="94395"/>
                    </a:cubicBezTo>
                    <a:cubicBezTo>
                      <a:pt x="99807" y="94211"/>
                      <a:pt x="99190" y="93867"/>
                      <a:pt x="98902" y="92671"/>
                    </a:cubicBezTo>
                    <a:cubicBezTo>
                      <a:pt x="99499" y="92671"/>
                      <a:pt x="100734" y="92855"/>
                      <a:pt x="100569" y="91821"/>
                    </a:cubicBezTo>
                    <a:cubicBezTo>
                      <a:pt x="100569" y="91131"/>
                      <a:pt x="99972" y="90971"/>
                      <a:pt x="99807" y="90281"/>
                    </a:cubicBezTo>
                    <a:cubicBezTo>
                      <a:pt x="99663" y="89775"/>
                      <a:pt x="99807" y="89270"/>
                      <a:pt x="99972" y="88764"/>
                    </a:cubicBezTo>
                    <a:cubicBezTo>
                      <a:pt x="101022" y="88580"/>
                      <a:pt x="102092" y="88925"/>
                      <a:pt x="103327" y="88764"/>
                    </a:cubicBezTo>
                    <a:cubicBezTo>
                      <a:pt x="104253" y="88764"/>
                      <a:pt x="104850" y="88075"/>
                      <a:pt x="105777" y="87730"/>
                    </a:cubicBezTo>
                    <a:cubicBezTo>
                      <a:pt x="105612" y="87891"/>
                      <a:pt x="105777" y="88419"/>
                      <a:pt x="105777" y="88580"/>
                    </a:cubicBezTo>
                    <a:cubicBezTo>
                      <a:pt x="106229" y="88580"/>
                      <a:pt x="106682" y="88419"/>
                      <a:pt x="107135" y="88419"/>
                    </a:cubicBezTo>
                    <a:cubicBezTo>
                      <a:pt x="107300" y="87224"/>
                      <a:pt x="107300" y="86029"/>
                      <a:pt x="107300" y="84834"/>
                    </a:cubicBezTo>
                    <a:cubicBezTo>
                      <a:pt x="106229" y="84834"/>
                      <a:pt x="106682" y="83639"/>
                      <a:pt x="106538" y="82949"/>
                    </a:cubicBezTo>
                    <a:cubicBezTo>
                      <a:pt x="105303" y="82788"/>
                      <a:pt x="105159" y="83455"/>
                      <a:pt x="104850" y="84650"/>
                    </a:cubicBezTo>
                    <a:cubicBezTo>
                      <a:pt x="104397" y="84489"/>
                      <a:pt x="104089" y="84144"/>
                      <a:pt x="103636" y="84144"/>
                    </a:cubicBezTo>
                    <a:cubicBezTo>
                      <a:pt x="103162" y="83983"/>
                      <a:pt x="102854" y="84305"/>
                      <a:pt x="102401" y="84489"/>
                    </a:cubicBezTo>
                    <a:cubicBezTo>
                      <a:pt x="100878" y="84650"/>
                      <a:pt x="98902" y="84305"/>
                      <a:pt x="97523" y="83800"/>
                    </a:cubicBezTo>
                    <a:cubicBezTo>
                      <a:pt x="96740" y="83455"/>
                      <a:pt x="96144" y="82949"/>
                      <a:pt x="95979" y="81938"/>
                    </a:cubicBezTo>
                    <a:cubicBezTo>
                      <a:pt x="95691" y="80398"/>
                      <a:pt x="95217" y="78858"/>
                      <a:pt x="94765" y="77318"/>
                    </a:cubicBezTo>
                    <a:cubicBezTo>
                      <a:pt x="95979" y="77479"/>
                      <a:pt x="95382" y="75778"/>
                      <a:pt x="96144" y="75272"/>
                    </a:cubicBezTo>
                    <a:cubicBezTo>
                      <a:pt x="97358" y="75272"/>
                      <a:pt x="98593" y="74767"/>
                      <a:pt x="99190" y="73572"/>
                    </a:cubicBezTo>
                    <a:cubicBezTo>
                      <a:pt x="99807" y="72376"/>
                      <a:pt x="100878" y="70653"/>
                      <a:pt x="102257" y="70331"/>
                    </a:cubicBezTo>
                    <a:cubicBezTo>
                      <a:pt x="103018" y="70147"/>
                      <a:pt x="103780" y="70331"/>
                      <a:pt x="104253" y="69457"/>
                    </a:cubicBezTo>
                    <a:cubicBezTo>
                      <a:pt x="104542" y="68952"/>
                      <a:pt x="104850" y="68607"/>
                      <a:pt x="105303" y="68262"/>
                    </a:cubicBezTo>
                    <a:cubicBezTo>
                      <a:pt x="106229" y="67757"/>
                      <a:pt x="107753" y="67757"/>
                      <a:pt x="108205" y="66722"/>
                    </a:cubicBezTo>
                    <a:cubicBezTo>
                      <a:pt x="109132" y="66722"/>
                      <a:pt x="110202" y="66401"/>
                      <a:pt x="110963" y="65711"/>
                    </a:cubicBezTo>
                    <a:cubicBezTo>
                      <a:pt x="111272" y="65550"/>
                      <a:pt x="111416" y="65205"/>
                      <a:pt x="111725" y="64861"/>
                    </a:cubicBezTo>
                    <a:cubicBezTo>
                      <a:pt x="112198" y="64355"/>
                      <a:pt x="112960" y="64516"/>
                      <a:pt x="113557" y="64171"/>
                    </a:cubicBezTo>
                    <a:cubicBezTo>
                      <a:pt x="113866" y="61620"/>
                      <a:pt x="116768" y="62631"/>
                      <a:pt x="118312" y="62470"/>
                    </a:cubicBezTo>
                    <a:lnTo>
                      <a:pt x="118765" y="61091"/>
                    </a:lnTo>
                    <a:cubicBezTo>
                      <a:pt x="118909" y="60769"/>
                      <a:pt x="119382" y="60241"/>
                      <a:pt x="119670" y="59735"/>
                    </a:cubicBezTo>
                    <a:cubicBezTo>
                      <a:pt x="119526" y="59390"/>
                      <a:pt x="119670" y="58885"/>
                      <a:pt x="119979" y="58724"/>
                    </a:cubicBezTo>
                    <a:cubicBezTo>
                      <a:pt x="119382" y="58724"/>
                      <a:pt x="119073" y="58034"/>
                      <a:pt x="118909" y="57345"/>
                    </a:cubicBezTo>
                    <a:cubicBezTo>
                      <a:pt x="118456" y="57529"/>
                      <a:pt x="118312" y="57690"/>
                      <a:pt x="118312" y="58034"/>
                    </a:cubicBezTo>
                    <a:cubicBezTo>
                      <a:pt x="118147" y="58034"/>
                      <a:pt x="118003" y="58195"/>
                      <a:pt x="117838" y="58195"/>
                    </a:cubicBezTo>
                    <a:cubicBezTo>
                      <a:pt x="117694" y="58540"/>
                      <a:pt x="117530" y="59046"/>
                      <a:pt x="117530" y="59390"/>
                    </a:cubicBezTo>
                    <a:cubicBezTo>
                      <a:pt x="116768" y="59574"/>
                      <a:pt x="116768" y="58885"/>
                      <a:pt x="116624" y="58195"/>
                    </a:cubicBezTo>
                    <a:cubicBezTo>
                      <a:pt x="116006" y="58034"/>
                      <a:pt x="115101" y="59390"/>
                      <a:pt x="114627" y="58724"/>
                    </a:cubicBezTo>
                    <a:cubicBezTo>
                      <a:pt x="114030" y="58034"/>
                      <a:pt x="113557" y="58034"/>
                      <a:pt x="112795" y="58195"/>
                    </a:cubicBezTo>
                    <a:cubicBezTo>
                      <a:pt x="112795" y="58540"/>
                      <a:pt x="112651" y="58885"/>
                      <a:pt x="112651" y="59390"/>
                    </a:cubicBezTo>
                    <a:cubicBezTo>
                      <a:pt x="111272" y="59390"/>
                      <a:pt x="108987" y="58540"/>
                      <a:pt x="109132" y="60769"/>
                    </a:cubicBezTo>
                    <a:cubicBezTo>
                      <a:pt x="107917" y="60769"/>
                      <a:pt x="108514" y="58034"/>
                      <a:pt x="109893" y="58034"/>
                    </a:cubicBezTo>
                    <a:cubicBezTo>
                      <a:pt x="109893" y="57850"/>
                      <a:pt x="109893" y="57850"/>
                      <a:pt x="110058" y="57690"/>
                    </a:cubicBezTo>
                    <a:cubicBezTo>
                      <a:pt x="110511" y="57690"/>
                      <a:pt x="111128" y="57850"/>
                      <a:pt x="111725" y="57690"/>
                    </a:cubicBezTo>
                    <a:cubicBezTo>
                      <a:pt x="111725" y="56839"/>
                      <a:pt x="112795" y="57000"/>
                      <a:pt x="113413" y="57000"/>
                    </a:cubicBezTo>
                    <a:cubicBezTo>
                      <a:pt x="113248" y="55805"/>
                      <a:pt x="111725" y="55989"/>
                      <a:pt x="110819" y="55805"/>
                    </a:cubicBezTo>
                    <a:cubicBezTo>
                      <a:pt x="110819" y="54954"/>
                      <a:pt x="110819" y="54104"/>
                      <a:pt x="111890" y="54449"/>
                    </a:cubicBezTo>
                    <a:cubicBezTo>
                      <a:pt x="111725" y="53943"/>
                      <a:pt x="111890" y="53598"/>
                      <a:pt x="112198" y="53415"/>
                    </a:cubicBezTo>
                    <a:cubicBezTo>
                      <a:pt x="112651" y="51898"/>
                      <a:pt x="110963" y="52909"/>
                      <a:pt x="111128" y="51898"/>
                    </a:cubicBezTo>
                    <a:cubicBezTo>
                      <a:pt x="111128" y="51714"/>
                      <a:pt x="112198" y="51714"/>
                      <a:pt x="111725" y="51208"/>
                    </a:cubicBezTo>
                    <a:cubicBezTo>
                      <a:pt x="111581" y="50863"/>
                      <a:pt x="111128" y="50863"/>
                      <a:pt x="110819" y="50702"/>
                    </a:cubicBezTo>
                    <a:cubicBezTo>
                      <a:pt x="110058" y="50358"/>
                      <a:pt x="108987" y="50519"/>
                      <a:pt x="108987" y="49323"/>
                    </a:cubicBezTo>
                    <a:cubicBezTo>
                      <a:pt x="108987" y="47623"/>
                      <a:pt x="106991" y="44543"/>
                      <a:pt x="108370" y="43003"/>
                    </a:cubicBezTo>
                    <a:cubicBezTo>
                      <a:pt x="108823" y="42497"/>
                      <a:pt x="108987" y="41991"/>
                      <a:pt x="108987" y="41463"/>
                    </a:cubicBezTo>
                    <a:cubicBezTo>
                      <a:pt x="108205" y="41808"/>
                      <a:pt x="107917" y="42658"/>
                      <a:pt x="107300" y="43187"/>
                    </a:cubicBezTo>
                    <a:cubicBezTo>
                      <a:pt x="106682" y="43692"/>
                      <a:pt x="105015" y="43876"/>
                      <a:pt x="104253" y="43348"/>
                    </a:cubicBezTo>
                    <a:cubicBezTo>
                      <a:pt x="104397" y="43692"/>
                      <a:pt x="104397" y="44037"/>
                      <a:pt x="104397" y="44543"/>
                    </a:cubicBezTo>
                    <a:cubicBezTo>
                      <a:pt x="103636" y="44382"/>
                      <a:pt x="103018" y="44543"/>
                      <a:pt x="102854" y="45577"/>
                    </a:cubicBezTo>
                    <a:cubicBezTo>
                      <a:pt x="101331" y="46083"/>
                      <a:pt x="102092" y="43187"/>
                      <a:pt x="102257" y="42336"/>
                    </a:cubicBezTo>
                    <a:cubicBezTo>
                      <a:pt x="102401" y="41302"/>
                      <a:pt x="102092" y="38567"/>
                      <a:pt x="103162" y="38061"/>
                    </a:cubicBezTo>
                    <a:cubicBezTo>
                      <a:pt x="103327" y="37900"/>
                      <a:pt x="103162" y="37716"/>
                      <a:pt x="103327" y="37716"/>
                    </a:cubicBezTo>
                    <a:cubicBezTo>
                      <a:pt x="102401" y="37556"/>
                      <a:pt x="101804" y="35832"/>
                      <a:pt x="101022" y="36360"/>
                    </a:cubicBezTo>
                    <a:cubicBezTo>
                      <a:pt x="101022" y="36866"/>
                      <a:pt x="100878" y="37211"/>
                      <a:pt x="100878" y="37716"/>
                    </a:cubicBezTo>
                    <a:cubicBezTo>
                      <a:pt x="100425" y="37716"/>
                      <a:pt x="99663" y="37372"/>
                      <a:pt x="99355" y="37716"/>
                    </a:cubicBezTo>
                    <a:cubicBezTo>
                      <a:pt x="98902" y="38061"/>
                      <a:pt x="99190" y="38912"/>
                      <a:pt x="98902" y="39256"/>
                    </a:cubicBezTo>
                    <a:cubicBezTo>
                      <a:pt x="96740" y="39417"/>
                      <a:pt x="96452" y="35832"/>
                      <a:pt x="94003" y="36360"/>
                    </a:cubicBezTo>
                    <a:cubicBezTo>
                      <a:pt x="93859" y="36866"/>
                      <a:pt x="94312" y="37027"/>
                      <a:pt x="94765" y="37027"/>
                    </a:cubicBezTo>
                    <a:cubicBezTo>
                      <a:pt x="94620" y="37027"/>
                      <a:pt x="94620" y="37211"/>
                      <a:pt x="94312" y="37211"/>
                    </a:cubicBezTo>
                    <a:cubicBezTo>
                      <a:pt x="94312" y="37900"/>
                      <a:pt x="94456" y="38406"/>
                      <a:pt x="94765" y="39095"/>
                    </a:cubicBezTo>
                    <a:cubicBezTo>
                      <a:pt x="94147" y="39095"/>
                      <a:pt x="92624" y="38567"/>
                      <a:pt x="92480" y="39601"/>
                    </a:cubicBezTo>
                    <a:cubicBezTo>
                      <a:pt x="92315" y="40452"/>
                      <a:pt x="92768" y="41141"/>
                      <a:pt x="92768" y="41991"/>
                    </a:cubicBezTo>
                    <a:cubicBezTo>
                      <a:pt x="92315" y="42152"/>
                      <a:pt x="92006" y="41647"/>
                      <a:pt x="91554" y="41808"/>
                    </a:cubicBezTo>
                    <a:cubicBezTo>
                      <a:pt x="91409" y="41808"/>
                      <a:pt x="91101" y="41808"/>
                      <a:pt x="90792" y="41808"/>
                    </a:cubicBezTo>
                    <a:cubicBezTo>
                      <a:pt x="87890" y="41302"/>
                      <a:pt x="91101" y="37211"/>
                      <a:pt x="90627" y="35671"/>
                    </a:cubicBezTo>
                    <a:cubicBezTo>
                      <a:pt x="90339" y="34476"/>
                      <a:pt x="89413" y="33120"/>
                      <a:pt x="88507" y="32591"/>
                    </a:cubicBezTo>
                    <a:cubicBezTo>
                      <a:pt x="87581" y="32085"/>
                      <a:pt x="87272" y="31580"/>
                      <a:pt x="87272" y="30384"/>
                    </a:cubicBezTo>
                    <a:cubicBezTo>
                      <a:pt x="86655" y="30384"/>
                      <a:pt x="85584" y="30729"/>
                      <a:pt x="85296" y="29856"/>
                    </a:cubicBezTo>
                    <a:cubicBezTo>
                      <a:pt x="84987" y="29005"/>
                      <a:pt x="84987" y="28339"/>
                      <a:pt x="84514" y="27488"/>
                    </a:cubicBezTo>
                    <a:cubicBezTo>
                      <a:pt x="83464" y="25765"/>
                      <a:pt x="83917" y="23030"/>
                      <a:pt x="84226" y="20984"/>
                    </a:cubicBezTo>
                    <a:cubicBezTo>
                      <a:pt x="84226" y="21329"/>
                      <a:pt x="83464" y="20823"/>
                      <a:pt x="83300" y="20662"/>
                    </a:cubicBezTo>
                    <a:cubicBezTo>
                      <a:pt x="83156" y="20317"/>
                      <a:pt x="83156" y="19628"/>
                      <a:pt x="83156" y="19283"/>
                    </a:cubicBezTo>
                    <a:cubicBezTo>
                      <a:pt x="83300" y="18249"/>
                      <a:pt x="83464" y="17077"/>
                      <a:pt x="82229" y="17077"/>
                    </a:cubicBezTo>
                    <a:cubicBezTo>
                      <a:pt x="82229" y="16893"/>
                      <a:pt x="82085" y="16732"/>
                      <a:pt x="82085" y="16548"/>
                    </a:cubicBezTo>
                    <a:cubicBezTo>
                      <a:pt x="81303" y="16387"/>
                      <a:pt x="78566" y="18249"/>
                      <a:pt x="78113" y="16203"/>
                    </a:cubicBezTo>
                    <a:cubicBezTo>
                      <a:pt x="77948" y="16387"/>
                      <a:pt x="77639" y="16203"/>
                      <a:pt x="77495" y="16203"/>
                    </a:cubicBezTo>
                    <a:cubicBezTo>
                      <a:pt x="77495" y="15882"/>
                      <a:pt x="77495" y="15353"/>
                      <a:pt x="77495" y="15031"/>
                    </a:cubicBezTo>
                    <a:cubicBezTo>
                      <a:pt x="76734" y="14686"/>
                      <a:pt x="75046" y="13307"/>
                      <a:pt x="74902" y="14847"/>
                    </a:cubicBezTo>
                    <a:cubicBezTo>
                      <a:pt x="74120" y="14686"/>
                      <a:pt x="73214" y="14502"/>
                      <a:pt x="72288" y="14847"/>
                    </a:cubicBezTo>
                    <a:cubicBezTo>
                      <a:pt x="72288" y="14502"/>
                      <a:pt x="72144" y="14342"/>
                      <a:pt x="72144" y="13997"/>
                    </a:cubicBezTo>
                    <a:cubicBezTo>
                      <a:pt x="71691" y="13836"/>
                      <a:pt x="71073" y="13652"/>
                      <a:pt x="71073" y="12963"/>
                    </a:cubicBezTo>
                    <a:cubicBezTo>
                      <a:pt x="71526" y="12963"/>
                      <a:pt x="72000" y="12963"/>
                      <a:pt x="72452" y="12963"/>
                    </a:cubicBezTo>
                    <a:cubicBezTo>
                      <a:pt x="72596" y="12112"/>
                      <a:pt x="72144" y="11262"/>
                      <a:pt x="72452" y="10411"/>
                    </a:cubicBezTo>
                    <a:cubicBezTo>
                      <a:pt x="72905" y="9722"/>
                      <a:pt x="72905" y="9216"/>
                      <a:pt x="72905" y="8366"/>
                    </a:cubicBezTo>
                    <a:cubicBezTo>
                      <a:pt x="72452" y="8205"/>
                      <a:pt x="72000" y="8205"/>
                      <a:pt x="71691" y="8205"/>
                    </a:cubicBezTo>
                    <a:cubicBezTo>
                      <a:pt x="71691" y="7331"/>
                      <a:pt x="71382" y="6136"/>
                      <a:pt x="72452" y="6136"/>
                    </a:cubicBezTo>
                    <a:cubicBezTo>
                      <a:pt x="72596" y="5791"/>
                      <a:pt x="72596" y="5286"/>
                      <a:pt x="72452" y="5125"/>
                    </a:cubicBezTo>
                    <a:cubicBezTo>
                      <a:pt x="72452" y="4941"/>
                      <a:pt x="71691" y="4941"/>
                      <a:pt x="71526" y="4780"/>
                    </a:cubicBezTo>
                    <a:cubicBezTo>
                      <a:pt x="71217" y="4435"/>
                      <a:pt x="71073" y="3930"/>
                      <a:pt x="71073" y="3424"/>
                    </a:cubicBezTo>
                    <a:cubicBezTo>
                      <a:pt x="71073" y="3424"/>
                      <a:pt x="71073" y="3240"/>
                      <a:pt x="71073" y="3079"/>
                    </a:cubicBezTo>
                    <a:cubicBezTo>
                      <a:pt x="70147" y="2895"/>
                      <a:pt x="69241" y="3079"/>
                      <a:pt x="68480" y="2735"/>
                    </a:cubicBezTo>
                    <a:cubicBezTo>
                      <a:pt x="67554" y="2390"/>
                      <a:pt x="66957" y="2229"/>
                      <a:pt x="66030" y="2229"/>
                    </a:cubicBezTo>
                    <a:cubicBezTo>
                      <a:pt x="65578" y="2229"/>
                      <a:pt x="64343" y="2390"/>
                      <a:pt x="64343" y="1700"/>
                    </a:cubicBezTo>
                    <a:cubicBezTo>
                      <a:pt x="64507" y="850"/>
                      <a:pt x="63890" y="344"/>
                      <a:pt x="63272" y="0"/>
                    </a:cubicBezTo>
                    <a:cubicBezTo>
                      <a:pt x="62963" y="505"/>
                      <a:pt x="62819" y="1034"/>
                      <a:pt x="62058" y="1034"/>
                    </a:cubicBezTo>
                    <a:cubicBezTo>
                      <a:pt x="61440" y="1034"/>
                      <a:pt x="60679" y="850"/>
                      <a:pt x="59917" y="689"/>
                    </a:cubicBezTo>
                    <a:cubicBezTo>
                      <a:pt x="58847" y="689"/>
                      <a:pt x="58229" y="1034"/>
                      <a:pt x="57324" y="1539"/>
                    </a:cubicBezTo>
                    <a:cubicBezTo>
                      <a:pt x="57159" y="3424"/>
                      <a:pt x="56706" y="4941"/>
                      <a:pt x="56089" y="6665"/>
                    </a:cubicBezTo>
                    <a:cubicBezTo>
                      <a:pt x="55780" y="7515"/>
                      <a:pt x="55492" y="8527"/>
                      <a:pt x="55183" y="9377"/>
                    </a:cubicBezTo>
                    <a:cubicBezTo>
                      <a:pt x="54874" y="10250"/>
                      <a:pt x="54401" y="11101"/>
                      <a:pt x="53804" y="11606"/>
                    </a:cubicBezTo>
                    <a:cubicBezTo>
                      <a:pt x="52281" y="13146"/>
                      <a:pt x="51972" y="15537"/>
                      <a:pt x="50140" y="16893"/>
                    </a:cubicBezTo>
                    <a:cubicBezTo>
                      <a:pt x="48596" y="18088"/>
                      <a:pt x="46929" y="18433"/>
                      <a:pt x="45550" y="19628"/>
                    </a:cubicBezTo>
                    <a:cubicBezTo>
                      <a:pt x="44789" y="20134"/>
                      <a:pt x="44171" y="19973"/>
                      <a:pt x="43409" y="20317"/>
                    </a:cubicBezTo>
                    <a:cubicBezTo>
                      <a:pt x="41886" y="20823"/>
                      <a:pt x="41104" y="22524"/>
                      <a:pt x="40507" y="23903"/>
                    </a:cubicBezTo>
                    <a:cubicBezTo>
                      <a:pt x="39437" y="24064"/>
                      <a:pt x="40198" y="25765"/>
                      <a:pt x="39890" y="26454"/>
                    </a:cubicBezTo>
                    <a:cubicBezTo>
                      <a:pt x="39581" y="27305"/>
                      <a:pt x="39128" y="27305"/>
                      <a:pt x="38511" y="27810"/>
                    </a:cubicBezTo>
                    <a:cubicBezTo>
                      <a:pt x="37749" y="28155"/>
                      <a:pt x="37132" y="28500"/>
                      <a:pt x="36679" y="29189"/>
                    </a:cubicBezTo>
                    <a:cubicBezTo>
                      <a:pt x="35773" y="30384"/>
                      <a:pt x="35917" y="32085"/>
                      <a:pt x="34703" y="33280"/>
                    </a:cubicBezTo>
                    <a:cubicBezTo>
                      <a:pt x="32850" y="34981"/>
                      <a:pt x="30566" y="34131"/>
                      <a:pt x="28281" y="34131"/>
                    </a:cubicBezTo>
                    <a:cubicBezTo>
                      <a:pt x="26902" y="34131"/>
                      <a:pt x="25667" y="34131"/>
                      <a:pt x="24452" y="34637"/>
                    </a:cubicBezTo>
                    <a:cubicBezTo>
                      <a:pt x="23238" y="35165"/>
                      <a:pt x="21859" y="36682"/>
                      <a:pt x="20315" y="36176"/>
                    </a:cubicBezTo>
                    <a:cubicBezTo>
                      <a:pt x="19554" y="36016"/>
                      <a:pt x="18195" y="34315"/>
                      <a:pt x="17886" y="33280"/>
                    </a:cubicBezTo>
                    <a:cubicBezTo>
                      <a:pt x="17722" y="32085"/>
                      <a:pt x="18195" y="31580"/>
                      <a:pt x="17433" y="30729"/>
                    </a:cubicBezTo>
                    <a:cubicBezTo>
                      <a:pt x="15581" y="28845"/>
                      <a:pt x="12987" y="30545"/>
                      <a:pt x="11773" y="32085"/>
                    </a:cubicBezTo>
                    <a:cubicBezTo>
                      <a:pt x="11464" y="32430"/>
                      <a:pt x="11300" y="33120"/>
                      <a:pt x="11012" y="33464"/>
                    </a:cubicBezTo>
                    <a:cubicBezTo>
                      <a:pt x="10394" y="34315"/>
                      <a:pt x="9777" y="35165"/>
                      <a:pt x="9159" y="36176"/>
                    </a:cubicBezTo>
                    <a:cubicBezTo>
                      <a:pt x="8397" y="37027"/>
                      <a:pt x="7492" y="38406"/>
                      <a:pt x="6566" y="39095"/>
                    </a:cubicBezTo>
                    <a:cubicBezTo>
                      <a:pt x="5660" y="39946"/>
                      <a:pt x="4425" y="40452"/>
                      <a:pt x="3355" y="41302"/>
                    </a:cubicBezTo>
                    <a:cubicBezTo>
                      <a:pt x="1687" y="42336"/>
                      <a:pt x="1831" y="43187"/>
                      <a:pt x="1523" y="45071"/>
                    </a:cubicBezTo>
                    <a:cubicBezTo>
                      <a:pt x="1379" y="46083"/>
                      <a:pt x="926" y="46427"/>
                      <a:pt x="617" y="47278"/>
                    </a:cubicBezTo>
                    <a:cubicBezTo>
                      <a:pt x="0" y="50174"/>
                      <a:pt x="1975" y="50358"/>
                      <a:pt x="3663" y="51898"/>
                    </a:cubicBezTo>
                    <a:cubicBezTo>
                      <a:pt x="3972" y="52219"/>
                      <a:pt x="4281" y="52564"/>
                      <a:pt x="4590" y="52909"/>
                    </a:cubicBezTo>
                    <a:cubicBezTo>
                      <a:pt x="4878" y="53070"/>
                      <a:pt x="4734" y="53415"/>
                      <a:pt x="5186" y="53598"/>
                    </a:cubicBezTo>
                    <a:cubicBezTo>
                      <a:pt x="5495" y="53598"/>
                      <a:pt x="5495" y="53070"/>
                      <a:pt x="5804" y="53070"/>
                    </a:cubicBezTo>
                    <a:cubicBezTo>
                      <a:pt x="6730" y="53070"/>
                      <a:pt x="7945" y="53415"/>
                      <a:pt x="8706" y="53943"/>
                    </a:cubicBezTo>
                    <a:cubicBezTo>
                      <a:pt x="9777" y="54794"/>
                      <a:pt x="9324" y="56150"/>
                      <a:pt x="9324" y="57529"/>
                    </a:cubicBezTo>
                    <a:cubicBezTo>
                      <a:pt x="9324" y="58195"/>
                      <a:pt x="9324" y="58724"/>
                      <a:pt x="9015" y="59230"/>
                    </a:cubicBezTo>
                    <a:cubicBezTo>
                      <a:pt x="8706" y="59896"/>
                      <a:pt x="8253" y="60080"/>
                      <a:pt x="7945" y="60425"/>
                    </a:cubicBezTo>
                    <a:cubicBezTo>
                      <a:pt x="7492" y="61091"/>
                      <a:pt x="7327" y="63160"/>
                      <a:pt x="7636" y="64010"/>
                    </a:cubicBezTo>
                    <a:cubicBezTo>
                      <a:pt x="7801" y="64516"/>
                      <a:pt x="8397" y="64516"/>
                      <a:pt x="8397" y="65022"/>
                    </a:cubicBezTo>
                    <a:cubicBezTo>
                      <a:pt x="8706" y="65366"/>
                      <a:pt x="8397" y="66217"/>
                      <a:pt x="8562" y="66722"/>
                    </a:cubicBezTo>
                    <a:cubicBezTo>
                      <a:pt x="9468" y="66906"/>
                      <a:pt x="9015" y="67412"/>
                      <a:pt x="9324" y="67941"/>
                    </a:cubicBezTo>
                    <a:cubicBezTo>
                      <a:pt x="9632" y="68101"/>
                      <a:pt x="10085" y="68446"/>
                      <a:pt x="10538" y="68446"/>
                    </a:cubicBezTo>
                    <a:cubicBezTo>
                      <a:pt x="11464" y="68952"/>
                      <a:pt x="12370" y="68952"/>
                      <a:pt x="13440" y="69136"/>
                    </a:cubicBezTo>
                    <a:cubicBezTo>
                      <a:pt x="15272" y="69136"/>
                      <a:pt x="15128" y="69457"/>
                      <a:pt x="15128" y="71181"/>
                    </a:cubicBezTo>
                    <a:cubicBezTo>
                      <a:pt x="15128" y="72537"/>
                      <a:pt x="15128" y="73572"/>
                      <a:pt x="15437" y="74583"/>
                    </a:cubicBezTo>
                    <a:cubicBezTo>
                      <a:pt x="15746" y="75778"/>
                      <a:pt x="16198" y="76812"/>
                      <a:pt x="16651" y="77824"/>
                    </a:cubicBezTo>
                    <a:cubicBezTo>
                      <a:pt x="16960" y="78858"/>
                      <a:pt x="17722" y="79524"/>
                      <a:pt x="17886" y="80743"/>
                    </a:cubicBezTo>
                    <a:cubicBezTo>
                      <a:pt x="18195" y="82099"/>
                      <a:pt x="18648" y="82443"/>
                      <a:pt x="19265" y="83639"/>
                    </a:cubicBezTo>
                    <a:cubicBezTo>
                      <a:pt x="19862" y="84650"/>
                      <a:pt x="21385" y="86535"/>
                      <a:pt x="21097" y="87730"/>
                    </a:cubicBezTo>
                    <a:cubicBezTo>
                      <a:pt x="20480" y="87569"/>
                      <a:pt x="19554" y="87730"/>
                      <a:pt x="19409" y="88580"/>
                    </a:cubicBezTo>
                    <a:cubicBezTo>
                      <a:pt x="19554" y="88580"/>
                      <a:pt x="19862" y="88419"/>
                      <a:pt x="20027" y="88419"/>
                    </a:cubicBezTo>
                    <a:cubicBezTo>
                      <a:pt x="20480" y="88075"/>
                      <a:pt x="22312" y="87569"/>
                      <a:pt x="22765" y="8807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3" name="Shape 2595">
                <a:extLst>
                  <a:ext uri="{FF2B5EF4-FFF2-40B4-BE49-F238E27FC236}">
                    <a16:creationId xmlns:a16="http://schemas.microsoft.com/office/drawing/2014/main" id="{F83B7648-3626-B654-7A92-62EC10447543}"/>
                  </a:ext>
                </a:extLst>
              </p:cNvPr>
              <p:cNvSpPr/>
              <p:nvPr/>
            </p:nvSpPr>
            <p:spPr>
              <a:xfrm>
                <a:off x="7466426" y="2294876"/>
                <a:ext cx="506520" cy="475093"/>
              </a:xfrm>
              <a:custGeom>
                <a:avLst/>
                <a:gdLst/>
                <a:ahLst/>
                <a:cxnLst/>
                <a:rect l="0" t="0" r="0" b="0"/>
                <a:pathLst>
                  <a:path w="120000" h="120000" extrusionOk="0">
                    <a:moveTo>
                      <a:pt x="52003" y="17373"/>
                    </a:moveTo>
                    <a:lnTo>
                      <a:pt x="52003" y="17373"/>
                    </a:lnTo>
                    <a:cubicBezTo>
                      <a:pt x="52003" y="18208"/>
                      <a:pt x="46986" y="17763"/>
                      <a:pt x="46202" y="17763"/>
                    </a:cubicBezTo>
                    <a:cubicBezTo>
                      <a:pt x="46567" y="14088"/>
                      <a:pt x="41132" y="13252"/>
                      <a:pt x="38832" y="13252"/>
                    </a:cubicBezTo>
                    <a:cubicBezTo>
                      <a:pt x="36480" y="13252"/>
                      <a:pt x="35331" y="13252"/>
                      <a:pt x="33397" y="12417"/>
                    </a:cubicBezTo>
                    <a:cubicBezTo>
                      <a:pt x="31463" y="11582"/>
                      <a:pt x="27961" y="10747"/>
                      <a:pt x="26027" y="10747"/>
                    </a:cubicBezTo>
                    <a:cubicBezTo>
                      <a:pt x="24459" y="13642"/>
                      <a:pt x="21376" y="11582"/>
                      <a:pt x="19442" y="13252"/>
                    </a:cubicBezTo>
                    <a:cubicBezTo>
                      <a:pt x="19024" y="14088"/>
                      <a:pt x="18658" y="16538"/>
                      <a:pt x="17874" y="16538"/>
                    </a:cubicBezTo>
                    <a:cubicBezTo>
                      <a:pt x="16724" y="16983"/>
                      <a:pt x="15940" y="15313"/>
                      <a:pt x="15156" y="14867"/>
                    </a:cubicBezTo>
                    <a:cubicBezTo>
                      <a:pt x="12804" y="14088"/>
                      <a:pt x="9355" y="18598"/>
                      <a:pt x="9355" y="20658"/>
                    </a:cubicBezTo>
                    <a:cubicBezTo>
                      <a:pt x="9721" y="20658"/>
                      <a:pt x="10087" y="21104"/>
                      <a:pt x="10505" y="20658"/>
                    </a:cubicBezTo>
                    <a:cubicBezTo>
                      <a:pt x="10871" y="22774"/>
                      <a:pt x="8153" y="21939"/>
                      <a:pt x="7369" y="21939"/>
                    </a:cubicBezTo>
                    <a:cubicBezTo>
                      <a:pt x="7003" y="23610"/>
                      <a:pt x="7369" y="24389"/>
                      <a:pt x="7787" y="25670"/>
                    </a:cubicBezTo>
                    <a:cubicBezTo>
                      <a:pt x="8153" y="25670"/>
                      <a:pt x="8153" y="25670"/>
                      <a:pt x="8153" y="25670"/>
                    </a:cubicBezTo>
                    <a:cubicBezTo>
                      <a:pt x="8153" y="26060"/>
                      <a:pt x="8153" y="26450"/>
                      <a:pt x="8153" y="26450"/>
                    </a:cubicBezTo>
                    <a:cubicBezTo>
                      <a:pt x="6637" y="26060"/>
                      <a:pt x="4651" y="31851"/>
                      <a:pt x="5069" y="33076"/>
                    </a:cubicBezTo>
                    <a:cubicBezTo>
                      <a:pt x="7369" y="33076"/>
                      <a:pt x="5435" y="37642"/>
                      <a:pt x="5069" y="39313"/>
                    </a:cubicBezTo>
                    <a:cubicBezTo>
                      <a:pt x="7003" y="39313"/>
                      <a:pt x="7369" y="41373"/>
                      <a:pt x="6219" y="42208"/>
                    </a:cubicBezTo>
                    <a:cubicBezTo>
                      <a:pt x="5069" y="42988"/>
                      <a:pt x="1933" y="44658"/>
                      <a:pt x="0" y="45883"/>
                    </a:cubicBezTo>
                    <a:cubicBezTo>
                      <a:pt x="418" y="46719"/>
                      <a:pt x="783" y="47554"/>
                      <a:pt x="1567" y="47944"/>
                    </a:cubicBezTo>
                    <a:cubicBezTo>
                      <a:pt x="2351" y="47554"/>
                      <a:pt x="2717" y="47164"/>
                      <a:pt x="3135" y="46719"/>
                    </a:cubicBezTo>
                    <a:cubicBezTo>
                      <a:pt x="2717" y="47164"/>
                      <a:pt x="2351" y="47554"/>
                      <a:pt x="1567" y="47944"/>
                    </a:cubicBezTo>
                    <a:cubicBezTo>
                      <a:pt x="2351" y="49225"/>
                      <a:pt x="3501" y="49614"/>
                      <a:pt x="4285" y="50450"/>
                    </a:cubicBezTo>
                    <a:cubicBezTo>
                      <a:pt x="6637" y="52510"/>
                      <a:pt x="9721" y="52955"/>
                      <a:pt x="12439" y="54570"/>
                    </a:cubicBezTo>
                    <a:cubicBezTo>
                      <a:pt x="11289" y="54180"/>
                      <a:pt x="10087" y="55016"/>
                      <a:pt x="9355" y="55406"/>
                    </a:cubicBezTo>
                    <a:cubicBezTo>
                      <a:pt x="8571" y="57911"/>
                      <a:pt x="8153" y="60807"/>
                      <a:pt x="6637" y="62867"/>
                    </a:cubicBezTo>
                    <a:cubicBezTo>
                      <a:pt x="5069" y="64928"/>
                      <a:pt x="1933" y="66988"/>
                      <a:pt x="3501" y="69494"/>
                    </a:cubicBezTo>
                    <a:cubicBezTo>
                      <a:pt x="4651" y="71109"/>
                      <a:pt x="3919" y="74450"/>
                      <a:pt x="5069" y="75285"/>
                    </a:cubicBezTo>
                    <a:cubicBezTo>
                      <a:pt x="7003" y="76510"/>
                      <a:pt x="10087" y="75285"/>
                      <a:pt x="12020" y="74839"/>
                    </a:cubicBezTo>
                    <a:cubicBezTo>
                      <a:pt x="11655" y="76064"/>
                      <a:pt x="12439" y="77345"/>
                      <a:pt x="11289" y="78570"/>
                    </a:cubicBezTo>
                    <a:cubicBezTo>
                      <a:pt x="12439" y="78960"/>
                      <a:pt x="14372" y="82301"/>
                      <a:pt x="15156" y="81076"/>
                    </a:cubicBezTo>
                    <a:cubicBezTo>
                      <a:pt x="17090" y="79406"/>
                      <a:pt x="15940" y="78180"/>
                      <a:pt x="18658" y="77345"/>
                    </a:cubicBezTo>
                    <a:cubicBezTo>
                      <a:pt x="20592" y="76510"/>
                      <a:pt x="20226" y="74004"/>
                      <a:pt x="22160" y="74004"/>
                    </a:cubicBezTo>
                    <a:cubicBezTo>
                      <a:pt x="24459" y="74450"/>
                      <a:pt x="25609" y="71944"/>
                      <a:pt x="27543" y="73614"/>
                    </a:cubicBezTo>
                    <a:cubicBezTo>
                      <a:pt x="29895" y="75285"/>
                      <a:pt x="30261" y="77735"/>
                      <a:pt x="31829" y="80241"/>
                    </a:cubicBezTo>
                    <a:cubicBezTo>
                      <a:pt x="33763" y="82691"/>
                      <a:pt x="36898" y="84361"/>
                      <a:pt x="39616" y="86867"/>
                    </a:cubicBezTo>
                    <a:cubicBezTo>
                      <a:pt x="40400" y="87647"/>
                      <a:pt x="44268" y="89317"/>
                      <a:pt x="44634" y="90542"/>
                    </a:cubicBezTo>
                    <a:cubicBezTo>
                      <a:pt x="44634" y="92213"/>
                      <a:pt x="40766" y="92213"/>
                      <a:pt x="39616" y="92213"/>
                    </a:cubicBezTo>
                    <a:cubicBezTo>
                      <a:pt x="39198" y="93048"/>
                      <a:pt x="38832" y="94273"/>
                      <a:pt x="38832" y="95109"/>
                    </a:cubicBezTo>
                    <a:cubicBezTo>
                      <a:pt x="41132" y="95944"/>
                      <a:pt x="41132" y="98839"/>
                      <a:pt x="43484" y="99229"/>
                    </a:cubicBezTo>
                    <a:cubicBezTo>
                      <a:pt x="43484" y="102960"/>
                      <a:pt x="46567" y="101345"/>
                      <a:pt x="48919" y="101345"/>
                    </a:cubicBezTo>
                    <a:cubicBezTo>
                      <a:pt x="52421" y="101345"/>
                      <a:pt x="52003" y="103406"/>
                      <a:pt x="52003" y="106301"/>
                    </a:cubicBezTo>
                    <a:cubicBezTo>
                      <a:pt x="54721" y="106301"/>
                      <a:pt x="56655" y="108751"/>
                      <a:pt x="59006" y="109587"/>
                    </a:cubicBezTo>
                    <a:cubicBezTo>
                      <a:pt x="61358" y="110032"/>
                      <a:pt x="62142" y="110422"/>
                      <a:pt x="62142" y="112928"/>
                    </a:cubicBezTo>
                    <a:cubicBezTo>
                      <a:pt x="64442" y="113317"/>
                      <a:pt x="66376" y="112928"/>
                      <a:pt x="68728" y="113317"/>
                    </a:cubicBezTo>
                    <a:cubicBezTo>
                      <a:pt x="71445" y="114153"/>
                      <a:pt x="73745" y="112482"/>
                      <a:pt x="76463" y="113317"/>
                    </a:cubicBezTo>
                    <a:cubicBezTo>
                      <a:pt x="76463" y="114542"/>
                      <a:pt x="76463" y="115767"/>
                      <a:pt x="76463" y="116603"/>
                    </a:cubicBezTo>
                    <a:cubicBezTo>
                      <a:pt x="77247" y="116603"/>
                      <a:pt x="77613" y="116603"/>
                      <a:pt x="78397" y="116603"/>
                    </a:cubicBezTo>
                    <a:cubicBezTo>
                      <a:pt x="78397" y="118663"/>
                      <a:pt x="81114" y="116603"/>
                      <a:pt x="81114" y="119944"/>
                    </a:cubicBezTo>
                    <a:cubicBezTo>
                      <a:pt x="81898" y="119944"/>
                      <a:pt x="83048" y="119944"/>
                      <a:pt x="83832" y="119944"/>
                    </a:cubicBezTo>
                    <a:cubicBezTo>
                      <a:pt x="84616" y="119109"/>
                      <a:pt x="86550" y="116213"/>
                      <a:pt x="88484" y="114153"/>
                    </a:cubicBezTo>
                    <a:cubicBezTo>
                      <a:pt x="87334" y="113707"/>
                      <a:pt x="86550" y="113317"/>
                      <a:pt x="86184" y="112482"/>
                    </a:cubicBezTo>
                    <a:cubicBezTo>
                      <a:pt x="85400" y="110812"/>
                      <a:pt x="86968" y="109197"/>
                      <a:pt x="87752" y="107916"/>
                    </a:cubicBezTo>
                    <a:cubicBezTo>
                      <a:pt x="89686" y="105856"/>
                      <a:pt x="90836" y="103795"/>
                      <a:pt x="92404" y="101345"/>
                    </a:cubicBezTo>
                    <a:cubicBezTo>
                      <a:pt x="93135" y="99675"/>
                      <a:pt x="93554" y="96779"/>
                      <a:pt x="94703" y="95944"/>
                    </a:cubicBezTo>
                    <a:cubicBezTo>
                      <a:pt x="95121" y="95554"/>
                      <a:pt x="95121" y="95109"/>
                      <a:pt x="95121" y="94719"/>
                    </a:cubicBezTo>
                    <a:cubicBezTo>
                      <a:pt x="95853" y="94719"/>
                      <a:pt x="96637" y="94719"/>
                      <a:pt x="97421" y="94719"/>
                    </a:cubicBezTo>
                    <a:cubicBezTo>
                      <a:pt x="97839" y="93883"/>
                      <a:pt x="97839" y="92603"/>
                      <a:pt x="96637" y="92603"/>
                    </a:cubicBezTo>
                    <a:cubicBezTo>
                      <a:pt x="95853" y="90542"/>
                      <a:pt x="95121" y="88092"/>
                      <a:pt x="95853" y="86032"/>
                    </a:cubicBezTo>
                    <a:cubicBezTo>
                      <a:pt x="96637" y="85587"/>
                      <a:pt x="96271" y="83972"/>
                      <a:pt x="97055" y="82691"/>
                    </a:cubicBezTo>
                    <a:cubicBezTo>
                      <a:pt x="97839" y="81466"/>
                      <a:pt x="98989" y="82301"/>
                      <a:pt x="99773" y="81076"/>
                    </a:cubicBezTo>
                    <a:cubicBezTo>
                      <a:pt x="101707" y="79406"/>
                      <a:pt x="99355" y="75285"/>
                      <a:pt x="100139" y="72779"/>
                    </a:cubicBezTo>
                    <a:cubicBezTo>
                      <a:pt x="100557" y="71554"/>
                      <a:pt x="102073" y="71554"/>
                      <a:pt x="103275" y="71109"/>
                    </a:cubicBezTo>
                    <a:cubicBezTo>
                      <a:pt x="104790" y="70329"/>
                      <a:pt x="105209" y="69494"/>
                      <a:pt x="105993" y="67823"/>
                    </a:cubicBezTo>
                    <a:cubicBezTo>
                      <a:pt x="106358" y="66988"/>
                      <a:pt x="106358" y="65317"/>
                      <a:pt x="107142" y="64538"/>
                    </a:cubicBezTo>
                    <a:cubicBezTo>
                      <a:pt x="108292" y="63703"/>
                      <a:pt x="109860" y="64092"/>
                      <a:pt x="111010" y="63703"/>
                    </a:cubicBezTo>
                    <a:cubicBezTo>
                      <a:pt x="111376" y="62032"/>
                      <a:pt x="113728" y="60361"/>
                      <a:pt x="114512" y="58301"/>
                    </a:cubicBezTo>
                    <a:cubicBezTo>
                      <a:pt x="115662" y="56686"/>
                      <a:pt x="116080" y="56686"/>
                      <a:pt x="118013" y="57076"/>
                    </a:cubicBezTo>
                    <a:cubicBezTo>
                      <a:pt x="119947" y="57466"/>
                      <a:pt x="117595" y="53791"/>
                      <a:pt x="117595" y="53791"/>
                    </a:cubicBezTo>
                    <a:cubicBezTo>
                      <a:pt x="116864" y="52510"/>
                      <a:pt x="116445" y="51675"/>
                      <a:pt x="114878" y="51285"/>
                    </a:cubicBezTo>
                    <a:cubicBezTo>
                      <a:pt x="112578" y="50895"/>
                      <a:pt x="112160" y="51285"/>
                      <a:pt x="110644" y="48779"/>
                    </a:cubicBezTo>
                    <a:cubicBezTo>
                      <a:pt x="109860" y="47164"/>
                      <a:pt x="109860" y="45494"/>
                      <a:pt x="108292" y="44658"/>
                    </a:cubicBezTo>
                    <a:cubicBezTo>
                      <a:pt x="107508" y="44658"/>
                      <a:pt x="106724" y="44658"/>
                      <a:pt x="105993" y="44269"/>
                    </a:cubicBezTo>
                    <a:cubicBezTo>
                      <a:pt x="104425" y="43433"/>
                      <a:pt x="104059" y="42598"/>
                      <a:pt x="102857" y="41763"/>
                    </a:cubicBezTo>
                    <a:cubicBezTo>
                      <a:pt x="101289" y="41373"/>
                      <a:pt x="99355" y="40928"/>
                      <a:pt x="97839" y="40928"/>
                    </a:cubicBezTo>
                    <a:cubicBezTo>
                      <a:pt x="96637" y="40928"/>
                      <a:pt x="93919" y="40928"/>
                      <a:pt x="93135" y="39703"/>
                    </a:cubicBezTo>
                    <a:cubicBezTo>
                      <a:pt x="91986" y="38032"/>
                      <a:pt x="91986" y="34747"/>
                      <a:pt x="92404" y="32686"/>
                    </a:cubicBezTo>
                    <a:cubicBezTo>
                      <a:pt x="91202" y="32686"/>
                      <a:pt x="90470" y="31406"/>
                      <a:pt x="90052" y="30626"/>
                    </a:cubicBezTo>
                    <a:cubicBezTo>
                      <a:pt x="89686" y="30180"/>
                      <a:pt x="89686" y="29791"/>
                      <a:pt x="89268" y="28955"/>
                    </a:cubicBezTo>
                    <a:cubicBezTo>
                      <a:pt x="88902" y="28566"/>
                      <a:pt x="88118" y="28120"/>
                      <a:pt x="87334" y="28120"/>
                    </a:cubicBezTo>
                    <a:cubicBezTo>
                      <a:pt x="86550" y="27730"/>
                      <a:pt x="85400" y="28120"/>
                      <a:pt x="84250" y="27730"/>
                    </a:cubicBezTo>
                    <a:cubicBezTo>
                      <a:pt x="83466" y="27285"/>
                      <a:pt x="80331" y="24000"/>
                      <a:pt x="80749" y="22329"/>
                    </a:cubicBezTo>
                    <a:cubicBezTo>
                      <a:pt x="79181" y="21939"/>
                      <a:pt x="78397" y="20658"/>
                      <a:pt x="76463" y="21104"/>
                    </a:cubicBezTo>
                    <a:cubicBezTo>
                      <a:pt x="75313" y="21104"/>
                      <a:pt x="74163" y="22329"/>
                      <a:pt x="72961" y="22774"/>
                    </a:cubicBezTo>
                    <a:cubicBezTo>
                      <a:pt x="72961" y="22774"/>
                      <a:pt x="72961" y="22774"/>
                      <a:pt x="72961" y="23164"/>
                    </a:cubicBezTo>
                    <a:cubicBezTo>
                      <a:pt x="69459" y="24000"/>
                      <a:pt x="68728" y="19879"/>
                      <a:pt x="67160" y="17763"/>
                    </a:cubicBezTo>
                    <a:cubicBezTo>
                      <a:pt x="66010" y="16983"/>
                      <a:pt x="64442" y="16983"/>
                      <a:pt x="63658" y="15703"/>
                    </a:cubicBezTo>
                    <a:cubicBezTo>
                      <a:pt x="62874" y="14477"/>
                      <a:pt x="63658" y="13252"/>
                      <a:pt x="62508" y="12417"/>
                    </a:cubicBezTo>
                    <a:cubicBezTo>
                      <a:pt x="59790" y="11582"/>
                      <a:pt x="61358" y="8686"/>
                      <a:pt x="60574" y="5791"/>
                    </a:cubicBezTo>
                    <a:cubicBezTo>
                      <a:pt x="59790" y="6236"/>
                      <a:pt x="58641" y="5401"/>
                      <a:pt x="57857" y="5791"/>
                    </a:cubicBezTo>
                    <a:cubicBezTo>
                      <a:pt x="59372" y="5401"/>
                      <a:pt x="55505" y="445"/>
                      <a:pt x="54355" y="0"/>
                    </a:cubicBezTo>
                    <a:cubicBezTo>
                      <a:pt x="54355" y="835"/>
                      <a:pt x="54721" y="2060"/>
                      <a:pt x="54355" y="2895"/>
                    </a:cubicBezTo>
                    <a:cubicBezTo>
                      <a:pt x="53571" y="3285"/>
                      <a:pt x="52787" y="2895"/>
                      <a:pt x="52421" y="3285"/>
                    </a:cubicBezTo>
                    <a:cubicBezTo>
                      <a:pt x="50853" y="4120"/>
                      <a:pt x="52003" y="5401"/>
                      <a:pt x="51271" y="6626"/>
                    </a:cubicBezTo>
                    <a:cubicBezTo>
                      <a:pt x="50853" y="7851"/>
                      <a:pt x="49703" y="7851"/>
                      <a:pt x="48919" y="7851"/>
                    </a:cubicBezTo>
                    <a:cubicBezTo>
                      <a:pt x="49285" y="10357"/>
                      <a:pt x="49703" y="12807"/>
                      <a:pt x="50069" y="13642"/>
                    </a:cubicBezTo>
                    <a:cubicBezTo>
                      <a:pt x="50853" y="14867"/>
                      <a:pt x="51637" y="16148"/>
                      <a:pt x="52003" y="173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4" name="Shape 2596">
                <a:extLst>
                  <a:ext uri="{FF2B5EF4-FFF2-40B4-BE49-F238E27FC236}">
                    <a16:creationId xmlns:a16="http://schemas.microsoft.com/office/drawing/2014/main" id="{DB4C75DD-0802-0913-8AA4-63B02A74FC02}"/>
                  </a:ext>
                </a:extLst>
              </p:cNvPr>
              <p:cNvSpPr/>
              <p:nvPr/>
            </p:nvSpPr>
            <p:spPr>
              <a:xfrm>
                <a:off x="7379898" y="2485302"/>
                <a:ext cx="1095680" cy="1080377"/>
              </a:xfrm>
              <a:custGeom>
                <a:avLst/>
                <a:gdLst/>
                <a:ahLst/>
                <a:cxnLst/>
                <a:rect l="0" t="0" r="0" b="0"/>
                <a:pathLst>
                  <a:path w="120000" h="120000" extrusionOk="0">
                    <a:moveTo>
                      <a:pt x="46980" y="31645"/>
                    </a:moveTo>
                    <a:lnTo>
                      <a:pt x="46980" y="31645"/>
                    </a:lnTo>
                    <a:cubicBezTo>
                      <a:pt x="46980" y="30177"/>
                      <a:pt x="45724" y="31083"/>
                      <a:pt x="45724" y="30177"/>
                    </a:cubicBezTo>
                    <a:cubicBezTo>
                      <a:pt x="45362" y="30177"/>
                      <a:pt x="45193" y="30177"/>
                      <a:pt x="44830" y="30177"/>
                    </a:cubicBezTo>
                    <a:cubicBezTo>
                      <a:pt x="44830" y="29810"/>
                      <a:pt x="44830" y="29271"/>
                      <a:pt x="44830" y="28733"/>
                    </a:cubicBezTo>
                    <a:cubicBezTo>
                      <a:pt x="43574" y="28366"/>
                      <a:pt x="42512" y="29100"/>
                      <a:pt x="41256" y="28733"/>
                    </a:cubicBezTo>
                    <a:cubicBezTo>
                      <a:pt x="40169" y="28562"/>
                      <a:pt x="39275" y="28733"/>
                      <a:pt x="38212" y="28562"/>
                    </a:cubicBezTo>
                    <a:cubicBezTo>
                      <a:pt x="38212" y="27460"/>
                      <a:pt x="37850" y="27289"/>
                      <a:pt x="36763" y="27093"/>
                    </a:cubicBezTo>
                    <a:cubicBezTo>
                      <a:pt x="35676" y="26726"/>
                      <a:pt x="34782" y="25649"/>
                      <a:pt x="33526" y="25649"/>
                    </a:cubicBezTo>
                    <a:cubicBezTo>
                      <a:pt x="33526" y="24376"/>
                      <a:pt x="33719" y="23471"/>
                      <a:pt x="32101" y="23471"/>
                    </a:cubicBezTo>
                    <a:cubicBezTo>
                      <a:pt x="31014" y="23471"/>
                      <a:pt x="29589" y="24181"/>
                      <a:pt x="29589" y="22541"/>
                    </a:cubicBezTo>
                    <a:cubicBezTo>
                      <a:pt x="28502" y="22369"/>
                      <a:pt x="28502" y="21097"/>
                      <a:pt x="27439" y="20730"/>
                    </a:cubicBezTo>
                    <a:cubicBezTo>
                      <a:pt x="27439" y="20363"/>
                      <a:pt x="27608" y="19824"/>
                      <a:pt x="27801" y="19457"/>
                    </a:cubicBezTo>
                    <a:cubicBezTo>
                      <a:pt x="28333" y="19457"/>
                      <a:pt x="30120" y="19457"/>
                      <a:pt x="30120" y="18723"/>
                    </a:cubicBezTo>
                    <a:cubicBezTo>
                      <a:pt x="29951" y="18184"/>
                      <a:pt x="28164" y="17450"/>
                      <a:pt x="27801" y="17107"/>
                    </a:cubicBezTo>
                    <a:cubicBezTo>
                      <a:pt x="26545" y="16006"/>
                      <a:pt x="25096" y="15272"/>
                      <a:pt x="24202" y="14195"/>
                    </a:cubicBezTo>
                    <a:cubicBezTo>
                      <a:pt x="23478" y="13094"/>
                      <a:pt x="23309" y="12017"/>
                      <a:pt x="22222" y="11282"/>
                    </a:cubicBezTo>
                    <a:cubicBezTo>
                      <a:pt x="21328" y="10548"/>
                      <a:pt x="20797" y="11650"/>
                      <a:pt x="19734" y="11454"/>
                    </a:cubicBezTo>
                    <a:cubicBezTo>
                      <a:pt x="18840" y="11454"/>
                      <a:pt x="19009" y="12555"/>
                      <a:pt x="18115" y="12922"/>
                    </a:cubicBezTo>
                    <a:cubicBezTo>
                      <a:pt x="16859" y="13289"/>
                      <a:pt x="17391" y="13828"/>
                      <a:pt x="16497" y="14562"/>
                    </a:cubicBezTo>
                    <a:cubicBezTo>
                      <a:pt x="16135" y="15100"/>
                      <a:pt x="15241" y="13632"/>
                      <a:pt x="14710" y="13461"/>
                    </a:cubicBezTo>
                    <a:cubicBezTo>
                      <a:pt x="15241" y="12922"/>
                      <a:pt x="14879" y="12359"/>
                      <a:pt x="15048" y="11821"/>
                    </a:cubicBezTo>
                    <a:cubicBezTo>
                      <a:pt x="14154" y="12017"/>
                      <a:pt x="12729" y="12555"/>
                      <a:pt x="11835" y="12017"/>
                    </a:cubicBezTo>
                    <a:cubicBezTo>
                      <a:pt x="11304" y="11650"/>
                      <a:pt x="11642" y="10181"/>
                      <a:pt x="11111" y="9471"/>
                    </a:cubicBezTo>
                    <a:cubicBezTo>
                      <a:pt x="10386" y="8370"/>
                      <a:pt x="11835" y="7464"/>
                      <a:pt x="12560" y="6559"/>
                    </a:cubicBezTo>
                    <a:cubicBezTo>
                      <a:pt x="13260" y="5653"/>
                      <a:pt x="13454" y="4380"/>
                      <a:pt x="13816" y="3279"/>
                    </a:cubicBezTo>
                    <a:cubicBezTo>
                      <a:pt x="14154" y="3108"/>
                      <a:pt x="14710" y="2741"/>
                      <a:pt x="15241" y="2912"/>
                    </a:cubicBezTo>
                    <a:cubicBezTo>
                      <a:pt x="13985" y="2202"/>
                      <a:pt x="12560" y="2006"/>
                      <a:pt x="11473" y="1101"/>
                    </a:cubicBezTo>
                    <a:cubicBezTo>
                      <a:pt x="11111" y="734"/>
                      <a:pt x="10579" y="562"/>
                      <a:pt x="10217" y="0"/>
                    </a:cubicBezTo>
                    <a:cubicBezTo>
                      <a:pt x="9855" y="367"/>
                      <a:pt x="9492" y="734"/>
                      <a:pt x="9323" y="734"/>
                    </a:cubicBezTo>
                    <a:cubicBezTo>
                      <a:pt x="8599" y="2569"/>
                      <a:pt x="6449" y="3646"/>
                      <a:pt x="6280" y="5653"/>
                    </a:cubicBezTo>
                    <a:cubicBezTo>
                      <a:pt x="5724" y="5653"/>
                      <a:pt x="5024" y="5457"/>
                      <a:pt x="4830" y="6192"/>
                    </a:cubicBezTo>
                    <a:cubicBezTo>
                      <a:pt x="4830" y="6730"/>
                      <a:pt x="4468" y="6730"/>
                      <a:pt x="4299" y="7293"/>
                    </a:cubicBezTo>
                    <a:cubicBezTo>
                      <a:pt x="2850" y="7293"/>
                      <a:pt x="3043" y="8737"/>
                      <a:pt x="3043" y="9643"/>
                    </a:cubicBezTo>
                    <a:cubicBezTo>
                      <a:pt x="3043" y="10377"/>
                      <a:pt x="2681" y="10744"/>
                      <a:pt x="2318" y="11111"/>
                    </a:cubicBezTo>
                    <a:cubicBezTo>
                      <a:pt x="1787" y="11650"/>
                      <a:pt x="1787" y="12359"/>
                      <a:pt x="1425" y="12922"/>
                    </a:cubicBezTo>
                    <a:lnTo>
                      <a:pt x="1256" y="12922"/>
                    </a:lnTo>
                    <a:cubicBezTo>
                      <a:pt x="531" y="14733"/>
                      <a:pt x="0" y="17279"/>
                      <a:pt x="531" y="19090"/>
                    </a:cubicBezTo>
                    <a:cubicBezTo>
                      <a:pt x="1062" y="20925"/>
                      <a:pt x="1062" y="24719"/>
                      <a:pt x="1062" y="27093"/>
                    </a:cubicBezTo>
                    <a:cubicBezTo>
                      <a:pt x="1062" y="27289"/>
                      <a:pt x="1256" y="27289"/>
                      <a:pt x="1256" y="27289"/>
                    </a:cubicBezTo>
                    <a:cubicBezTo>
                      <a:pt x="1425" y="27289"/>
                      <a:pt x="1425" y="27093"/>
                      <a:pt x="1594" y="27093"/>
                    </a:cubicBezTo>
                    <a:cubicBezTo>
                      <a:pt x="1787" y="27093"/>
                      <a:pt x="1956" y="27632"/>
                      <a:pt x="1956" y="27632"/>
                    </a:cubicBezTo>
                    <a:cubicBezTo>
                      <a:pt x="2149" y="27999"/>
                      <a:pt x="1787" y="27632"/>
                      <a:pt x="1787" y="27827"/>
                    </a:cubicBezTo>
                    <a:cubicBezTo>
                      <a:pt x="1594" y="27999"/>
                      <a:pt x="1956" y="28194"/>
                      <a:pt x="1956" y="28194"/>
                    </a:cubicBezTo>
                    <a:lnTo>
                      <a:pt x="2149" y="28194"/>
                    </a:lnTo>
                    <a:cubicBezTo>
                      <a:pt x="2149" y="28366"/>
                      <a:pt x="2149" y="28366"/>
                      <a:pt x="2149" y="28366"/>
                    </a:cubicBezTo>
                    <a:cubicBezTo>
                      <a:pt x="2149" y="28366"/>
                      <a:pt x="2149" y="28562"/>
                      <a:pt x="2318" y="28733"/>
                    </a:cubicBezTo>
                    <a:cubicBezTo>
                      <a:pt x="2318" y="28733"/>
                      <a:pt x="2318" y="28733"/>
                      <a:pt x="2512" y="28733"/>
                    </a:cubicBezTo>
                    <a:cubicBezTo>
                      <a:pt x="2512" y="28904"/>
                      <a:pt x="2512" y="28904"/>
                      <a:pt x="2512" y="28904"/>
                    </a:cubicBezTo>
                    <a:cubicBezTo>
                      <a:pt x="2681" y="29100"/>
                      <a:pt x="2681" y="29100"/>
                      <a:pt x="2850" y="29271"/>
                    </a:cubicBezTo>
                    <a:cubicBezTo>
                      <a:pt x="2850" y="29638"/>
                      <a:pt x="3043" y="29271"/>
                      <a:pt x="3212" y="29271"/>
                    </a:cubicBezTo>
                    <a:cubicBezTo>
                      <a:pt x="3405" y="29467"/>
                      <a:pt x="3405" y="29810"/>
                      <a:pt x="3212" y="29810"/>
                    </a:cubicBezTo>
                    <a:cubicBezTo>
                      <a:pt x="3212" y="30006"/>
                      <a:pt x="3212" y="30177"/>
                      <a:pt x="3212" y="30373"/>
                    </a:cubicBezTo>
                    <a:cubicBezTo>
                      <a:pt x="3405" y="30740"/>
                      <a:pt x="3768" y="30911"/>
                      <a:pt x="3212" y="31083"/>
                    </a:cubicBezTo>
                    <a:cubicBezTo>
                      <a:pt x="2850" y="31278"/>
                      <a:pt x="2850" y="31645"/>
                      <a:pt x="3212" y="31817"/>
                    </a:cubicBezTo>
                    <a:cubicBezTo>
                      <a:pt x="3405" y="31988"/>
                      <a:pt x="3574" y="32355"/>
                      <a:pt x="3212" y="32722"/>
                    </a:cubicBezTo>
                    <a:cubicBezTo>
                      <a:pt x="3405" y="32918"/>
                      <a:pt x="3574" y="33261"/>
                      <a:pt x="3574" y="33261"/>
                    </a:cubicBezTo>
                    <a:cubicBezTo>
                      <a:pt x="3768" y="34362"/>
                      <a:pt x="3768" y="34901"/>
                      <a:pt x="4468" y="35831"/>
                    </a:cubicBezTo>
                    <a:cubicBezTo>
                      <a:pt x="5193" y="36540"/>
                      <a:pt x="5724" y="37446"/>
                      <a:pt x="6086" y="38547"/>
                    </a:cubicBezTo>
                    <a:cubicBezTo>
                      <a:pt x="6086" y="38547"/>
                      <a:pt x="6086" y="38719"/>
                      <a:pt x="6280" y="38719"/>
                    </a:cubicBezTo>
                    <a:lnTo>
                      <a:pt x="6280" y="38914"/>
                    </a:lnTo>
                    <a:cubicBezTo>
                      <a:pt x="6811" y="39991"/>
                      <a:pt x="6811" y="40921"/>
                      <a:pt x="6811" y="41998"/>
                    </a:cubicBezTo>
                    <a:lnTo>
                      <a:pt x="6811" y="42170"/>
                    </a:lnTo>
                    <a:cubicBezTo>
                      <a:pt x="6811" y="42537"/>
                      <a:pt x="6811" y="42904"/>
                      <a:pt x="6980" y="43100"/>
                    </a:cubicBezTo>
                    <a:cubicBezTo>
                      <a:pt x="6980" y="43271"/>
                      <a:pt x="6980" y="43271"/>
                      <a:pt x="7173" y="43442"/>
                    </a:cubicBezTo>
                    <a:cubicBezTo>
                      <a:pt x="7173" y="43638"/>
                      <a:pt x="6980" y="44005"/>
                      <a:pt x="6980" y="44177"/>
                    </a:cubicBezTo>
                    <a:cubicBezTo>
                      <a:pt x="6449" y="44544"/>
                      <a:pt x="5555" y="44177"/>
                      <a:pt x="5024" y="44348"/>
                    </a:cubicBezTo>
                    <a:lnTo>
                      <a:pt x="5024" y="44348"/>
                    </a:lnTo>
                    <a:cubicBezTo>
                      <a:pt x="5024" y="44911"/>
                      <a:pt x="4830" y="45449"/>
                      <a:pt x="4299" y="45988"/>
                    </a:cubicBezTo>
                    <a:cubicBezTo>
                      <a:pt x="2681" y="47627"/>
                      <a:pt x="5024" y="50907"/>
                      <a:pt x="5024" y="52718"/>
                    </a:cubicBezTo>
                    <a:cubicBezTo>
                      <a:pt x="5024" y="53991"/>
                      <a:pt x="6280" y="53820"/>
                      <a:pt x="7173" y="54187"/>
                    </a:cubicBezTo>
                    <a:cubicBezTo>
                      <a:pt x="7536" y="54358"/>
                      <a:pt x="8067" y="54358"/>
                      <a:pt x="8236" y="54725"/>
                    </a:cubicBezTo>
                    <a:cubicBezTo>
                      <a:pt x="8792" y="55264"/>
                      <a:pt x="7536" y="55264"/>
                      <a:pt x="7536" y="55459"/>
                    </a:cubicBezTo>
                    <a:cubicBezTo>
                      <a:pt x="7342" y="56536"/>
                      <a:pt x="9323" y="55459"/>
                      <a:pt x="8792" y="57075"/>
                    </a:cubicBezTo>
                    <a:cubicBezTo>
                      <a:pt x="8429" y="57271"/>
                      <a:pt x="8236" y="57638"/>
                      <a:pt x="8429" y="58176"/>
                    </a:cubicBezTo>
                    <a:cubicBezTo>
                      <a:pt x="7173" y="57809"/>
                      <a:pt x="7173" y="58715"/>
                      <a:pt x="7173" y="59620"/>
                    </a:cubicBezTo>
                    <a:cubicBezTo>
                      <a:pt x="8236" y="59816"/>
                      <a:pt x="10024" y="59620"/>
                      <a:pt x="10217" y="60893"/>
                    </a:cubicBezTo>
                    <a:cubicBezTo>
                      <a:pt x="9492" y="60893"/>
                      <a:pt x="8236" y="60722"/>
                      <a:pt x="8236" y="61627"/>
                    </a:cubicBezTo>
                    <a:cubicBezTo>
                      <a:pt x="7536" y="61798"/>
                      <a:pt x="6811" y="61627"/>
                      <a:pt x="6280" y="61627"/>
                    </a:cubicBezTo>
                    <a:cubicBezTo>
                      <a:pt x="6086" y="61798"/>
                      <a:pt x="6086" y="61798"/>
                      <a:pt x="6086" y="61994"/>
                    </a:cubicBezTo>
                    <a:cubicBezTo>
                      <a:pt x="4468" y="61994"/>
                      <a:pt x="3768" y="64907"/>
                      <a:pt x="5193" y="64907"/>
                    </a:cubicBezTo>
                    <a:cubicBezTo>
                      <a:pt x="5024" y="62533"/>
                      <a:pt x="7705" y="63438"/>
                      <a:pt x="9323" y="63438"/>
                    </a:cubicBezTo>
                    <a:cubicBezTo>
                      <a:pt x="9323" y="62900"/>
                      <a:pt x="9492" y="62533"/>
                      <a:pt x="9492" y="62166"/>
                    </a:cubicBezTo>
                    <a:cubicBezTo>
                      <a:pt x="10386" y="61994"/>
                      <a:pt x="10942" y="61994"/>
                      <a:pt x="11642" y="62728"/>
                    </a:cubicBezTo>
                    <a:cubicBezTo>
                      <a:pt x="12198" y="63438"/>
                      <a:pt x="13260" y="61994"/>
                      <a:pt x="13985" y="62166"/>
                    </a:cubicBezTo>
                    <a:cubicBezTo>
                      <a:pt x="14154" y="62900"/>
                      <a:pt x="14154" y="63634"/>
                      <a:pt x="15048" y="63438"/>
                    </a:cubicBezTo>
                    <a:cubicBezTo>
                      <a:pt x="15048" y="63071"/>
                      <a:pt x="15241" y="62533"/>
                      <a:pt x="15410" y="62166"/>
                    </a:cubicBezTo>
                    <a:cubicBezTo>
                      <a:pt x="15603" y="62166"/>
                      <a:pt x="15772" y="61994"/>
                      <a:pt x="15966" y="61994"/>
                    </a:cubicBezTo>
                    <a:cubicBezTo>
                      <a:pt x="15966" y="61627"/>
                      <a:pt x="16135" y="61456"/>
                      <a:pt x="16666" y="61260"/>
                    </a:cubicBezTo>
                    <a:cubicBezTo>
                      <a:pt x="16859" y="61994"/>
                      <a:pt x="17222" y="62728"/>
                      <a:pt x="17922" y="62728"/>
                    </a:cubicBezTo>
                    <a:cubicBezTo>
                      <a:pt x="17560" y="62900"/>
                      <a:pt x="17391" y="63438"/>
                      <a:pt x="17560" y="63805"/>
                    </a:cubicBezTo>
                    <a:cubicBezTo>
                      <a:pt x="18115" y="63438"/>
                      <a:pt x="18478" y="63071"/>
                      <a:pt x="18840" y="63071"/>
                    </a:cubicBezTo>
                    <a:cubicBezTo>
                      <a:pt x="18478" y="63071"/>
                      <a:pt x="18115" y="63438"/>
                      <a:pt x="17560" y="63805"/>
                    </a:cubicBezTo>
                    <a:cubicBezTo>
                      <a:pt x="17753" y="63977"/>
                      <a:pt x="17922" y="63977"/>
                      <a:pt x="18115" y="63977"/>
                    </a:cubicBezTo>
                    <a:cubicBezTo>
                      <a:pt x="18840" y="64172"/>
                      <a:pt x="19541" y="63805"/>
                      <a:pt x="20265" y="63977"/>
                    </a:cubicBezTo>
                    <a:cubicBezTo>
                      <a:pt x="21159" y="63977"/>
                      <a:pt x="21884" y="64540"/>
                      <a:pt x="22584" y="64711"/>
                    </a:cubicBezTo>
                    <a:cubicBezTo>
                      <a:pt x="23478" y="64711"/>
                      <a:pt x="24396" y="64711"/>
                      <a:pt x="25096" y="64711"/>
                    </a:cubicBezTo>
                    <a:cubicBezTo>
                      <a:pt x="25096" y="64540"/>
                      <a:pt x="25289" y="64344"/>
                      <a:pt x="25289" y="64172"/>
                    </a:cubicBezTo>
                    <a:cubicBezTo>
                      <a:pt x="26545" y="64172"/>
                      <a:pt x="26908" y="64711"/>
                      <a:pt x="27801" y="65445"/>
                    </a:cubicBezTo>
                    <a:cubicBezTo>
                      <a:pt x="27801" y="66179"/>
                      <a:pt x="28502" y="66351"/>
                      <a:pt x="29057" y="66351"/>
                    </a:cubicBezTo>
                    <a:cubicBezTo>
                      <a:pt x="29951" y="66718"/>
                      <a:pt x="29951" y="67085"/>
                      <a:pt x="29951" y="67991"/>
                    </a:cubicBezTo>
                    <a:cubicBezTo>
                      <a:pt x="29758" y="69067"/>
                      <a:pt x="30676" y="69630"/>
                      <a:pt x="31014" y="70707"/>
                    </a:cubicBezTo>
                    <a:cubicBezTo>
                      <a:pt x="31376" y="71809"/>
                      <a:pt x="30845" y="73081"/>
                      <a:pt x="31014" y="74158"/>
                    </a:cubicBezTo>
                    <a:cubicBezTo>
                      <a:pt x="29589" y="74158"/>
                      <a:pt x="30314" y="75431"/>
                      <a:pt x="29396" y="75627"/>
                    </a:cubicBezTo>
                    <a:cubicBezTo>
                      <a:pt x="29227" y="75994"/>
                      <a:pt x="29227" y="76704"/>
                      <a:pt x="29227" y="77071"/>
                    </a:cubicBezTo>
                    <a:cubicBezTo>
                      <a:pt x="28333" y="77609"/>
                      <a:pt x="28502" y="79249"/>
                      <a:pt x="27608" y="79812"/>
                    </a:cubicBezTo>
                    <a:cubicBezTo>
                      <a:pt x="27439" y="80522"/>
                      <a:pt x="26714" y="81256"/>
                      <a:pt x="26714" y="82161"/>
                    </a:cubicBezTo>
                    <a:cubicBezTo>
                      <a:pt x="25821" y="81256"/>
                      <a:pt x="25821" y="82700"/>
                      <a:pt x="25821" y="83263"/>
                    </a:cubicBezTo>
                    <a:lnTo>
                      <a:pt x="25652" y="83263"/>
                    </a:lnTo>
                    <a:cubicBezTo>
                      <a:pt x="25652" y="83973"/>
                      <a:pt x="26714" y="84535"/>
                      <a:pt x="26183" y="85245"/>
                    </a:cubicBezTo>
                    <a:cubicBezTo>
                      <a:pt x="25821" y="85612"/>
                      <a:pt x="25458" y="85612"/>
                      <a:pt x="24927" y="85612"/>
                    </a:cubicBezTo>
                    <a:cubicBezTo>
                      <a:pt x="24396" y="85441"/>
                      <a:pt x="24202" y="85980"/>
                      <a:pt x="23671" y="86175"/>
                    </a:cubicBezTo>
                    <a:cubicBezTo>
                      <a:pt x="22777" y="86714"/>
                      <a:pt x="21521" y="86175"/>
                      <a:pt x="20628" y="86347"/>
                    </a:cubicBezTo>
                    <a:cubicBezTo>
                      <a:pt x="19371" y="86347"/>
                      <a:pt x="19734" y="87619"/>
                      <a:pt x="19734" y="88354"/>
                    </a:cubicBezTo>
                    <a:cubicBezTo>
                      <a:pt x="19178" y="88525"/>
                      <a:pt x="18478" y="87986"/>
                      <a:pt x="18115" y="88696"/>
                    </a:cubicBezTo>
                    <a:cubicBezTo>
                      <a:pt x="17922" y="89063"/>
                      <a:pt x="18115" y="89626"/>
                      <a:pt x="18115" y="90165"/>
                    </a:cubicBezTo>
                    <a:cubicBezTo>
                      <a:pt x="18115" y="90874"/>
                      <a:pt x="17922" y="92514"/>
                      <a:pt x="19009" y="92514"/>
                    </a:cubicBezTo>
                    <a:cubicBezTo>
                      <a:pt x="19178" y="93077"/>
                      <a:pt x="19541" y="93444"/>
                      <a:pt x="19541" y="93983"/>
                    </a:cubicBezTo>
                    <a:cubicBezTo>
                      <a:pt x="18478" y="93787"/>
                      <a:pt x="18840" y="95060"/>
                      <a:pt x="17922" y="94888"/>
                    </a:cubicBezTo>
                    <a:cubicBezTo>
                      <a:pt x="17753" y="95965"/>
                      <a:pt x="17922" y="96895"/>
                      <a:pt x="17028" y="97605"/>
                    </a:cubicBezTo>
                    <a:cubicBezTo>
                      <a:pt x="16497" y="97972"/>
                      <a:pt x="15772" y="98706"/>
                      <a:pt x="15048" y="98511"/>
                    </a:cubicBezTo>
                    <a:cubicBezTo>
                      <a:pt x="15048" y="99612"/>
                      <a:pt x="18115" y="104164"/>
                      <a:pt x="15966" y="104703"/>
                    </a:cubicBezTo>
                    <a:cubicBezTo>
                      <a:pt x="15772" y="105804"/>
                      <a:pt x="16304" y="105804"/>
                      <a:pt x="17222" y="105975"/>
                    </a:cubicBezTo>
                    <a:cubicBezTo>
                      <a:pt x="18647" y="106343"/>
                      <a:pt x="17753" y="108325"/>
                      <a:pt x="17753" y="109426"/>
                    </a:cubicBezTo>
                    <a:cubicBezTo>
                      <a:pt x="18285" y="109426"/>
                      <a:pt x="18647" y="109598"/>
                      <a:pt x="19009" y="109598"/>
                    </a:cubicBezTo>
                    <a:cubicBezTo>
                      <a:pt x="19178" y="108692"/>
                      <a:pt x="19371" y="107982"/>
                      <a:pt x="20072" y="107419"/>
                    </a:cubicBezTo>
                    <a:cubicBezTo>
                      <a:pt x="20265" y="108521"/>
                      <a:pt x="21328" y="107982"/>
                      <a:pt x="21884" y="108521"/>
                    </a:cubicBezTo>
                    <a:cubicBezTo>
                      <a:pt x="22777" y="109059"/>
                      <a:pt x="22222" y="110870"/>
                      <a:pt x="23478" y="111066"/>
                    </a:cubicBezTo>
                    <a:cubicBezTo>
                      <a:pt x="23478" y="110870"/>
                      <a:pt x="23671" y="110503"/>
                      <a:pt x="23671" y="110332"/>
                    </a:cubicBezTo>
                    <a:cubicBezTo>
                      <a:pt x="24202" y="110161"/>
                      <a:pt x="25289" y="110332"/>
                      <a:pt x="25289" y="111238"/>
                    </a:cubicBezTo>
                    <a:cubicBezTo>
                      <a:pt x="26183" y="110870"/>
                      <a:pt x="26714" y="109965"/>
                      <a:pt x="27801" y="109794"/>
                    </a:cubicBezTo>
                    <a:cubicBezTo>
                      <a:pt x="27801" y="109059"/>
                      <a:pt x="27971" y="108154"/>
                      <a:pt x="28502" y="107982"/>
                    </a:cubicBezTo>
                    <a:cubicBezTo>
                      <a:pt x="28164" y="107248"/>
                      <a:pt x="27801" y="106710"/>
                      <a:pt x="27077" y="106514"/>
                    </a:cubicBezTo>
                    <a:cubicBezTo>
                      <a:pt x="26908" y="105975"/>
                      <a:pt x="27246" y="105804"/>
                      <a:pt x="27608" y="105804"/>
                    </a:cubicBezTo>
                    <a:cubicBezTo>
                      <a:pt x="27801" y="105437"/>
                      <a:pt x="27801" y="104874"/>
                      <a:pt x="27801" y="104507"/>
                    </a:cubicBezTo>
                    <a:cubicBezTo>
                      <a:pt x="27608" y="104164"/>
                      <a:pt x="27077" y="103968"/>
                      <a:pt x="27077" y="103430"/>
                    </a:cubicBezTo>
                    <a:cubicBezTo>
                      <a:pt x="26352" y="103234"/>
                      <a:pt x="25458" y="103968"/>
                      <a:pt x="24565" y="103797"/>
                    </a:cubicBezTo>
                    <a:cubicBezTo>
                      <a:pt x="24565" y="102524"/>
                      <a:pt x="25458" y="100885"/>
                      <a:pt x="25096" y="99612"/>
                    </a:cubicBezTo>
                    <a:cubicBezTo>
                      <a:pt x="24758" y="98511"/>
                      <a:pt x="23840" y="99245"/>
                      <a:pt x="23478" y="98339"/>
                    </a:cubicBezTo>
                    <a:cubicBezTo>
                      <a:pt x="23140" y="97605"/>
                      <a:pt x="24033" y="94350"/>
                      <a:pt x="22584" y="94521"/>
                    </a:cubicBezTo>
                    <a:cubicBezTo>
                      <a:pt x="22053" y="93616"/>
                      <a:pt x="22777" y="92172"/>
                      <a:pt x="21690" y="91609"/>
                    </a:cubicBezTo>
                    <a:cubicBezTo>
                      <a:pt x="21328" y="91242"/>
                      <a:pt x="19903" y="91609"/>
                      <a:pt x="20072" y="90874"/>
                    </a:cubicBezTo>
                    <a:cubicBezTo>
                      <a:pt x="21159" y="90874"/>
                      <a:pt x="21521" y="89969"/>
                      <a:pt x="21884" y="89259"/>
                    </a:cubicBezTo>
                    <a:cubicBezTo>
                      <a:pt x="23140" y="88696"/>
                      <a:pt x="23671" y="88892"/>
                      <a:pt x="23671" y="90336"/>
                    </a:cubicBezTo>
                    <a:cubicBezTo>
                      <a:pt x="24927" y="90336"/>
                      <a:pt x="25096" y="90336"/>
                      <a:pt x="25289" y="89063"/>
                    </a:cubicBezTo>
                    <a:cubicBezTo>
                      <a:pt x="25458" y="89259"/>
                      <a:pt x="25821" y="89063"/>
                      <a:pt x="26014" y="89063"/>
                    </a:cubicBezTo>
                    <a:cubicBezTo>
                      <a:pt x="26183" y="88696"/>
                      <a:pt x="26014" y="88354"/>
                      <a:pt x="26183" y="87986"/>
                    </a:cubicBezTo>
                    <a:cubicBezTo>
                      <a:pt x="26908" y="87986"/>
                      <a:pt x="27246" y="87081"/>
                      <a:pt x="28164" y="86885"/>
                    </a:cubicBezTo>
                    <a:cubicBezTo>
                      <a:pt x="28502" y="87448"/>
                      <a:pt x="27971" y="87619"/>
                      <a:pt x="27801" y="88158"/>
                    </a:cubicBezTo>
                    <a:cubicBezTo>
                      <a:pt x="27439" y="88892"/>
                      <a:pt x="28333" y="89626"/>
                      <a:pt x="28333" y="90336"/>
                    </a:cubicBezTo>
                    <a:cubicBezTo>
                      <a:pt x="27246" y="90336"/>
                      <a:pt x="26183" y="90336"/>
                      <a:pt x="26352" y="91805"/>
                    </a:cubicBezTo>
                    <a:cubicBezTo>
                      <a:pt x="26545" y="91976"/>
                      <a:pt x="26908" y="92172"/>
                      <a:pt x="27077" y="92343"/>
                    </a:cubicBezTo>
                    <a:cubicBezTo>
                      <a:pt x="27077" y="91976"/>
                      <a:pt x="27246" y="91609"/>
                      <a:pt x="27246" y="91242"/>
                    </a:cubicBezTo>
                    <a:cubicBezTo>
                      <a:pt x="27439" y="91070"/>
                      <a:pt x="27801" y="91070"/>
                      <a:pt x="28164" y="91242"/>
                    </a:cubicBezTo>
                    <a:cubicBezTo>
                      <a:pt x="28164" y="91976"/>
                      <a:pt x="28164" y="92514"/>
                      <a:pt x="27439" y="92881"/>
                    </a:cubicBezTo>
                    <a:cubicBezTo>
                      <a:pt x="27246" y="93077"/>
                      <a:pt x="27246" y="93444"/>
                      <a:pt x="27439" y="93616"/>
                    </a:cubicBezTo>
                    <a:cubicBezTo>
                      <a:pt x="27801" y="93616"/>
                      <a:pt x="28164" y="93444"/>
                      <a:pt x="28164" y="93077"/>
                    </a:cubicBezTo>
                    <a:cubicBezTo>
                      <a:pt x="28502" y="92881"/>
                      <a:pt x="29227" y="92514"/>
                      <a:pt x="29589" y="92710"/>
                    </a:cubicBezTo>
                    <a:cubicBezTo>
                      <a:pt x="29951" y="93077"/>
                      <a:pt x="29227" y="93787"/>
                      <a:pt x="29951" y="93983"/>
                    </a:cubicBezTo>
                    <a:cubicBezTo>
                      <a:pt x="29951" y="94154"/>
                      <a:pt x="30120" y="94350"/>
                      <a:pt x="30120" y="94521"/>
                    </a:cubicBezTo>
                    <a:cubicBezTo>
                      <a:pt x="30676" y="94521"/>
                      <a:pt x="31014" y="94154"/>
                      <a:pt x="31739" y="94350"/>
                    </a:cubicBezTo>
                    <a:cubicBezTo>
                      <a:pt x="32463" y="94521"/>
                      <a:pt x="32826" y="94717"/>
                      <a:pt x="33719" y="94521"/>
                    </a:cubicBezTo>
                    <a:cubicBezTo>
                      <a:pt x="33719" y="94350"/>
                      <a:pt x="33719" y="93983"/>
                      <a:pt x="33719" y="93787"/>
                    </a:cubicBezTo>
                    <a:cubicBezTo>
                      <a:pt x="34613" y="93616"/>
                      <a:pt x="33526" y="91437"/>
                      <a:pt x="33357" y="90874"/>
                    </a:cubicBezTo>
                    <a:cubicBezTo>
                      <a:pt x="34082" y="91070"/>
                      <a:pt x="34251" y="91609"/>
                      <a:pt x="34975" y="91609"/>
                    </a:cubicBezTo>
                    <a:cubicBezTo>
                      <a:pt x="34975" y="92881"/>
                      <a:pt x="35676" y="92514"/>
                      <a:pt x="36763" y="92514"/>
                    </a:cubicBezTo>
                    <a:cubicBezTo>
                      <a:pt x="36932" y="93249"/>
                      <a:pt x="33188" y="96161"/>
                      <a:pt x="35676" y="96528"/>
                    </a:cubicBezTo>
                    <a:cubicBezTo>
                      <a:pt x="35676" y="95965"/>
                      <a:pt x="35144" y="95427"/>
                      <a:pt x="35869" y="95060"/>
                    </a:cubicBezTo>
                    <a:cubicBezTo>
                      <a:pt x="36400" y="94888"/>
                      <a:pt x="37125" y="95255"/>
                      <a:pt x="37657" y="95255"/>
                    </a:cubicBezTo>
                    <a:cubicBezTo>
                      <a:pt x="37487" y="93787"/>
                      <a:pt x="38550" y="94154"/>
                      <a:pt x="38913" y="95255"/>
                    </a:cubicBezTo>
                    <a:cubicBezTo>
                      <a:pt x="40000" y="95427"/>
                      <a:pt x="41594" y="95255"/>
                      <a:pt x="42850" y="95255"/>
                    </a:cubicBezTo>
                    <a:cubicBezTo>
                      <a:pt x="42850" y="94888"/>
                      <a:pt x="42681" y="92172"/>
                      <a:pt x="43768" y="92881"/>
                    </a:cubicBezTo>
                    <a:cubicBezTo>
                      <a:pt x="44468" y="93444"/>
                      <a:pt x="46449" y="92172"/>
                      <a:pt x="45917" y="91242"/>
                    </a:cubicBezTo>
                    <a:cubicBezTo>
                      <a:pt x="46449" y="91070"/>
                      <a:pt x="47173" y="91242"/>
                      <a:pt x="47705" y="91437"/>
                    </a:cubicBezTo>
                    <a:cubicBezTo>
                      <a:pt x="47705" y="90874"/>
                      <a:pt x="49323" y="90336"/>
                      <a:pt x="49855" y="90532"/>
                    </a:cubicBezTo>
                    <a:cubicBezTo>
                      <a:pt x="49855" y="91070"/>
                      <a:pt x="49855" y="91805"/>
                      <a:pt x="50386" y="92172"/>
                    </a:cubicBezTo>
                    <a:cubicBezTo>
                      <a:pt x="50942" y="92514"/>
                      <a:pt x="51473" y="93444"/>
                      <a:pt x="52004" y="93616"/>
                    </a:cubicBezTo>
                    <a:cubicBezTo>
                      <a:pt x="52367" y="95060"/>
                      <a:pt x="50386" y="94888"/>
                      <a:pt x="50579" y="96161"/>
                    </a:cubicBezTo>
                    <a:cubicBezTo>
                      <a:pt x="50748" y="96161"/>
                      <a:pt x="50942" y="96161"/>
                      <a:pt x="50942" y="96161"/>
                    </a:cubicBezTo>
                    <a:cubicBezTo>
                      <a:pt x="50942" y="96332"/>
                      <a:pt x="50748" y="96699"/>
                      <a:pt x="50748" y="96699"/>
                    </a:cubicBezTo>
                    <a:cubicBezTo>
                      <a:pt x="50386" y="96895"/>
                      <a:pt x="50579" y="96895"/>
                      <a:pt x="50217" y="97067"/>
                    </a:cubicBezTo>
                    <a:cubicBezTo>
                      <a:pt x="49855" y="97067"/>
                      <a:pt x="49685" y="97238"/>
                      <a:pt x="49492" y="97605"/>
                    </a:cubicBezTo>
                    <a:cubicBezTo>
                      <a:pt x="50048" y="97801"/>
                      <a:pt x="50386" y="97801"/>
                      <a:pt x="50942" y="97605"/>
                    </a:cubicBezTo>
                    <a:cubicBezTo>
                      <a:pt x="50748" y="96895"/>
                      <a:pt x="51473" y="96528"/>
                      <a:pt x="52004" y="96699"/>
                    </a:cubicBezTo>
                    <a:cubicBezTo>
                      <a:pt x="52729" y="96895"/>
                      <a:pt x="52367" y="97801"/>
                      <a:pt x="52367" y="98339"/>
                    </a:cubicBezTo>
                    <a:cubicBezTo>
                      <a:pt x="53623" y="98706"/>
                      <a:pt x="53454" y="96895"/>
                      <a:pt x="53091" y="96161"/>
                    </a:cubicBezTo>
                    <a:cubicBezTo>
                      <a:pt x="53454" y="95965"/>
                      <a:pt x="54154" y="95794"/>
                      <a:pt x="54347" y="96332"/>
                    </a:cubicBezTo>
                    <a:cubicBezTo>
                      <a:pt x="54347" y="96161"/>
                      <a:pt x="54516" y="95965"/>
                      <a:pt x="54516" y="95623"/>
                    </a:cubicBezTo>
                    <a:cubicBezTo>
                      <a:pt x="55241" y="95427"/>
                      <a:pt x="55241" y="95965"/>
                      <a:pt x="55410" y="96332"/>
                    </a:cubicBezTo>
                    <a:cubicBezTo>
                      <a:pt x="55772" y="96895"/>
                      <a:pt x="56666" y="96699"/>
                      <a:pt x="57222" y="96699"/>
                    </a:cubicBezTo>
                    <a:cubicBezTo>
                      <a:pt x="57222" y="96699"/>
                      <a:pt x="57222" y="96528"/>
                      <a:pt x="57222" y="96332"/>
                    </a:cubicBezTo>
                    <a:cubicBezTo>
                      <a:pt x="56859" y="96332"/>
                      <a:pt x="56666" y="95965"/>
                      <a:pt x="56666" y="95794"/>
                    </a:cubicBezTo>
                    <a:cubicBezTo>
                      <a:pt x="57222" y="95623"/>
                      <a:pt x="57753" y="95623"/>
                      <a:pt x="58285" y="95623"/>
                    </a:cubicBezTo>
                    <a:cubicBezTo>
                      <a:pt x="58285" y="95794"/>
                      <a:pt x="58285" y="96161"/>
                      <a:pt x="58478" y="96332"/>
                    </a:cubicBezTo>
                    <a:cubicBezTo>
                      <a:pt x="58478" y="96161"/>
                      <a:pt x="58478" y="95794"/>
                      <a:pt x="58478" y="95427"/>
                    </a:cubicBezTo>
                    <a:cubicBezTo>
                      <a:pt x="58816" y="95427"/>
                      <a:pt x="59371" y="95427"/>
                      <a:pt x="59734" y="95427"/>
                    </a:cubicBezTo>
                    <a:cubicBezTo>
                      <a:pt x="59541" y="95794"/>
                      <a:pt x="59541" y="95794"/>
                      <a:pt x="59178" y="95965"/>
                    </a:cubicBezTo>
                    <a:cubicBezTo>
                      <a:pt x="58816" y="96332"/>
                      <a:pt x="59009" y="96895"/>
                      <a:pt x="58816" y="97238"/>
                    </a:cubicBezTo>
                    <a:cubicBezTo>
                      <a:pt x="58816" y="98168"/>
                      <a:pt x="58647" y="98878"/>
                      <a:pt x="58285" y="99612"/>
                    </a:cubicBezTo>
                    <a:cubicBezTo>
                      <a:pt x="59178" y="99979"/>
                      <a:pt x="59541" y="98706"/>
                      <a:pt x="60434" y="98878"/>
                    </a:cubicBezTo>
                    <a:cubicBezTo>
                      <a:pt x="60434" y="99612"/>
                      <a:pt x="63840" y="99245"/>
                      <a:pt x="64565" y="99245"/>
                    </a:cubicBezTo>
                    <a:cubicBezTo>
                      <a:pt x="64033" y="97801"/>
                      <a:pt x="66183" y="97238"/>
                      <a:pt x="65096" y="95794"/>
                    </a:cubicBezTo>
                    <a:cubicBezTo>
                      <a:pt x="65458" y="95623"/>
                      <a:pt x="65821" y="95623"/>
                      <a:pt x="66183" y="95623"/>
                    </a:cubicBezTo>
                    <a:cubicBezTo>
                      <a:pt x="65990" y="95965"/>
                      <a:pt x="66183" y="96161"/>
                      <a:pt x="66183" y="96332"/>
                    </a:cubicBezTo>
                    <a:cubicBezTo>
                      <a:pt x="66545" y="95965"/>
                      <a:pt x="66908" y="95255"/>
                      <a:pt x="67801" y="95427"/>
                    </a:cubicBezTo>
                    <a:cubicBezTo>
                      <a:pt x="67801" y="95623"/>
                      <a:pt x="67971" y="95794"/>
                      <a:pt x="67801" y="96161"/>
                    </a:cubicBezTo>
                    <a:cubicBezTo>
                      <a:pt x="68140" y="96528"/>
                      <a:pt x="68502" y="96895"/>
                      <a:pt x="69057" y="96699"/>
                    </a:cubicBezTo>
                    <a:cubicBezTo>
                      <a:pt x="69057" y="95965"/>
                      <a:pt x="69589" y="95623"/>
                      <a:pt x="69420" y="94888"/>
                    </a:cubicBezTo>
                    <a:cubicBezTo>
                      <a:pt x="69951" y="94888"/>
                      <a:pt x="70845" y="94717"/>
                      <a:pt x="71207" y="95060"/>
                    </a:cubicBezTo>
                    <a:cubicBezTo>
                      <a:pt x="71932" y="95623"/>
                      <a:pt x="71014" y="96699"/>
                      <a:pt x="71207" y="97434"/>
                    </a:cubicBezTo>
                    <a:cubicBezTo>
                      <a:pt x="71932" y="97605"/>
                      <a:pt x="72995" y="97067"/>
                      <a:pt x="73164" y="97972"/>
                    </a:cubicBezTo>
                    <a:cubicBezTo>
                      <a:pt x="73526" y="99245"/>
                      <a:pt x="75338" y="98706"/>
                      <a:pt x="76231" y="98878"/>
                    </a:cubicBezTo>
                    <a:cubicBezTo>
                      <a:pt x="76231" y="99612"/>
                      <a:pt x="75869" y="100713"/>
                      <a:pt x="76231" y="101423"/>
                    </a:cubicBezTo>
                    <a:cubicBezTo>
                      <a:pt x="76956" y="102157"/>
                      <a:pt x="78550" y="101619"/>
                      <a:pt x="79275" y="101790"/>
                    </a:cubicBezTo>
                    <a:cubicBezTo>
                      <a:pt x="79275" y="101986"/>
                      <a:pt x="79275" y="102329"/>
                      <a:pt x="79275" y="102696"/>
                    </a:cubicBezTo>
                    <a:cubicBezTo>
                      <a:pt x="80000" y="102696"/>
                      <a:pt x="80531" y="102696"/>
                      <a:pt x="81256" y="102696"/>
                    </a:cubicBezTo>
                    <a:cubicBezTo>
                      <a:pt x="81256" y="103430"/>
                      <a:pt x="81256" y="103968"/>
                      <a:pt x="81256" y="104507"/>
                    </a:cubicBezTo>
                    <a:cubicBezTo>
                      <a:pt x="81618" y="104703"/>
                      <a:pt x="81956" y="104703"/>
                      <a:pt x="82318" y="104703"/>
                    </a:cubicBezTo>
                    <a:cubicBezTo>
                      <a:pt x="82318" y="105070"/>
                      <a:pt x="82318" y="105437"/>
                      <a:pt x="82318" y="105804"/>
                    </a:cubicBezTo>
                    <a:cubicBezTo>
                      <a:pt x="83043" y="105608"/>
                      <a:pt x="82874" y="106514"/>
                      <a:pt x="83574" y="106343"/>
                    </a:cubicBezTo>
                    <a:cubicBezTo>
                      <a:pt x="83768" y="105804"/>
                      <a:pt x="83405" y="105241"/>
                      <a:pt x="83574" y="104874"/>
                    </a:cubicBezTo>
                    <a:cubicBezTo>
                      <a:pt x="84661" y="104703"/>
                      <a:pt x="87149" y="105241"/>
                      <a:pt x="87850" y="104336"/>
                    </a:cubicBezTo>
                    <a:cubicBezTo>
                      <a:pt x="88405" y="104336"/>
                      <a:pt x="88937" y="104336"/>
                      <a:pt x="89299" y="104874"/>
                    </a:cubicBezTo>
                    <a:cubicBezTo>
                      <a:pt x="89468" y="105070"/>
                      <a:pt x="89468" y="105241"/>
                      <a:pt x="89468" y="105608"/>
                    </a:cubicBezTo>
                    <a:cubicBezTo>
                      <a:pt x="89661" y="105804"/>
                      <a:pt x="90024" y="105608"/>
                      <a:pt x="90362" y="105804"/>
                    </a:cubicBezTo>
                    <a:cubicBezTo>
                      <a:pt x="91280" y="107052"/>
                      <a:pt x="89830" y="107787"/>
                      <a:pt x="88937" y="107248"/>
                    </a:cubicBezTo>
                    <a:cubicBezTo>
                      <a:pt x="88768" y="107787"/>
                      <a:pt x="88768" y="108154"/>
                      <a:pt x="88768" y="108692"/>
                    </a:cubicBezTo>
                    <a:cubicBezTo>
                      <a:pt x="88937" y="108692"/>
                      <a:pt x="89130" y="108692"/>
                      <a:pt x="89299" y="108692"/>
                    </a:cubicBezTo>
                    <a:cubicBezTo>
                      <a:pt x="89299" y="109255"/>
                      <a:pt x="89299" y="109794"/>
                      <a:pt x="89299" y="110161"/>
                    </a:cubicBezTo>
                    <a:cubicBezTo>
                      <a:pt x="90362" y="110161"/>
                      <a:pt x="90362" y="111066"/>
                      <a:pt x="90024" y="111800"/>
                    </a:cubicBezTo>
                    <a:cubicBezTo>
                      <a:pt x="89661" y="112877"/>
                      <a:pt x="89130" y="113416"/>
                      <a:pt x="89130" y="114517"/>
                    </a:cubicBezTo>
                    <a:cubicBezTo>
                      <a:pt x="88937" y="114517"/>
                      <a:pt x="88574" y="114688"/>
                      <a:pt x="88405" y="114517"/>
                    </a:cubicBezTo>
                    <a:cubicBezTo>
                      <a:pt x="88212" y="114688"/>
                      <a:pt x="88212" y="115056"/>
                      <a:pt x="88405" y="115251"/>
                    </a:cubicBezTo>
                    <a:cubicBezTo>
                      <a:pt x="88937" y="115423"/>
                      <a:pt x="89299" y="115790"/>
                      <a:pt x="89468" y="116157"/>
                    </a:cubicBezTo>
                    <a:cubicBezTo>
                      <a:pt x="89661" y="116695"/>
                      <a:pt x="89299" y="117430"/>
                      <a:pt x="90024" y="117430"/>
                    </a:cubicBezTo>
                    <a:cubicBezTo>
                      <a:pt x="90024" y="117601"/>
                      <a:pt x="90024" y="117797"/>
                      <a:pt x="90193" y="117797"/>
                    </a:cubicBezTo>
                    <a:cubicBezTo>
                      <a:pt x="90362" y="117601"/>
                      <a:pt x="90555" y="117234"/>
                      <a:pt x="90724" y="117063"/>
                    </a:cubicBezTo>
                    <a:cubicBezTo>
                      <a:pt x="90555" y="117234"/>
                      <a:pt x="90362" y="117601"/>
                      <a:pt x="90193" y="117797"/>
                    </a:cubicBezTo>
                    <a:cubicBezTo>
                      <a:pt x="90555" y="118335"/>
                      <a:pt x="91449" y="118335"/>
                      <a:pt x="92173" y="118507"/>
                    </a:cubicBezTo>
                    <a:cubicBezTo>
                      <a:pt x="92173" y="119975"/>
                      <a:pt x="95579" y="119975"/>
                      <a:pt x="96642" y="119608"/>
                    </a:cubicBezTo>
                    <a:cubicBezTo>
                      <a:pt x="97729" y="118874"/>
                      <a:pt x="96835" y="117430"/>
                      <a:pt x="97536" y="116695"/>
                    </a:cubicBezTo>
                    <a:cubicBezTo>
                      <a:pt x="97898" y="116328"/>
                      <a:pt x="98260" y="116867"/>
                      <a:pt x="98260" y="116157"/>
                    </a:cubicBezTo>
                    <a:cubicBezTo>
                      <a:pt x="98260" y="115594"/>
                      <a:pt x="98985" y="115790"/>
                      <a:pt x="99516" y="115790"/>
                    </a:cubicBezTo>
                    <a:cubicBezTo>
                      <a:pt x="99516" y="115423"/>
                      <a:pt x="99347" y="115251"/>
                      <a:pt x="99347" y="115056"/>
                    </a:cubicBezTo>
                    <a:lnTo>
                      <a:pt x="99154" y="115056"/>
                    </a:lnTo>
                    <a:lnTo>
                      <a:pt x="99347" y="115056"/>
                    </a:lnTo>
                    <a:cubicBezTo>
                      <a:pt x="98985" y="114688"/>
                      <a:pt x="98623" y="114346"/>
                      <a:pt x="99154" y="113783"/>
                    </a:cubicBezTo>
                    <a:cubicBezTo>
                      <a:pt x="99685" y="113244"/>
                      <a:pt x="100603" y="113244"/>
                      <a:pt x="100048" y="112339"/>
                    </a:cubicBezTo>
                    <a:cubicBezTo>
                      <a:pt x="99516" y="111605"/>
                      <a:pt x="99879" y="111066"/>
                      <a:pt x="100410" y="110332"/>
                    </a:cubicBezTo>
                    <a:cubicBezTo>
                      <a:pt x="100772" y="109794"/>
                      <a:pt x="100241" y="109598"/>
                      <a:pt x="100048" y="109255"/>
                    </a:cubicBezTo>
                    <a:cubicBezTo>
                      <a:pt x="100048" y="108888"/>
                      <a:pt x="100048" y="108521"/>
                      <a:pt x="100048" y="108154"/>
                    </a:cubicBezTo>
                    <a:cubicBezTo>
                      <a:pt x="99685" y="107982"/>
                      <a:pt x="99516" y="107982"/>
                      <a:pt x="99154" y="107982"/>
                    </a:cubicBezTo>
                    <a:cubicBezTo>
                      <a:pt x="99516" y="107982"/>
                      <a:pt x="99685" y="107982"/>
                      <a:pt x="100048" y="108154"/>
                    </a:cubicBezTo>
                    <a:lnTo>
                      <a:pt x="100048" y="107982"/>
                    </a:lnTo>
                    <a:cubicBezTo>
                      <a:pt x="101135" y="107787"/>
                      <a:pt x="102028" y="107419"/>
                      <a:pt x="102222" y="106147"/>
                    </a:cubicBezTo>
                    <a:cubicBezTo>
                      <a:pt x="102222" y="104703"/>
                      <a:pt x="101497" y="104164"/>
                      <a:pt x="100603" y="103430"/>
                    </a:cubicBezTo>
                    <a:cubicBezTo>
                      <a:pt x="99347" y="102524"/>
                      <a:pt x="99685" y="101252"/>
                      <a:pt x="99347" y="100150"/>
                    </a:cubicBezTo>
                    <a:cubicBezTo>
                      <a:pt x="98792" y="98878"/>
                      <a:pt x="98792" y="97801"/>
                      <a:pt x="99154" y="96332"/>
                    </a:cubicBezTo>
                    <a:cubicBezTo>
                      <a:pt x="99516" y="95427"/>
                      <a:pt x="100048" y="94521"/>
                      <a:pt x="101135" y="94350"/>
                    </a:cubicBezTo>
                    <a:cubicBezTo>
                      <a:pt x="102391" y="93983"/>
                      <a:pt x="103115" y="93249"/>
                      <a:pt x="104178" y="92514"/>
                    </a:cubicBezTo>
                    <a:cubicBezTo>
                      <a:pt x="105072" y="92172"/>
                      <a:pt x="106328" y="92172"/>
                      <a:pt x="106884" y="91242"/>
                    </a:cubicBezTo>
                    <a:cubicBezTo>
                      <a:pt x="107415" y="90336"/>
                      <a:pt x="107777" y="89063"/>
                      <a:pt x="109033" y="88892"/>
                    </a:cubicBezTo>
                    <a:cubicBezTo>
                      <a:pt x="109202" y="88354"/>
                      <a:pt x="109927" y="88354"/>
                      <a:pt x="110458" y="88158"/>
                    </a:cubicBezTo>
                    <a:cubicBezTo>
                      <a:pt x="110990" y="87791"/>
                      <a:pt x="110990" y="87252"/>
                      <a:pt x="110990" y="86714"/>
                    </a:cubicBezTo>
                    <a:cubicBezTo>
                      <a:pt x="111352" y="85612"/>
                      <a:pt x="113333" y="85980"/>
                      <a:pt x="113140" y="87252"/>
                    </a:cubicBezTo>
                    <a:cubicBezTo>
                      <a:pt x="114057" y="87252"/>
                      <a:pt x="114057" y="86714"/>
                      <a:pt x="114758" y="86347"/>
                    </a:cubicBezTo>
                    <a:cubicBezTo>
                      <a:pt x="115676" y="85612"/>
                      <a:pt x="116908" y="86518"/>
                      <a:pt x="117826" y="86714"/>
                    </a:cubicBezTo>
                    <a:cubicBezTo>
                      <a:pt x="119975" y="86885"/>
                      <a:pt x="119975" y="84707"/>
                      <a:pt x="118164" y="84168"/>
                    </a:cubicBezTo>
                    <a:cubicBezTo>
                      <a:pt x="116376" y="83801"/>
                      <a:pt x="115314" y="82529"/>
                      <a:pt x="113695" y="81794"/>
                    </a:cubicBezTo>
                    <a:cubicBezTo>
                      <a:pt x="113333" y="81623"/>
                      <a:pt x="112971" y="81427"/>
                      <a:pt x="112608" y="81085"/>
                    </a:cubicBezTo>
                    <a:cubicBezTo>
                      <a:pt x="112077" y="80717"/>
                      <a:pt x="112246" y="80179"/>
                      <a:pt x="111884" y="79616"/>
                    </a:cubicBezTo>
                    <a:cubicBezTo>
                      <a:pt x="111352" y="78539"/>
                      <a:pt x="110289" y="78343"/>
                      <a:pt x="109734" y="77071"/>
                    </a:cubicBezTo>
                    <a:cubicBezTo>
                      <a:pt x="110652" y="77071"/>
                      <a:pt x="111714" y="76704"/>
                      <a:pt x="112439" y="76165"/>
                    </a:cubicBezTo>
                    <a:cubicBezTo>
                      <a:pt x="112971" y="75798"/>
                      <a:pt x="112439" y="74892"/>
                      <a:pt x="112439" y="74525"/>
                    </a:cubicBezTo>
                    <a:cubicBezTo>
                      <a:pt x="112246" y="73816"/>
                      <a:pt x="111714" y="73987"/>
                      <a:pt x="111183" y="73816"/>
                    </a:cubicBezTo>
                    <a:cubicBezTo>
                      <a:pt x="110289" y="73816"/>
                      <a:pt x="109565" y="73253"/>
                      <a:pt x="108840" y="73081"/>
                    </a:cubicBezTo>
                    <a:cubicBezTo>
                      <a:pt x="108309" y="72176"/>
                      <a:pt x="108502" y="71246"/>
                      <a:pt x="109734" y="71246"/>
                    </a:cubicBezTo>
                    <a:cubicBezTo>
                      <a:pt x="110821" y="71246"/>
                      <a:pt x="110289" y="70536"/>
                      <a:pt x="111352" y="70169"/>
                    </a:cubicBezTo>
                    <a:cubicBezTo>
                      <a:pt x="112608" y="69802"/>
                      <a:pt x="114057" y="70340"/>
                      <a:pt x="115483" y="70169"/>
                    </a:cubicBezTo>
                    <a:cubicBezTo>
                      <a:pt x="116014" y="70169"/>
                      <a:pt x="116570" y="69802"/>
                      <a:pt x="116014" y="69067"/>
                    </a:cubicBezTo>
                    <a:cubicBezTo>
                      <a:pt x="115676" y="68725"/>
                      <a:pt x="114951" y="68896"/>
                      <a:pt x="114420" y="68896"/>
                    </a:cubicBezTo>
                    <a:cubicBezTo>
                      <a:pt x="114420" y="68358"/>
                      <a:pt x="114227" y="68162"/>
                      <a:pt x="113864" y="68162"/>
                    </a:cubicBezTo>
                    <a:cubicBezTo>
                      <a:pt x="113695" y="67452"/>
                      <a:pt x="113695" y="66718"/>
                      <a:pt x="113695" y="65812"/>
                    </a:cubicBezTo>
                    <a:cubicBezTo>
                      <a:pt x="112801" y="65616"/>
                      <a:pt x="111545" y="65984"/>
                      <a:pt x="110821" y="65445"/>
                    </a:cubicBezTo>
                    <a:cubicBezTo>
                      <a:pt x="109927" y="64711"/>
                      <a:pt x="110458" y="63438"/>
                      <a:pt x="110289" y="62361"/>
                    </a:cubicBezTo>
                    <a:cubicBezTo>
                      <a:pt x="110096" y="61260"/>
                      <a:pt x="108671" y="61798"/>
                      <a:pt x="108840" y="60550"/>
                    </a:cubicBezTo>
                    <a:cubicBezTo>
                      <a:pt x="109202" y="59449"/>
                      <a:pt x="107946" y="58715"/>
                      <a:pt x="108140" y="57638"/>
                    </a:cubicBezTo>
                    <a:cubicBezTo>
                      <a:pt x="107222" y="57638"/>
                      <a:pt x="106884" y="56365"/>
                      <a:pt x="106690" y="55264"/>
                    </a:cubicBezTo>
                    <a:cubicBezTo>
                      <a:pt x="106159" y="55092"/>
                      <a:pt x="105628" y="54529"/>
                      <a:pt x="104903" y="54187"/>
                    </a:cubicBezTo>
                    <a:cubicBezTo>
                      <a:pt x="103816" y="53624"/>
                      <a:pt x="102391" y="53624"/>
                      <a:pt x="100966" y="53820"/>
                    </a:cubicBezTo>
                    <a:cubicBezTo>
                      <a:pt x="100772" y="54187"/>
                      <a:pt x="100603" y="54725"/>
                      <a:pt x="100241" y="55092"/>
                    </a:cubicBezTo>
                    <a:cubicBezTo>
                      <a:pt x="99879" y="55264"/>
                      <a:pt x="99154" y="55459"/>
                      <a:pt x="98985" y="55998"/>
                    </a:cubicBezTo>
                    <a:cubicBezTo>
                      <a:pt x="98091" y="56169"/>
                      <a:pt x="97898" y="55092"/>
                      <a:pt x="97729" y="54529"/>
                    </a:cubicBezTo>
                    <a:cubicBezTo>
                      <a:pt x="97367" y="54187"/>
                      <a:pt x="97198" y="53624"/>
                      <a:pt x="96473" y="53452"/>
                    </a:cubicBezTo>
                    <a:cubicBezTo>
                      <a:pt x="95579" y="53085"/>
                      <a:pt x="94323" y="53452"/>
                      <a:pt x="93236" y="53452"/>
                    </a:cubicBezTo>
                    <a:cubicBezTo>
                      <a:pt x="93067" y="52351"/>
                      <a:pt x="90724" y="52718"/>
                      <a:pt x="90024" y="52718"/>
                    </a:cubicBezTo>
                    <a:cubicBezTo>
                      <a:pt x="90024" y="51984"/>
                      <a:pt x="90024" y="51274"/>
                      <a:pt x="90024" y="50711"/>
                    </a:cubicBezTo>
                    <a:cubicBezTo>
                      <a:pt x="90024" y="50002"/>
                      <a:pt x="89468" y="49439"/>
                      <a:pt x="89299" y="48900"/>
                    </a:cubicBezTo>
                    <a:cubicBezTo>
                      <a:pt x="88043" y="48533"/>
                      <a:pt x="86594" y="49439"/>
                      <a:pt x="85362" y="49267"/>
                    </a:cubicBezTo>
                    <a:cubicBezTo>
                      <a:pt x="84468" y="49096"/>
                      <a:pt x="84468" y="48533"/>
                      <a:pt x="83937" y="47995"/>
                    </a:cubicBezTo>
                    <a:cubicBezTo>
                      <a:pt x="83405" y="47456"/>
                      <a:pt x="83043" y="47456"/>
                      <a:pt x="82318" y="47089"/>
                    </a:cubicBezTo>
                    <a:cubicBezTo>
                      <a:pt x="81425" y="46722"/>
                      <a:pt x="80338" y="45988"/>
                      <a:pt x="79275" y="45449"/>
                    </a:cubicBezTo>
                    <a:cubicBezTo>
                      <a:pt x="78550" y="45082"/>
                      <a:pt x="78381" y="44911"/>
                      <a:pt x="77657" y="45278"/>
                    </a:cubicBezTo>
                    <a:cubicBezTo>
                      <a:pt x="77294" y="45621"/>
                      <a:pt x="76956" y="46355"/>
                      <a:pt x="76400" y="46183"/>
                    </a:cubicBezTo>
                    <a:cubicBezTo>
                      <a:pt x="76038" y="45278"/>
                      <a:pt x="74975" y="44911"/>
                      <a:pt x="74251" y="44544"/>
                    </a:cubicBezTo>
                    <a:cubicBezTo>
                      <a:pt x="73526" y="44348"/>
                      <a:pt x="72995" y="44005"/>
                      <a:pt x="72101" y="43638"/>
                    </a:cubicBezTo>
                    <a:cubicBezTo>
                      <a:pt x="72270" y="43442"/>
                      <a:pt x="72101" y="43271"/>
                      <a:pt x="72101" y="43100"/>
                    </a:cubicBezTo>
                    <a:cubicBezTo>
                      <a:pt x="71376" y="42733"/>
                      <a:pt x="70676" y="42365"/>
                      <a:pt x="69951" y="41631"/>
                    </a:cubicBezTo>
                    <a:cubicBezTo>
                      <a:pt x="69057" y="41093"/>
                      <a:pt x="68695" y="40187"/>
                      <a:pt x="67801" y="40554"/>
                    </a:cubicBezTo>
                    <a:cubicBezTo>
                      <a:pt x="67801" y="40726"/>
                      <a:pt x="67801" y="40726"/>
                      <a:pt x="67608" y="40726"/>
                    </a:cubicBezTo>
                    <a:cubicBezTo>
                      <a:pt x="66908" y="40921"/>
                      <a:pt x="67246" y="39086"/>
                      <a:pt x="67077" y="38547"/>
                    </a:cubicBezTo>
                    <a:cubicBezTo>
                      <a:pt x="66908" y="37813"/>
                      <a:pt x="66352" y="36908"/>
                      <a:pt x="65652" y="36736"/>
                    </a:cubicBezTo>
                    <a:cubicBezTo>
                      <a:pt x="65096" y="36540"/>
                      <a:pt x="64927" y="36540"/>
                      <a:pt x="64396" y="36369"/>
                    </a:cubicBezTo>
                    <a:cubicBezTo>
                      <a:pt x="64033" y="36173"/>
                      <a:pt x="63671" y="35831"/>
                      <a:pt x="63309" y="35635"/>
                    </a:cubicBezTo>
                    <a:cubicBezTo>
                      <a:pt x="62946" y="35464"/>
                      <a:pt x="62415" y="34901"/>
                      <a:pt x="62053" y="34901"/>
                    </a:cubicBezTo>
                    <a:cubicBezTo>
                      <a:pt x="61690" y="34729"/>
                      <a:pt x="61159" y="34901"/>
                      <a:pt x="60797" y="34729"/>
                    </a:cubicBezTo>
                    <a:cubicBezTo>
                      <a:pt x="60797" y="34558"/>
                      <a:pt x="60797" y="34362"/>
                      <a:pt x="60797" y="33995"/>
                    </a:cubicBezTo>
                    <a:cubicBezTo>
                      <a:pt x="59178" y="33995"/>
                      <a:pt x="58285" y="33089"/>
                      <a:pt x="57222" y="31988"/>
                    </a:cubicBezTo>
                    <a:cubicBezTo>
                      <a:pt x="56666" y="31450"/>
                      <a:pt x="56497" y="30740"/>
                      <a:pt x="55772" y="30740"/>
                    </a:cubicBezTo>
                    <a:cubicBezTo>
                      <a:pt x="54710" y="30544"/>
                      <a:pt x="54879" y="31817"/>
                      <a:pt x="54879" y="32551"/>
                    </a:cubicBezTo>
                    <a:cubicBezTo>
                      <a:pt x="54154" y="32722"/>
                      <a:pt x="53985" y="31645"/>
                      <a:pt x="53454" y="31278"/>
                    </a:cubicBezTo>
                    <a:cubicBezTo>
                      <a:pt x="52729" y="30911"/>
                      <a:pt x="52198" y="31450"/>
                      <a:pt x="51473" y="30740"/>
                    </a:cubicBezTo>
                    <a:cubicBezTo>
                      <a:pt x="51304" y="30373"/>
                      <a:pt x="51111" y="29810"/>
                      <a:pt x="50942" y="29467"/>
                    </a:cubicBezTo>
                    <a:cubicBezTo>
                      <a:pt x="50942" y="29467"/>
                      <a:pt x="50748" y="29271"/>
                      <a:pt x="50579" y="29100"/>
                    </a:cubicBezTo>
                    <a:cubicBezTo>
                      <a:pt x="50217" y="29467"/>
                      <a:pt x="49855" y="29810"/>
                      <a:pt x="50048" y="29810"/>
                    </a:cubicBezTo>
                    <a:cubicBezTo>
                      <a:pt x="49855" y="29810"/>
                      <a:pt x="50217" y="29467"/>
                      <a:pt x="50579" y="29100"/>
                    </a:cubicBezTo>
                    <a:cubicBezTo>
                      <a:pt x="50386" y="29100"/>
                      <a:pt x="50386" y="29100"/>
                      <a:pt x="50386" y="29100"/>
                    </a:cubicBezTo>
                    <a:cubicBezTo>
                      <a:pt x="49492" y="30006"/>
                      <a:pt x="48599" y="31278"/>
                      <a:pt x="48236" y="31645"/>
                    </a:cubicBezTo>
                    <a:cubicBezTo>
                      <a:pt x="47874" y="31645"/>
                      <a:pt x="47342" y="31645"/>
                      <a:pt x="46980" y="3164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5" name="Shape 2597">
                <a:extLst>
                  <a:ext uri="{FF2B5EF4-FFF2-40B4-BE49-F238E27FC236}">
                    <a16:creationId xmlns:a16="http://schemas.microsoft.com/office/drawing/2014/main" id="{055B2CD8-7ED8-C162-C582-143512C1367C}"/>
                  </a:ext>
                </a:extLst>
              </p:cNvPr>
              <p:cNvSpPr/>
              <p:nvPr/>
            </p:nvSpPr>
            <p:spPr>
              <a:xfrm>
                <a:off x="6891849" y="5318379"/>
                <a:ext cx="384994" cy="755875"/>
              </a:xfrm>
              <a:custGeom>
                <a:avLst/>
                <a:gdLst/>
                <a:ahLst/>
                <a:cxnLst/>
                <a:rect l="0" t="0" r="0" b="0"/>
                <a:pathLst>
                  <a:path w="120000" h="120000" extrusionOk="0">
                    <a:moveTo>
                      <a:pt x="103092" y="119720"/>
                    </a:moveTo>
                    <a:lnTo>
                      <a:pt x="103092" y="119720"/>
                    </a:lnTo>
                    <a:cubicBezTo>
                      <a:pt x="103573" y="119720"/>
                      <a:pt x="104123" y="119720"/>
                      <a:pt x="104123" y="119440"/>
                    </a:cubicBezTo>
                    <a:cubicBezTo>
                      <a:pt x="104604" y="118671"/>
                      <a:pt x="104604" y="117902"/>
                      <a:pt x="104604" y="116853"/>
                    </a:cubicBezTo>
                    <a:cubicBezTo>
                      <a:pt x="105085" y="117097"/>
                      <a:pt x="105085" y="116853"/>
                      <a:pt x="105635" y="116853"/>
                    </a:cubicBezTo>
                    <a:cubicBezTo>
                      <a:pt x="105635" y="116328"/>
                      <a:pt x="105635" y="115804"/>
                      <a:pt x="105635" y="115279"/>
                    </a:cubicBezTo>
                    <a:cubicBezTo>
                      <a:pt x="110240" y="116328"/>
                      <a:pt x="109209" y="114265"/>
                      <a:pt x="108178" y="112692"/>
                    </a:cubicBezTo>
                    <a:cubicBezTo>
                      <a:pt x="108178" y="112692"/>
                      <a:pt x="108178" y="112692"/>
                      <a:pt x="107697" y="112692"/>
                    </a:cubicBezTo>
                    <a:cubicBezTo>
                      <a:pt x="107697" y="111398"/>
                      <a:pt x="105085" y="110629"/>
                      <a:pt x="105635" y="109335"/>
                    </a:cubicBezTo>
                    <a:cubicBezTo>
                      <a:pt x="105635" y="108531"/>
                      <a:pt x="107697" y="107237"/>
                      <a:pt x="109690" y="107237"/>
                    </a:cubicBezTo>
                    <a:cubicBezTo>
                      <a:pt x="110240" y="106468"/>
                      <a:pt x="110240" y="105419"/>
                      <a:pt x="109690" y="104405"/>
                    </a:cubicBezTo>
                    <a:cubicBezTo>
                      <a:pt x="108178" y="104405"/>
                      <a:pt x="106116" y="102587"/>
                      <a:pt x="105635" y="101538"/>
                    </a:cubicBezTo>
                    <a:cubicBezTo>
                      <a:pt x="105085" y="100489"/>
                      <a:pt x="108178" y="100489"/>
                      <a:pt x="109209" y="99475"/>
                    </a:cubicBezTo>
                    <a:cubicBezTo>
                      <a:pt x="110721" y="98146"/>
                      <a:pt x="110240" y="93496"/>
                      <a:pt x="114295" y="94020"/>
                    </a:cubicBezTo>
                    <a:cubicBezTo>
                      <a:pt x="114295" y="92972"/>
                      <a:pt x="115326" y="90384"/>
                      <a:pt x="116838" y="89860"/>
                    </a:cubicBezTo>
                    <a:cubicBezTo>
                      <a:pt x="119931" y="88811"/>
                      <a:pt x="115876" y="88041"/>
                      <a:pt x="116357" y="86468"/>
                    </a:cubicBezTo>
                    <a:cubicBezTo>
                      <a:pt x="114295" y="86223"/>
                      <a:pt x="113814" y="86993"/>
                      <a:pt x="112783" y="87517"/>
                    </a:cubicBezTo>
                    <a:cubicBezTo>
                      <a:pt x="110240" y="87762"/>
                      <a:pt x="109209" y="86223"/>
                      <a:pt x="106666" y="85944"/>
                    </a:cubicBezTo>
                    <a:cubicBezTo>
                      <a:pt x="109690" y="85944"/>
                      <a:pt x="107147" y="82062"/>
                      <a:pt x="110721" y="81538"/>
                    </a:cubicBezTo>
                    <a:cubicBezTo>
                      <a:pt x="110721" y="81013"/>
                      <a:pt x="110721" y="80489"/>
                      <a:pt x="110721" y="80000"/>
                    </a:cubicBezTo>
                    <a:cubicBezTo>
                      <a:pt x="110240" y="80000"/>
                      <a:pt x="110240" y="80000"/>
                      <a:pt x="110240" y="80000"/>
                    </a:cubicBezTo>
                    <a:cubicBezTo>
                      <a:pt x="109209" y="78181"/>
                      <a:pt x="117869" y="75069"/>
                      <a:pt x="110240" y="74545"/>
                    </a:cubicBezTo>
                    <a:cubicBezTo>
                      <a:pt x="110721" y="73741"/>
                      <a:pt x="109690" y="73496"/>
                      <a:pt x="109690" y="72727"/>
                    </a:cubicBezTo>
                    <a:cubicBezTo>
                      <a:pt x="114295" y="72972"/>
                      <a:pt x="113814" y="67797"/>
                      <a:pt x="111271" y="66993"/>
                    </a:cubicBezTo>
                    <a:cubicBezTo>
                      <a:pt x="109209" y="66468"/>
                      <a:pt x="105635" y="66748"/>
                      <a:pt x="104123" y="67517"/>
                    </a:cubicBezTo>
                    <a:cubicBezTo>
                      <a:pt x="102542" y="68811"/>
                      <a:pt x="98969" y="68286"/>
                      <a:pt x="98969" y="70104"/>
                    </a:cubicBezTo>
                    <a:cubicBezTo>
                      <a:pt x="98487" y="70384"/>
                      <a:pt x="98006" y="70384"/>
                      <a:pt x="97457" y="70384"/>
                    </a:cubicBezTo>
                    <a:cubicBezTo>
                      <a:pt x="97457" y="69090"/>
                      <a:pt x="94914" y="69090"/>
                      <a:pt x="93402" y="68566"/>
                    </a:cubicBezTo>
                    <a:cubicBezTo>
                      <a:pt x="91821" y="68041"/>
                      <a:pt x="91821" y="66748"/>
                      <a:pt x="91340" y="65699"/>
                    </a:cubicBezTo>
                    <a:cubicBezTo>
                      <a:pt x="90790" y="64405"/>
                      <a:pt x="91340" y="63111"/>
                      <a:pt x="91821" y="61818"/>
                    </a:cubicBezTo>
                    <a:cubicBezTo>
                      <a:pt x="92371" y="60524"/>
                      <a:pt x="91821" y="58706"/>
                      <a:pt x="93883" y="57902"/>
                    </a:cubicBezTo>
                    <a:cubicBezTo>
                      <a:pt x="94432" y="56608"/>
                      <a:pt x="94914" y="54790"/>
                      <a:pt x="92852" y="53496"/>
                    </a:cubicBezTo>
                    <a:cubicBezTo>
                      <a:pt x="91821" y="52727"/>
                      <a:pt x="85704" y="51153"/>
                      <a:pt x="84192" y="51153"/>
                    </a:cubicBezTo>
                    <a:cubicBezTo>
                      <a:pt x="84673" y="50384"/>
                      <a:pt x="83711" y="49090"/>
                      <a:pt x="84673" y="48321"/>
                    </a:cubicBezTo>
                    <a:cubicBezTo>
                      <a:pt x="85704" y="48321"/>
                      <a:pt x="86254" y="48321"/>
                      <a:pt x="87285" y="48321"/>
                    </a:cubicBezTo>
                    <a:cubicBezTo>
                      <a:pt x="87285" y="46748"/>
                      <a:pt x="88247" y="44685"/>
                      <a:pt x="85223" y="43881"/>
                    </a:cubicBezTo>
                    <a:cubicBezTo>
                      <a:pt x="81649" y="42867"/>
                      <a:pt x="76563" y="43636"/>
                      <a:pt x="72439" y="43636"/>
                    </a:cubicBezTo>
                    <a:cubicBezTo>
                      <a:pt x="72989" y="43636"/>
                      <a:pt x="72989" y="43636"/>
                      <a:pt x="73470" y="43636"/>
                    </a:cubicBezTo>
                    <a:cubicBezTo>
                      <a:pt x="73470" y="42867"/>
                      <a:pt x="77044" y="40244"/>
                      <a:pt x="78556" y="40000"/>
                    </a:cubicBezTo>
                    <a:cubicBezTo>
                      <a:pt x="78556" y="39230"/>
                      <a:pt x="76563" y="39230"/>
                      <a:pt x="75532" y="38951"/>
                    </a:cubicBezTo>
                    <a:cubicBezTo>
                      <a:pt x="73951" y="38706"/>
                      <a:pt x="73951" y="37937"/>
                      <a:pt x="72439" y="37657"/>
                    </a:cubicBezTo>
                    <a:cubicBezTo>
                      <a:pt x="71408" y="37132"/>
                      <a:pt x="69896" y="37412"/>
                      <a:pt x="68384" y="36888"/>
                    </a:cubicBezTo>
                    <a:cubicBezTo>
                      <a:pt x="66872" y="36118"/>
                      <a:pt x="65292" y="36363"/>
                      <a:pt x="63298" y="36363"/>
                    </a:cubicBezTo>
                    <a:cubicBezTo>
                      <a:pt x="63298" y="35069"/>
                      <a:pt x="63298" y="33496"/>
                      <a:pt x="63780" y="32202"/>
                    </a:cubicBezTo>
                    <a:cubicBezTo>
                      <a:pt x="65841" y="32482"/>
                      <a:pt x="66872" y="33496"/>
                      <a:pt x="69415" y="33251"/>
                    </a:cubicBezTo>
                    <a:cubicBezTo>
                      <a:pt x="69415" y="31433"/>
                      <a:pt x="73470" y="32482"/>
                      <a:pt x="73470" y="30664"/>
                    </a:cubicBezTo>
                    <a:cubicBezTo>
                      <a:pt x="73951" y="30664"/>
                      <a:pt x="73951" y="30664"/>
                      <a:pt x="73951" y="30664"/>
                    </a:cubicBezTo>
                    <a:cubicBezTo>
                      <a:pt x="73951" y="29860"/>
                      <a:pt x="73951" y="29615"/>
                      <a:pt x="73951" y="29370"/>
                    </a:cubicBezTo>
                    <a:cubicBezTo>
                      <a:pt x="72989" y="28321"/>
                      <a:pt x="70378" y="28846"/>
                      <a:pt x="68384" y="28566"/>
                    </a:cubicBezTo>
                    <a:cubicBezTo>
                      <a:pt x="66872" y="28041"/>
                      <a:pt x="65841" y="26503"/>
                      <a:pt x="63780" y="26748"/>
                    </a:cubicBezTo>
                    <a:cubicBezTo>
                      <a:pt x="63780" y="26748"/>
                      <a:pt x="63780" y="26748"/>
                      <a:pt x="63780" y="27027"/>
                    </a:cubicBezTo>
                    <a:cubicBezTo>
                      <a:pt x="62749" y="27027"/>
                      <a:pt x="62749" y="25734"/>
                      <a:pt x="62268" y="25454"/>
                    </a:cubicBezTo>
                    <a:cubicBezTo>
                      <a:pt x="61237" y="24685"/>
                      <a:pt x="58694" y="24930"/>
                      <a:pt x="57113" y="24930"/>
                    </a:cubicBezTo>
                    <a:cubicBezTo>
                      <a:pt x="57113" y="24160"/>
                      <a:pt x="57113" y="23391"/>
                      <a:pt x="57113" y="22587"/>
                    </a:cubicBezTo>
                    <a:cubicBezTo>
                      <a:pt x="55601" y="22342"/>
                      <a:pt x="53058" y="23111"/>
                      <a:pt x="51546" y="23111"/>
                    </a:cubicBezTo>
                    <a:cubicBezTo>
                      <a:pt x="49965" y="23111"/>
                      <a:pt x="48453" y="23111"/>
                      <a:pt x="47422" y="22867"/>
                    </a:cubicBezTo>
                    <a:cubicBezTo>
                      <a:pt x="43848" y="22342"/>
                      <a:pt x="43367" y="21573"/>
                      <a:pt x="42886" y="20000"/>
                    </a:cubicBezTo>
                    <a:cubicBezTo>
                      <a:pt x="42336" y="18706"/>
                      <a:pt x="37731" y="19230"/>
                      <a:pt x="35670" y="18461"/>
                    </a:cubicBezTo>
                    <a:cubicBezTo>
                      <a:pt x="34158" y="17937"/>
                      <a:pt x="32646" y="16643"/>
                      <a:pt x="30103" y="16643"/>
                    </a:cubicBezTo>
                    <a:cubicBezTo>
                      <a:pt x="30584" y="15594"/>
                      <a:pt x="28041" y="13251"/>
                      <a:pt x="26048" y="13006"/>
                    </a:cubicBezTo>
                    <a:cubicBezTo>
                      <a:pt x="22955" y="12482"/>
                      <a:pt x="21924" y="12727"/>
                      <a:pt x="21924" y="11188"/>
                    </a:cubicBezTo>
                    <a:cubicBezTo>
                      <a:pt x="21924" y="10384"/>
                      <a:pt x="20893" y="10139"/>
                      <a:pt x="20893" y="9615"/>
                    </a:cubicBezTo>
                    <a:cubicBezTo>
                      <a:pt x="20893" y="8846"/>
                      <a:pt x="22474" y="8601"/>
                      <a:pt x="23436" y="8076"/>
                    </a:cubicBezTo>
                    <a:cubicBezTo>
                      <a:pt x="23986" y="7027"/>
                      <a:pt x="20893" y="7027"/>
                      <a:pt x="20893" y="7797"/>
                    </a:cubicBezTo>
                    <a:cubicBezTo>
                      <a:pt x="20412" y="7797"/>
                      <a:pt x="19862" y="7797"/>
                      <a:pt x="19381" y="7797"/>
                    </a:cubicBezTo>
                    <a:cubicBezTo>
                      <a:pt x="18350" y="7027"/>
                      <a:pt x="18350" y="6258"/>
                      <a:pt x="16288" y="5979"/>
                    </a:cubicBezTo>
                    <a:cubicBezTo>
                      <a:pt x="16838" y="5454"/>
                      <a:pt x="16838" y="4685"/>
                      <a:pt x="16838" y="4160"/>
                    </a:cubicBezTo>
                    <a:cubicBezTo>
                      <a:pt x="16288" y="4160"/>
                      <a:pt x="13745" y="5209"/>
                      <a:pt x="13745" y="5454"/>
                    </a:cubicBezTo>
                    <a:cubicBezTo>
                      <a:pt x="13264" y="5209"/>
                      <a:pt x="13745" y="4685"/>
                      <a:pt x="13745" y="4440"/>
                    </a:cubicBezTo>
                    <a:cubicBezTo>
                      <a:pt x="12714" y="4160"/>
                      <a:pt x="11752" y="4160"/>
                      <a:pt x="10721" y="4160"/>
                    </a:cubicBezTo>
                    <a:cubicBezTo>
                      <a:pt x="10171" y="3391"/>
                      <a:pt x="12714" y="3111"/>
                      <a:pt x="10171" y="2342"/>
                    </a:cubicBezTo>
                    <a:cubicBezTo>
                      <a:pt x="8178" y="1573"/>
                      <a:pt x="7147" y="1818"/>
                      <a:pt x="6597" y="2867"/>
                    </a:cubicBezTo>
                    <a:cubicBezTo>
                      <a:pt x="5635" y="3111"/>
                      <a:pt x="5085" y="2622"/>
                      <a:pt x="4604" y="2097"/>
                    </a:cubicBezTo>
                    <a:cubicBezTo>
                      <a:pt x="6597" y="1818"/>
                      <a:pt x="4604" y="524"/>
                      <a:pt x="3024" y="804"/>
                    </a:cubicBezTo>
                    <a:cubicBezTo>
                      <a:pt x="3024" y="804"/>
                      <a:pt x="1993" y="524"/>
                      <a:pt x="0" y="0"/>
                    </a:cubicBezTo>
                    <a:cubicBezTo>
                      <a:pt x="0" y="279"/>
                      <a:pt x="481" y="279"/>
                      <a:pt x="481" y="279"/>
                    </a:cubicBezTo>
                    <a:cubicBezTo>
                      <a:pt x="1993" y="1818"/>
                      <a:pt x="4054" y="3391"/>
                      <a:pt x="4604" y="5209"/>
                    </a:cubicBezTo>
                    <a:cubicBezTo>
                      <a:pt x="5085" y="6783"/>
                      <a:pt x="6116" y="8321"/>
                      <a:pt x="7147" y="9895"/>
                    </a:cubicBezTo>
                    <a:cubicBezTo>
                      <a:pt x="8178" y="11433"/>
                      <a:pt x="8659" y="13006"/>
                      <a:pt x="10171" y="14300"/>
                    </a:cubicBezTo>
                    <a:cubicBezTo>
                      <a:pt x="10721" y="14825"/>
                      <a:pt x="11202" y="15594"/>
                      <a:pt x="11202" y="16118"/>
                    </a:cubicBezTo>
                    <a:cubicBezTo>
                      <a:pt x="11202" y="16643"/>
                      <a:pt x="11202" y="17412"/>
                      <a:pt x="11202" y="17937"/>
                    </a:cubicBezTo>
                    <a:cubicBezTo>
                      <a:pt x="12233" y="18706"/>
                      <a:pt x="11752" y="18181"/>
                      <a:pt x="12714" y="18181"/>
                    </a:cubicBezTo>
                    <a:cubicBezTo>
                      <a:pt x="13264" y="18181"/>
                      <a:pt x="13745" y="18461"/>
                      <a:pt x="14295" y="18461"/>
                    </a:cubicBezTo>
                    <a:cubicBezTo>
                      <a:pt x="14776" y="18461"/>
                      <a:pt x="15807" y="18181"/>
                      <a:pt x="16288" y="18461"/>
                    </a:cubicBezTo>
                    <a:cubicBezTo>
                      <a:pt x="16838" y="18706"/>
                      <a:pt x="16288" y="18986"/>
                      <a:pt x="15807" y="18986"/>
                    </a:cubicBezTo>
                    <a:cubicBezTo>
                      <a:pt x="15807" y="19230"/>
                      <a:pt x="19862" y="20524"/>
                      <a:pt x="20412" y="20769"/>
                    </a:cubicBezTo>
                    <a:cubicBezTo>
                      <a:pt x="19862" y="20769"/>
                      <a:pt x="18831" y="20769"/>
                      <a:pt x="17869" y="20769"/>
                    </a:cubicBezTo>
                    <a:cubicBezTo>
                      <a:pt x="17869" y="21293"/>
                      <a:pt x="18831" y="21573"/>
                      <a:pt x="19381" y="22062"/>
                    </a:cubicBezTo>
                    <a:cubicBezTo>
                      <a:pt x="20412" y="22587"/>
                      <a:pt x="19381" y="22867"/>
                      <a:pt x="20893" y="23391"/>
                    </a:cubicBezTo>
                    <a:cubicBezTo>
                      <a:pt x="21924" y="23636"/>
                      <a:pt x="22955" y="23916"/>
                      <a:pt x="23986" y="24160"/>
                    </a:cubicBezTo>
                    <a:cubicBezTo>
                      <a:pt x="25017" y="24685"/>
                      <a:pt x="25498" y="24930"/>
                      <a:pt x="26529" y="24930"/>
                    </a:cubicBezTo>
                    <a:cubicBezTo>
                      <a:pt x="26529" y="25454"/>
                      <a:pt x="27560" y="25979"/>
                      <a:pt x="28591" y="26503"/>
                    </a:cubicBezTo>
                    <a:cubicBezTo>
                      <a:pt x="29072" y="26748"/>
                      <a:pt x="30584" y="27272"/>
                      <a:pt x="30584" y="27797"/>
                    </a:cubicBezTo>
                    <a:cubicBezTo>
                      <a:pt x="31134" y="28566"/>
                      <a:pt x="30584" y="28846"/>
                      <a:pt x="31134" y="29615"/>
                    </a:cubicBezTo>
                    <a:cubicBezTo>
                      <a:pt x="31615" y="29860"/>
                      <a:pt x="32096" y="30664"/>
                      <a:pt x="33127" y="30664"/>
                    </a:cubicBezTo>
                    <a:lnTo>
                      <a:pt x="33127" y="30909"/>
                    </a:lnTo>
                    <a:cubicBezTo>
                      <a:pt x="32646" y="30909"/>
                      <a:pt x="32096" y="30909"/>
                      <a:pt x="31615" y="30909"/>
                    </a:cubicBezTo>
                    <a:cubicBezTo>
                      <a:pt x="31615" y="31433"/>
                      <a:pt x="32646" y="31678"/>
                      <a:pt x="32646" y="32202"/>
                    </a:cubicBezTo>
                    <a:cubicBezTo>
                      <a:pt x="32646" y="32482"/>
                      <a:pt x="32646" y="32972"/>
                      <a:pt x="32646" y="33251"/>
                    </a:cubicBezTo>
                    <a:cubicBezTo>
                      <a:pt x="33127" y="33776"/>
                      <a:pt x="33127" y="33776"/>
                      <a:pt x="34158" y="34020"/>
                    </a:cubicBezTo>
                    <a:cubicBezTo>
                      <a:pt x="35189" y="34020"/>
                      <a:pt x="34707" y="33776"/>
                      <a:pt x="35670" y="34300"/>
                    </a:cubicBezTo>
                    <a:cubicBezTo>
                      <a:pt x="36219" y="34545"/>
                      <a:pt x="36701" y="35069"/>
                      <a:pt x="36701" y="35314"/>
                    </a:cubicBezTo>
                    <a:cubicBezTo>
                      <a:pt x="37250" y="35594"/>
                      <a:pt x="37250" y="36118"/>
                      <a:pt x="37731" y="36363"/>
                    </a:cubicBezTo>
                    <a:cubicBezTo>
                      <a:pt x="38281" y="36643"/>
                      <a:pt x="41305" y="36118"/>
                      <a:pt x="41305" y="36888"/>
                    </a:cubicBezTo>
                    <a:cubicBezTo>
                      <a:pt x="40274" y="36888"/>
                      <a:pt x="39312" y="36888"/>
                      <a:pt x="38762" y="36888"/>
                    </a:cubicBezTo>
                    <a:cubicBezTo>
                      <a:pt x="38281" y="37132"/>
                      <a:pt x="39312" y="37132"/>
                      <a:pt x="39793" y="37657"/>
                    </a:cubicBezTo>
                    <a:cubicBezTo>
                      <a:pt x="40274" y="37937"/>
                      <a:pt x="39793" y="38181"/>
                      <a:pt x="39793" y="38426"/>
                    </a:cubicBezTo>
                    <a:cubicBezTo>
                      <a:pt x="39793" y="39475"/>
                      <a:pt x="40824" y="40000"/>
                      <a:pt x="40824" y="40769"/>
                    </a:cubicBezTo>
                    <a:cubicBezTo>
                      <a:pt x="40824" y="40769"/>
                      <a:pt x="40824" y="40769"/>
                      <a:pt x="41305" y="40769"/>
                    </a:cubicBezTo>
                    <a:cubicBezTo>
                      <a:pt x="41855" y="40769"/>
                      <a:pt x="42886" y="40524"/>
                      <a:pt x="43848" y="40524"/>
                    </a:cubicBezTo>
                    <a:cubicBezTo>
                      <a:pt x="43848" y="41293"/>
                      <a:pt x="41855" y="41293"/>
                      <a:pt x="41855" y="41818"/>
                    </a:cubicBezTo>
                    <a:cubicBezTo>
                      <a:pt x="41855" y="42342"/>
                      <a:pt x="42886" y="42867"/>
                      <a:pt x="42886" y="43391"/>
                    </a:cubicBezTo>
                    <a:cubicBezTo>
                      <a:pt x="43367" y="43881"/>
                      <a:pt x="43367" y="44685"/>
                      <a:pt x="43367" y="45209"/>
                    </a:cubicBezTo>
                    <a:cubicBezTo>
                      <a:pt x="43848" y="45699"/>
                      <a:pt x="43848" y="46223"/>
                      <a:pt x="44398" y="46748"/>
                    </a:cubicBezTo>
                    <a:cubicBezTo>
                      <a:pt x="44398" y="47517"/>
                      <a:pt x="44879" y="48041"/>
                      <a:pt x="45429" y="48566"/>
                    </a:cubicBezTo>
                    <a:cubicBezTo>
                      <a:pt x="45429" y="49090"/>
                      <a:pt x="45429" y="49860"/>
                      <a:pt x="45429" y="50384"/>
                    </a:cubicBezTo>
                    <a:cubicBezTo>
                      <a:pt x="45910" y="50909"/>
                      <a:pt x="46460" y="51678"/>
                      <a:pt x="46941" y="52202"/>
                    </a:cubicBezTo>
                    <a:cubicBezTo>
                      <a:pt x="46941" y="52727"/>
                      <a:pt x="46460" y="53496"/>
                      <a:pt x="46941" y="54020"/>
                    </a:cubicBezTo>
                    <a:cubicBezTo>
                      <a:pt x="46941" y="53496"/>
                      <a:pt x="46941" y="52972"/>
                      <a:pt x="47422" y="52727"/>
                    </a:cubicBezTo>
                    <a:cubicBezTo>
                      <a:pt x="47422" y="52727"/>
                      <a:pt x="47422" y="52727"/>
                      <a:pt x="47972" y="52727"/>
                    </a:cubicBezTo>
                    <a:cubicBezTo>
                      <a:pt x="47972" y="52447"/>
                      <a:pt x="47972" y="52202"/>
                      <a:pt x="47972" y="51958"/>
                    </a:cubicBezTo>
                    <a:cubicBezTo>
                      <a:pt x="48453" y="51958"/>
                      <a:pt x="48453" y="51958"/>
                      <a:pt x="48453" y="52202"/>
                    </a:cubicBezTo>
                    <a:cubicBezTo>
                      <a:pt x="49003" y="52202"/>
                      <a:pt x="49484" y="52202"/>
                      <a:pt x="49965" y="52727"/>
                    </a:cubicBezTo>
                    <a:cubicBezTo>
                      <a:pt x="49965" y="52972"/>
                      <a:pt x="49965" y="53251"/>
                      <a:pt x="49003" y="53251"/>
                    </a:cubicBezTo>
                    <a:cubicBezTo>
                      <a:pt x="49003" y="53776"/>
                      <a:pt x="49484" y="54020"/>
                      <a:pt x="49484" y="54300"/>
                    </a:cubicBezTo>
                    <a:cubicBezTo>
                      <a:pt x="49003" y="54020"/>
                      <a:pt x="47972" y="54020"/>
                      <a:pt x="47422" y="54020"/>
                    </a:cubicBezTo>
                    <a:cubicBezTo>
                      <a:pt x="47422" y="54545"/>
                      <a:pt x="47972" y="54790"/>
                      <a:pt x="47972" y="55314"/>
                    </a:cubicBezTo>
                    <a:cubicBezTo>
                      <a:pt x="48453" y="55314"/>
                      <a:pt x="49965" y="56363"/>
                      <a:pt x="49965" y="56608"/>
                    </a:cubicBezTo>
                    <a:cubicBezTo>
                      <a:pt x="50515" y="57132"/>
                      <a:pt x="50515" y="57412"/>
                      <a:pt x="50515" y="57657"/>
                    </a:cubicBezTo>
                    <a:cubicBezTo>
                      <a:pt x="50996" y="58181"/>
                      <a:pt x="50996" y="58951"/>
                      <a:pt x="52577" y="58951"/>
                    </a:cubicBezTo>
                    <a:cubicBezTo>
                      <a:pt x="52027" y="58181"/>
                      <a:pt x="53539" y="58706"/>
                      <a:pt x="54089" y="58951"/>
                    </a:cubicBezTo>
                    <a:cubicBezTo>
                      <a:pt x="54570" y="59195"/>
                      <a:pt x="55120" y="59720"/>
                      <a:pt x="55601" y="60244"/>
                    </a:cubicBezTo>
                    <a:cubicBezTo>
                      <a:pt x="53539" y="60244"/>
                      <a:pt x="53539" y="60244"/>
                      <a:pt x="53058" y="59195"/>
                    </a:cubicBezTo>
                    <a:lnTo>
                      <a:pt x="52577" y="59195"/>
                    </a:lnTo>
                    <a:cubicBezTo>
                      <a:pt x="52577" y="60000"/>
                      <a:pt x="53539" y="60524"/>
                      <a:pt x="54089" y="61293"/>
                    </a:cubicBezTo>
                    <a:cubicBezTo>
                      <a:pt x="54089" y="61538"/>
                      <a:pt x="54089" y="61818"/>
                      <a:pt x="54570" y="62342"/>
                    </a:cubicBezTo>
                    <a:cubicBezTo>
                      <a:pt x="55120" y="62587"/>
                      <a:pt x="55120" y="62867"/>
                      <a:pt x="55601" y="63111"/>
                    </a:cubicBezTo>
                    <a:cubicBezTo>
                      <a:pt x="55601" y="63636"/>
                      <a:pt x="55601" y="63881"/>
                      <a:pt x="55601" y="64405"/>
                    </a:cubicBezTo>
                    <a:cubicBezTo>
                      <a:pt x="55601" y="64405"/>
                      <a:pt x="55601" y="64685"/>
                      <a:pt x="55601" y="64930"/>
                    </a:cubicBezTo>
                    <a:cubicBezTo>
                      <a:pt x="55601" y="65174"/>
                      <a:pt x="56151" y="65174"/>
                      <a:pt x="56632" y="65454"/>
                    </a:cubicBezTo>
                    <a:cubicBezTo>
                      <a:pt x="57113" y="65979"/>
                      <a:pt x="57113" y="66748"/>
                      <a:pt x="57113" y="67517"/>
                    </a:cubicBezTo>
                    <a:cubicBezTo>
                      <a:pt x="57663" y="67272"/>
                      <a:pt x="58694" y="67272"/>
                      <a:pt x="59175" y="67272"/>
                    </a:cubicBezTo>
                    <a:cubicBezTo>
                      <a:pt x="59725" y="66993"/>
                      <a:pt x="59175" y="66468"/>
                      <a:pt x="59175" y="65979"/>
                    </a:cubicBezTo>
                    <a:cubicBezTo>
                      <a:pt x="60206" y="66468"/>
                      <a:pt x="61237" y="68811"/>
                      <a:pt x="62268" y="68811"/>
                    </a:cubicBezTo>
                    <a:cubicBezTo>
                      <a:pt x="61237" y="68811"/>
                      <a:pt x="60756" y="68286"/>
                      <a:pt x="59725" y="68286"/>
                    </a:cubicBezTo>
                    <a:lnTo>
                      <a:pt x="59725" y="68041"/>
                    </a:lnTo>
                    <a:cubicBezTo>
                      <a:pt x="58144" y="67797"/>
                      <a:pt x="59175" y="68811"/>
                      <a:pt x="59175" y="69090"/>
                    </a:cubicBezTo>
                    <a:cubicBezTo>
                      <a:pt x="58694" y="69090"/>
                      <a:pt x="58694" y="69335"/>
                      <a:pt x="58144" y="69335"/>
                    </a:cubicBezTo>
                    <a:cubicBezTo>
                      <a:pt x="58694" y="69580"/>
                      <a:pt x="58694" y="70104"/>
                      <a:pt x="58694" y="70384"/>
                    </a:cubicBezTo>
                    <a:cubicBezTo>
                      <a:pt x="59175" y="71153"/>
                      <a:pt x="59175" y="71678"/>
                      <a:pt x="60206" y="72202"/>
                    </a:cubicBezTo>
                    <a:cubicBezTo>
                      <a:pt x="61237" y="72727"/>
                      <a:pt x="61718" y="73496"/>
                      <a:pt x="62749" y="74020"/>
                    </a:cubicBezTo>
                    <a:cubicBezTo>
                      <a:pt x="63298" y="74545"/>
                      <a:pt x="64261" y="74790"/>
                      <a:pt x="64810" y="75314"/>
                    </a:cubicBezTo>
                    <a:cubicBezTo>
                      <a:pt x="65841" y="75839"/>
                      <a:pt x="66872" y="76083"/>
                      <a:pt x="66872" y="76853"/>
                    </a:cubicBezTo>
                    <a:cubicBezTo>
                      <a:pt x="67353" y="77657"/>
                      <a:pt x="66872" y="78181"/>
                      <a:pt x="66872" y="78671"/>
                    </a:cubicBezTo>
                    <a:cubicBezTo>
                      <a:pt x="66872" y="79475"/>
                      <a:pt x="67835" y="79720"/>
                      <a:pt x="67835" y="80489"/>
                    </a:cubicBezTo>
                    <a:cubicBezTo>
                      <a:pt x="67835" y="82062"/>
                      <a:pt x="67835" y="83356"/>
                      <a:pt x="67835" y="84650"/>
                    </a:cubicBezTo>
                    <a:cubicBezTo>
                      <a:pt x="68865" y="84650"/>
                      <a:pt x="69415" y="84650"/>
                      <a:pt x="70378" y="84650"/>
                    </a:cubicBezTo>
                    <a:cubicBezTo>
                      <a:pt x="69896" y="84405"/>
                      <a:pt x="70378" y="84405"/>
                      <a:pt x="70378" y="84125"/>
                    </a:cubicBezTo>
                    <a:cubicBezTo>
                      <a:pt x="71958" y="84650"/>
                      <a:pt x="72989" y="84930"/>
                      <a:pt x="72439" y="85944"/>
                    </a:cubicBezTo>
                    <a:cubicBezTo>
                      <a:pt x="70927" y="85944"/>
                      <a:pt x="69896" y="85699"/>
                      <a:pt x="68384" y="85454"/>
                    </a:cubicBezTo>
                    <a:cubicBezTo>
                      <a:pt x="66323" y="85454"/>
                      <a:pt x="65292" y="85699"/>
                      <a:pt x="65292" y="84650"/>
                    </a:cubicBezTo>
                    <a:cubicBezTo>
                      <a:pt x="65292" y="83881"/>
                      <a:pt x="65292" y="83356"/>
                      <a:pt x="65841" y="82587"/>
                    </a:cubicBezTo>
                    <a:cubicBezTo>
                      <a:pt x="65841" y="82342"/>
                      <a:pt x="66872" y="81538"/>
                      <a:pt x="66872" y="81013"/>
                    </a:cubicBezTo>
                    <a:cubicBezTo>
                      <a:pt x="66323" y="80489"/>
                      <a:pt x="64810" y="81013"/>
                      <a:pt x="64261" y="80000"/>
                    </a:cubicBezTo>
                    <a:cubicBezTo>
                      <a:pt x="64261" y="79475"/>
                      <a:pt x="64261" y="78671"/>
                      <a:pt x="63780" y="78181"/>
                    </a:cubicBezTo>
                    <a:cubicBezTo>
                      <a:pt x="63298" y="77377"/>
                      <a:pt x="63298" y="76853"/>
                      <a:pt x="63298" y="76083"/>
                    </a:cubicBezTo>
                    <a:cubicBezTo>
                      <a:pt x="62749" y="75559"/>
                      <a:pt x="62268" y="75314"/>
                      <a:pt x="61718" y="74790"/>
                    </a:cubicBezTo>
                    <a:cubicBezTo>
                      <a:pt x="61237" y="74265"/>
                      <a:pt x="61237" y="74020"/>
                      <a:pt x="60756" y="73741"/>
                    </a:cubicBezTo>
                    <a:cubicBezTo>
                      <a:pt x="60206" y="73496"/>
                      <a:pt x="59725" y="73496"/>
                      <a:pt x="59725" y="72972"/>
                    </a:cubicBezTo>
                    <a:cubicBezTo>
                      <a:pt x="59725" y="75314"/>
                      <a:pt x="62268" y="76853"/>
                      <a:pt x="62268" y="78951"/>
                    </a:cubicBezTo>
                    <a:cubicBezTo>
                      <a:pt x="62749" y="80244"/>
                      <a:pt x="63298" y="81293"/>
                      <a:pt x="62749" y="82587"/>
                    </a:cubicBezTo>
                    <a:cubicBezTo>
                      <a:pt x="62749" y="83636"/>
                      <a:pt x="62749" y="84650"/>
                      <a:pt x="63298" y="85699"/>
                    </a:cubicBezTo>
                    <a:cubicBezTo>
                      <a:pt x="63298" y="86468"/>
                      <a:pt x="64261" y="87237"/>
                      <a:pt x="64810" y="88041"/>
                    </a:cubicBezTo>
                    <a:cubicBezTo>
                      <a:pt x="65841" y="89055"/>
                      <a:pt x="65292" y="89860"/>
                      <a:pt x="65292" y="90909"/>
                    </a:cubicBezTo>
                    <a:cubicBezTo>
                      <a:pt x="65841" y="91678"/>
                      <a:pt x="66872" y="92447"/>
                      <a:pt x="67353" y="93216"/>
                    </a:cubicBezTo>
                    <a:cubicBezTo>
                      <a:pt x="68384" y="94020"/>
                      <a:pt x="68865" y="95034"/>
                      <a:pt x="69415" y="95839"/>
                    </a:cubicBezTo>
                    <a:cubicBezTo>
                      <a:pt x="69896" y="96328"/>
                      <a:pt x="69896" y="96853"/>
                      <a:pt x="70378" y="97377"/>
                    </a:cubicBezTo>
                    <a:cubicBezTo>
                      <a:pt x="70378" y="97622"/>
                      <a:pt x="70378" y="98146"/>
                      <a:pt x="70927" y="98426"/>
                    </a:cubicBezTo>
                    <a:cubicBezTo>
                      <a:pt x="71408" y="97902"/>
                      <a:pt x="70927" y="97622"/>
                      <a:pt x="70927" y="97132"/>
                    </a:cubicBezTo>
                    <a:cubicBezTo>
                      <a:pt x="70927" y="96853"/>
                      <a:pt x="70927" y="96608"/>
                      <a:pt x="70927" y="96083"/>
                    </a:cubicBezTo>
                    <a:cubicBezTo>
                      <a:pt x="70927" y="95839"/>
                      <a:pt x="70927" y="95559"/>
                      <a:pt x="70378" y="95314"/>
                    </a:cubicBezTo>
                    <a:cubicBezTo>
                      <a:pt x="69896" y="94790"/>
                      <a:pt x="69415" y="94510"/>
                      <a:pt x="69415" y="94265"/>
                    </a:cubicBezTo>
                    <a:cubicBezTo>
                      <a:pt x="69415" y="94510"/>
                      <a:pt x="70378" y="94790"/>
                      <a:pt x="70378" y="95034"/>
                    </a:cubicBezTo>
                    <a:cubicBezTo>
                      <a:pt x="70378" y="95314"/>
                      <a:pt x="70927" y="95559"/>
                      <a:pt x="70927" y="95839"/>
                    </a:cubicBezTo>
                    <a:cubicBezTo>
                      <a:pt x="71408" y="96083"/>
                      <a:pt x="71408" y="96328"/>
                      <a:pt x="71408" y="96853"/>
                    </a:cubicBezTo>
                    <a:cubicBezTo>
                      <a:pt x="71958" y="97132"/>
                      <a:pt x="71958" y="97377"/>
                      <a:pt x="71958" y="97902"/>
                    </a:cubicBezTo>
                    <a:cubicBezTo>
                      <a:pt x="71958" y="98146"/>
                      <a:pt x="72439" y="98146"/>
                      <a:pt x="72439" y="98426"/>
                    </a:cubicBezTo>
                    <a:cubicBezTo>
                      <a:pt x="72439" y="98671"/>
                      <a:pt x="71408" y="98671"/>
                      <a:pt x="71408" y="99195"/>
                    </a:cubicBezTo>
                    <a:cubicBezTo>
                      <a:pt x="72439" y="99475"/>
                      <a:pt x="71958" y="100244"/>
                      <a:pt x="72989" y="100769"/>
                    </a:cubicBezTo>
                    <a:cubicBezTo>
                      <a:pt x="73470" y="100244"/>
                      <a:pt x="73951" y="100769"/>
                      <a:pt x="74501" y="100489"/>
                    </a:cubicBezTo>
                    <a:cubicBezTo>
                      <a:pt x="74982" y="100244"/>
                      <a:pt x="74501" y="99720"/>
                      <a:pt x="75532" y="99475"/>
                    </a:cubicBezTo>
                    <a:cubicBezTo>
                      <a:pt x="76563" y="99195"/>
                      <a:pt x="78075" y="100244"/>
                      <a:pt x="78556" y="100769"/>
                    </a:cubicBezTo>
                    <a:cubicBezTo>
                      <a:pt x="77594" y="101013"/>
                      <a:pt x="76013" y="101013"/>
                      <a:pt x="74982" y="101538"/>
                    </a:cubicBezTo>
                    <a:cubicBezTo>
                      <a:pt x="75532" y="101783"/>
                      <a:pt x="76013" y="102062"/>
                      <a:pt x="76563" y="102062"/>
                    </a:cubicBezTo>
                    <a:cubicBezTo>
                      <a:pt x="76013" y="102062"/>
                      <a:pt x="74982" y="102307"/>
                      <a:pt x="74501" y="102062"/>
                    </a:cubicBezTo>
                    <a:cubicBezTo>
                      <a:pt x="74501" y="102587"/>
                      <a:pt x="75532" y="103356"/>
                      <a:pt x="76563" y="103601"/>
                    </a:cubicBezTo>
                    <a:cubicBezTo>
                      <a:pt x="77044" y="103601"/>
                      <a:pt x="79587" y="103601"/>
                      <a:pt x="80137" y="103601"/>
                    </a:cubicBezTo>
                    <a:cubicBezTo>
                      <a:pt x="80137" y="103881"/>
                      <a:pt x="80137" y="104405"/>
                      <a:pt x="80137" y="104650"/>
                    </a:cubicBezTo>
                    <a:cubicBezTo>
                      <a:pt x="79587" y="104405"/>
                      <a:pt x="79106" y="104405"/>
                      <a:pt x="78075" y="104405"/>
                    </a:cubicBezTo>
                    <a:cubicBezTo>
                      <a:pt x="78075" y="105699"/>
                      <a:pt x="82680" y="107762"/>
                      <a:pt x="83711" y="108811"/>
                    </a:cubicBezTo>
                    <a:cubicBezTo>
                      <a:pt x="86254" y="110384"/>
                      <a:pt x="88797" y="111923"/>
                      <a:pt x="91340" y="113496"/>
                    </a:cubicBezTo>
                    <a:cubicBezTo>
                      <a:pt x="92852" y="114265"/>
                      <a:pt x="93402" y="115034"/>
                      <a:pt x="93883" y="115804"/>
                    </a:cubicBezTo>
                    <a:cubicBezTo>
                      <a:pt x="94914" y="117097"/>
                      <a:pt x="95945" y="117097"/>
                      <a:pt x="98006" y="117622"/>
                    </a:cubicBezTo>
                    <a:cubicBezTo>
                      <a:pt x="98969" y="117902"/>
                      <a:pt x="100549" y="118426"/>
                      <a:pt x="101030" y="119195"/>
                    </a:cubicBezTo>
                    <a:cubicBezTo>
                      <a:pt x="101580" y="119440"/>
                      <a:pt x="102061" y="119720"/>
                      <a:pt x="102061" y="119965"/>
                    </a:cubicBezTo>
                    <a:cubicBezTo>
                      <a:pt x="102542" y="119965"/>
                      <a:pt x="103092" y="119720"/>
                      <a:pt x="103092" y="11972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6" name="Shape 2598">
                <a:extLst>
                  <a:ext uri="{FF2B5EF4-FFF2-40B4-BE49-F238E27FC236}">
                    <a16:creationId xmlns:a16="http://schemas.microsoft.com/office/drawing/2014/main" id="{3371674E-5D88-EC45-4CB1-FA28C576A0CA}"/>
                  </a:ext>
                </a:extLst>
              </p:cNvPr>
              <p:cNvSpPr/>
              <p:nvPr/>
            </p:nvSpPr>
            <p:spPr>
              <a:xfrm>
                <a:off x="8282109" y="2961368"/>
                <a:ext cx="724296" cy="546989"/>
              </a:xfrm>
              <a:custGeom>
                <a:avLst/>
                <a:gdLst/>
                <a:ahLst/>
                <a:cxnLst/>
                <a:rect l="0" t="0" r="0" b="0"/>
                <a:pathLst>
                  <a:path w="120000" h="120000" extrusionOk="0">
                    <a:moveTo>
                      <a:pt x="14141" y="9334"/>
                    </a:moveTo>
                    <a:lnTo>
                      <a:pt x="14141" y="9334"/>
                    </a:lnTo>
                    <a:cubicBezTo>
                      <a:pt x="13848" y="11463"/>
                      <a:pt x="15749" y="12914"/>
                      <a:pt x="15200" y="15090"/>
                    </a:cubicBezTo>
                    <a:cubicBezTo>
                      <a:pt x="14945" y="17557"/>
                      <a:pt x="17101" y="16493"/>
                      <a:pt x="17393" y="18669"/>
                    </a:cubicBezTo>
                    <a:cubicBezTo>
                      <a:pt x="17649" y="20798"/>
                      <a:pt x="16845" y="23313"/>
                      <a:pt x="18197" y="24764"/>
                    </a:cubicBezTo>
                    <a:cubicBezTo>
                      <a:pt x="19293" y="25828"/>
                      <a:pt x="21193" y="25102"/>
                      <a:pt x="22545" y="25489"/>
                    </a:cubicBezTo>
                    <a:cubicBezTo>
                      <a:pt x="22545" y="27279"/>
                      <a:pt x="22545" y="28730"/>
                      <a:pt x="22801" y="30133"/>
                    </a:cubicBezTo>
                    <a:cubicBezTo>
                      <a:pt x="23349" y="30133"/>
                      <a:pt x="23641" y="30519"/>
                      <a:pt x="23641" y="31584"/>
                    </a:cubicBezTo>
                    <a:cubicBezTo>
                      <a:pt x="24445" y="31584"/>
                      <a:pt x="25542" y="31245"/>
                      <a:pt x="26053" y="31922"/>
                    </a:cubicBezTo>
                    <a:cubicBezTo>
                      <a:pt x="26894" y="33373"/>
                      <a:pt x="26053" y="34099"/>
                      <a:pt x="25249" y="34099"/>
                    </a:cubicBezTo>
                    <a:cubicBezTo>
                      <a:pt x="23093" y="34437"/>
                      <a:pt x="20901" y="33373"/>
                      <a:pt x="19001" y="34099"/>
                    </a:cubicBezTo>
                    <a:cubicBezTo>
                      <a:pt x="17393" y="34824"/>
                      <a:pt x="18197" y="36227"/>
                      <a:pt x="16552" y="36227"/>
                    </a:cubicBezTo>
                    <a:cubicBezTo>
                      <a:pt x="14689" y="36227"/>
                      <a:pt x="14397" y="38065"/>
                      <a:pt x="15200" y="39854"/>
                    </a:cubicBezTo>
                    <a:cubicBezTo>
                      <a:pt x="16297" y="40193"/>
                      <a:pt x="17393" y="41305"/>
                      <a:pt x="18745" y="41305"/>
                    </a:cubicBezTo>
                    <a:cubicBezTo>
                      <a:pt x="19549" y="41644"/>
                      <a:pt x="20353" y="41305"/>
                      <a:pt x="20645" y="42708"/>
                    </a:cubicBezTo>
                    <a:cubicBezTo>
                      <a:pt x="20645" y="43434"/>
                      <a:pt x="21449" y="45223"/>
                      <a:pt x="20645" y="45949"/>
                    </a:cubicBezTo>
                    <a:cubicBezTo>
                      <a:pt x="19549" y="47013"/>
                      <a:pt x="17941" y="47738"/>
                      <a:pt x="16552" y="47738"/>
                    </a:cubicBezTo>
                    <a:cubicBezTo>
                      <a:pt x="17393" y="50253"/>
                      <a:pt x="19001" y="50640"/>
                      <a:pt x="19805" y="52769"/>
                    </a:cubicBezTo>
                    <a:cubicBezTo>
                      <a:pt x="20353" y="53881"/>
                      <a:pt x="20097" y="54945"/>
                      <a:pt x="20901" y="55671"/>
                    </a:cubicBezTo>
                    <a:cubicBezTo>
                      <a:pt x="21449" y="56348"/>
                      <a:pt x="21997" y="56735"/>
                      <a:pt x="22545" y="57073"/>
                    </a:cubicBezTo>
                    <a:cubicBezTo>
                      <a:pt x="24993" y="58524"/>
                      <a:pt x="26601" y="61039"/>
                      <a:pt x="29305" y="61765"/>
                    </a:cubicBezTo>
                    <a:cubicBezTo>
                      <a:pt x="32046" y="62829"/>
                      <a:pt x="32046" y="67134"/>
                      <a:pt x="28794" y="66795"/>
                    </a:cubicBezTo>
                    <a:cubicBezTo>
                      <a:pt x="27405" y="66408"/>
                      <a:pt x="25542" y="64619"/>
                      <a:pt x="24153" y="66070"/>
                    </a:cubicBezTo>
                    <a:cubicBezTo>
                      <a:pt x="23093" y="66795"/>
                      <a:pt x="23093" y="67859"/>
                      <a:pt x="21705" y="67859"/>
                    </a:cubicBezTo>
                    <a:cubicBezTo>
                      <a:pt x="21997" y="65344"/>
                      <a:pt x="19001" y="64619"/>
                      <a:pt x="18453" y="66795"/>
                    </a:cubicBezTo>
                    <a:cubicBezTo>
                      <a:pt x="18453" y="67859"/>
                      <a:pt x="18453" y="68923"/>
                      <a:pt x="17649" y="69649"/>
                    </a:cubicBezTo>
                    <a:cubicBezTo>
                      <a:pt x="16845" y="70036"/>
                      <a:pt x="15749" y="70036"/>
                      <a:pt x="15493" y="71100"/>
                    </a:cubicBezTo>
                    <a:cubicBezTo>
                      <a:pt x="13593" y="71438"/>
                      <a:pt x="13045" y="73954"/>
                      <a:pt x="12241" y="75743"/>
                    </a:cubicBezTo>
                    <a:cubicBezTo>
                      <a:pt x="11400" y="77581"/>
                      <a:pt x="9500" y="77581"/>
                      <a:pt x="8148" y="78258"/>
                    </a:cubicBezTo>
                    <a:cubicBezTo>
                      <a:pt x="6540" y="79709"/>
                      <a:pt x="5444" y="81160"/>
                      <a:pt x="3544" y="81886"/>
                    </a:cubicBezTo>
                    <a:cubicBezTo>
                      <a:pt x="1900" y="82224"/>
                      <a:pt x="1096" y="84014"/>
                      <a:pt x="548" y="85804"/>
                    </a:cubicBezTo>
                    <a:cubicBezTo>
                      <a:pt x="0" y="88706"/>
                      <a:pt x="0" y="90834"/>
                      <a:pt x="840" y="93349"/>
                    </a:cubicBezTo>
                    <a:cubicBezTo>
                      <a:pt x="1352" y="95525"/>
                      <a:pt x="840" y="98041"/>
                      <a:pt x="2740" y="99830"/>
                    </a:cubicBezTo>
                    <a:cubicBezTo>
                      <a:pt x="4092" y="101281"/>
                      <a:pt x="5188" y="102345"/>
                      <a:pt x="5188" y="105199"/>
                    </a:cubicBezTo>
                    <a:cubicBezTo>
                      <a:pt x="4896" y="107714"/>
                      <a:pt x="3544" y="108440"/>
                      <a:pt x="1900" y="108827"/>
                    </a:cubicBezTo>
                    <a:lnTo>
                      <a:pt x="1900" y="109165"/>
                    </a:lnTo>
                    <a:cubicBezTo>
                      <a:pt x="2996" y="109504"/>
                      <a:pt x="3800" y="109891"/>
                      <a:pt x="4348" y="109891"/>
                    </a:cubicBezTo>
                    <a:cubicBezTo>
                      <a:pt x="6540" y="112019"/>
                      <a:pt x="10341" y="111342"/>
                      <a:pt x="12752" y="111680"/>
                    </a:cubicBezTo>
                    <a:cubicBezTo>
                      <a:pt x="15200" y="111680"/>
                      <a:pt x="16845" y="112406"/>
                      <a:pt x="17101" y="108827"/>
                    </a:cubicBezTo>
                    <a:cubicBezTo>
                      <a:pt x="19001" y="108440"/>
                      <a:pt x="19549" y="110616"/>
                      <a:pt x="20353" y="112744"/>
                    </a:cubicBezTo>
                    <a:cubicBezTo>
                      <a:pt x="21193" y="114921"/>
                      <a:pt x="23349" y="112019"/>
                      <a:pt x="24445" y="111680"/>
                    </a:cubicBezTo>
                    <a:cubicBezTo>
                      <a:pt x="26601" y="110955"/>
                      <a:pt x="26345" y="114534"/>
                      <a:pt x="26345" y="116372"/>
                    </a:cubicBezTo>
                    <a:cubicBezTo>
                      <a:pt x="26601" y="119564"/>
                      <a:pt x="30146" y="119951"/>
                      <a:pt x="32046" y="119951"/>
                    </a:cubicBezTo>
                    <a:cubicBezTo>
                      <a:pt x="32302" y="118887"/>
                      <a:pt x="32302" y="117775"/>
                      <a:pt x="32302" y="116711"/>
                    </a:cubicBezTo>
                    <a:cubicBezTo>
                      <a:pt x="33398" y="116711"/>
                      <a:pt x="34750" y="117097"/>
                      <a:pt x="35298" y="115646"/>
                    </a:cubicBezTo>
                    <a:cubicBezTo>
                      <a:pt x="35846" y="114534"/>
                      <a:pt x="35554" y="113131"/>
                      <a:pt x="37198" y="112744"/>
                    </a:cubicBezTo>
                    <a:cubicBezTo>
                      <a:pt x="39098" y="112406"/>
                      <a:pt x="39098" y="116372"/>
                      <a:pt x="40706" y="117436"/>
                    </a:cubicBezTo>
                    <a:cubicBezTo>
                      <a:pt x="41254" y="117775"/>
                      <a:pt x="42095" y="118162"/>
                      <a:pt x="42606" y="118162"/>
                    </a:cubicBezTo>
                    <a:cubicBezTo>
                      <a:pt x="43447" y="117775"/>
                      <a:pt x="43447" y="116372"/>
                      <a:pt x="44250" y="115985"/>
                    </a:cubicBezTo>
                    <a:cubicBezTo>
                      <a:pt x="45347" y="115646"/>
                      <a:pt x="47758" y="116372"/>
                      <a:pt x="47758" y="113808"/>
                    </a:cubicBezTo>
                    <a:cubicBezTo>
                      <a:pt x="49658" y="112406"/>
                      <a:pt x="51559" y="113131"/>
                      <a:pt x="53751" y="112744"/>
                    </a:cubicBezTo>
                    <a:cubicBezTo>
                      <a:pt x="54299" y="112406"/>
                      <a:pt x="54555" y="111342"/>
                      <a:pt x="54555" y="110616"/>
                    </a:cubicBezTo>
                    <a:cubicBezTo>
                      <a:pt x="54847" y="109891"/>
                      <a:pt x="55103" y="109891"/>
                      <a:pt x="55907" y="109891"/>
                    </a:cubicBezTo>
                    <a:cubicBezTo>
                      <a:pt x="56455" y="109504"/>
                      <a:pt x="57003" y="109504"/>
                      <a:pt x="57003" y="108440"/>
                    </a:cubicBezTo>
                    <a:cubicBezTo>
                      <a:pt x="57259" y="108101"/>
                      <a:pt x="57259" y="107714"/>
                      <a:pt x="57259" y="106989"/>
                    </a:cubicBezTo>
                    <a:cubicBezTo>
                      <a:pt x="57259" y="105925"/>
                      <a:pt x="58099" y="105925"/>
                      <a:pt x="58355" y="105199"/>
                    </a:cubicBezTo>
                    <a:cubicBezTo>
                      <a:pt x="58611" y="104135"/>
                      <a:pt x="57807" y="102684"/>
                      <a:pt x="58903" y="101958"/>
                    </a:cubicBezTo>
                    <a:cubicBezTo>
                      <a:pt x="59451" y="101620"/>
                      <a:pt x="60803" y="101958"/>
                      <a:pt x="61607" y="102345"/>
                    </a:cubicBezTo>
                    <a:cubicBezTo>
                      <a:pt x="61607" y="105199"/>
                      <a:pt x="65408" y="103071"/>
                      <a:pt x="66504" y="102684"/>
                    </a:cubicBezTo>
                    <a:cubicBezTo>
                      <a:pt x="66760" y="103071"/>
                      <a:pt x="66760" y="103071"/>
                      <a:pt x="66760" y="103409"/>
                    </a:cubicBezTo>
                    <a:cubicBezTo>
                      <a:pt x="67052" y="104522"/>
                      <a:pt x="67856" y="104860"/>
                      <a:pt x="68404" y="105586"/>
                    </a:cubicBezTo>
                    <a:cubicBezTo>
                      <a:pt x="69464" y="106989"/>
                      <a:pt x="68660" y="109165"/>
                      <a:pt x="68660" y="110616"/>
                    </a:cubicBezTo>
                    <a:cubicBezTo>
                      <a:pt x="70560" y="111342"/>
                      <a:pt x="72460" y="108101"/>
                      <a:pt x="72460" y="112019"/>
                    </a:cubicBezTo>
                    <a:cubicBezTo>
                      <a:pt x="72752" y="113131"/>
                      <a:pt x="72204" y="114921"/>
                      <a:pt x="72752" y="115985"/>
                    </a:cubicBezTo>
                    <a:cubicBezTo>
                      <a:pt x="73300" y="116711"/>
                      <a:pt x="74908" y="115259"/>
                      <a:pt x="74908" y="117097"/>
                    </a:cubicBezTo>
                    <a:cubicBezTo>
                      <a:pt x="77356" y="117775"/>
                      <a:pt x="76808" y="113808"/>
                      <a:pt x="77356" y="112019"/>
                    </a:cubicBezTo>
                    <a:cubicBezTo>
                      <a:pt x="77612" y="111342"/>
                      <a:pt x="78160" y="111342"/>
                      <a:pt x="78708" y="110955"/>
                    </a:cubicBezTo>
                    <a:cubicBezTo>
                      <a:pt x="78964" y="110229"/>
                      <a:pt x="78708" y="109504"/>
                      <a:pt x="79257" y="109165"/>
                    </a:cubicBezTo>
                    <a:cubicBezTo>
                      <a:pt x="80353" y="108101"/>
                      <a:pt x="80864" y="110229"/>
                      <a:pt x="80864" y="111342"/>
                    </a:cubicBezTo>
                    <a:cubicBezTo>
                      <a:pt x="81961" y="111680"/>
                      <a:pt x="83861" y="110229"/>
                      <a:pt x="83861" y="108440"/>
                    </a:cubicBezTo>
                    <a:cubicBezTo>
                      <a:pt x="85213" y="108440"/>
                      <a:pt x="85761" y="111680"/>
                      <a:pt x="87405" y="110616"/>
                    </a:cubicBezTo>
                    <a:cubicBezTo>
                      <a:pt x="87661" y="109504"/>
                      <a:pt x="86857" y="108440"/>
                      <a:pt x="87917" y="107714"/>
                    </a:cubicBezTo>
                    <a:cubicBezTo>
                      <a:pt x="88465" y="107376"/>
                      <a:pt x="89561" y="108101"/>
                      <a:pt x="89817" y="107376"/>
                    </a:cubicBezTo>
                    <a:cubicBezTo>
                      <a:pt x="90365" y="105925"/>
                      <a:pt x="90365" y="103409"/>
                      <a:pt x="90365" y="101958"/>
                    </a:cubicBezTo>
                    <a:cubicBezTo>
                      <a:pt x="90365" y="100169"/>
                      <a:pt x="91753" y="100556"/>
                      <a:pt x="92009" y="99105"/>
                    </a:cubicBezTo>
                    <a:cubicBezTo>
                      <a:pt x="92813" y="96590"/>
                      <a:pt x="90657" y="92285"/>
                      <a:pt x="93909" y="91946"/>
                    </a:cubicBezTo>
                    <a:cubicBezTo>
                      <a:pt x="95517" y="91559"/>
                      <a:pt x="95809" y="87980"/>
                      <a:pt x="96358" y="86191"/>
                    </a:cubicBezTo>
                    <a:cubicBezTo>
                      <a:pt x="97710" y="86191"/>
                      <a:pt x="99062" y="86191"/>
                      <a:pt x="100414" y="86191"/>
                    </a:cubicBezTo>
                    <a:cubicBezTo>
                      <a:pt x="100706" y="85465"/>
                      <a:pt x="100158" y="84014"/>
                      <a:pt x="101218" y="84014"/>
                    </a:cubicBezTo>
                    <a:cubicBezTo>
                      <a:pt x="101218" y="84014"/>
                      <a:pt x="101218" y="81886"/>
                      <a:pt x="101510" y="81886"/>
                    </a:cubicBezTo>
                    <a:cubicBezTo>
                      <a:pt x="103118" y="81499"/>
                      <a:pt x="104762" y="82224"/>
                      <a:pt x="106114" y="83675"/>
                    </a:cubicBezTo>
                    <a:cubicBezTo>
                      <a:pt x="106370" y="84014"/>
                      <a:pt x="107722" y="84401"/>
                      <a:pt x="108818" y="84740"/>
                    </a:cubicBezTo>
                    <a:cubicBezTo>
                      <a:pt x="109110" y="83675"/>
                      <a:pt x="110462" y="82950"/>
                      <a:pt x="111010" y="81886"/>
                    </a:cubicBezTo>
                    <a:cubicBezTo>
                      <a:pt x="109914" y="81160"/>
                      <a:pt x="108014" y="76130"/>
                      <a:pt x="108270" y="74679"/>
                    </a:cubicBezTo>
                    <a:cubicBezTo>
                      <a:pt x="109110" y="74679"/>
                      <a:pt x="109914" y="74679"/>
                      <a:pt x="110718" y="74679"/>
                    </a:cubicBezTo>
                    <a:cubicBezTo>
                      <a:pt x="110718" y="73228"/>
                      <a:pt x="111010" y="71438"/>
                      <a:pt x="112362" y="71100"/>
                    </a:cubicBezTo>
                    <a:cubicBezTo>
                      <a:pt x="113459" y="71100"/>
                      <a:pt x="113970" y="72889"/>
                      <a:pt x="115066" y="72551"/>
                    </a:cubicBezTo>
                    <a:cubicBezTo>
                      <a:pt x="114811" y="68585"/>
                      <a:pt x="114811" y="63555"/>
                      <a:pt x="111010" y="63168"/>
                    </a:cubicBezTo>
                    <a:cubicBezTo>
                      <a:pt x="110718" y="61378"/>
                      <a:pt x="109110" y="61378"/>
                      <a:pt x="108562" y="59975"/>
                    </a:cubicBezTo>
                    <a:cubicBezTo>
                      <a:pt x="108014" y="57799"/>
                      <a:pt x="109658" y="55284"/>
                      <a:pt x="109658" y="53155"/>
                    </a:cubicBezTo>
                    <a:cubicBezTo>
                      <a:pt x="110462" y="53494"/>
                      <a:pt x="111266" y="53494"/>
                      <a:pt x="112070" y="53494"/>
                    </a:cubicBezTo>
                    <a:cubicBezTo>
                      <a:pt x="112070" y="52430"/>
                      <a:pt x="112362" y="51318"/>
                      <a:pt x="112911" y="50640"/>
                    </a:cubicBezTo>
                    <a:cubicBezTo>
                      <a:pt x="113166" y="49915"/>
                      <a:pt x="114518" y="49915"/>
                      <a:pt x="114811" y="49189"/>
                    </a:cubicBezTo>
                    <a:cubicBezTo>
                      <a:pt x="115322" y="48125"/>
                      <a:pt x="115322" y="47013"/>
                      <a:pt x="116419" y="46287"/>
                    </a:cubicBezTo>
                    <a:cubicBezTo>
                      <a:pt x="116967" y="45949"/>
                      <a:pt x="117771" y="45610"/>
                      <a:pt x="118319" y="44885"/>
                    </a:cubicBezTo>
                    <a:cubicBezTo>
                      <a:pt x="119963" y="42370"/>
                      <a:pt x="117771" y="39467"/>
                      <a:pt x="118063" y="36614"/>
                    </a:cubicBezTo>
                    <a:cubicBezTo>
                      <a:pt x="118063" y="35163"/>
                      <a:pt x="118611" y="33035"/>
                      <a:pt x="117222" y="32309"/>
                    </a:cubicBezTo>
                    <a:lnTo>
                      <a:pt x="117222" y="32309"/>
                    </a:lnTo>
                    <a:cubicBezTo>
                      <a:pt x="116967" y="33760"/>
                      <a:pt x="116711" y="34099"/>
                      <a:pt x="114811" y="34099"/>
                    </a:cubicBezTo>
                    <a:cubicBezTo>
                      <a:pt x="115066" y="33760"/>
                      <a:pt x="114811" y="33035"/>
                      <a:pt x="114811" y="33035"/>
                    </a:cubicBezTo>
                    <a:cubicBezTo>
                      <a:pt x="114263" y="33760"/>
                      <a:pt x="114263" y="35163"/>
                      <a:pt x="113970" y="36227"/>
                    </a:cubicBezTo>
                    <a:cubicBezTo>
                      <a:pt x="113970" y="37339"/>
                      <a:pt x="113459" y="38790"/>
                      <a:pt x="113166" y="39854"/>
                    </a:cubicBezTo>
                    <a:cubicBezTo>
                      <a:pt x="112362" y="40193"/>
                      <a:pt x="110718" y="36227"/>
                      <a:pt x="109658" y="35888"/>
                    </a:cubicBezTo>
                    <a:cubicBezTo>
                      <a:pt x="109658" y="36227"/>
                      <a:pt x="109366" y="36614"/>
                      <a:pt x="109366" y="36952"/>
                    </a:cubicBezTo>
                    <a:cubicBezTo>
                      <a:pt x="109366" y="36952"/>
                      <a:pt x="105018" y="38065"/>
                      <a:pt x="104762" y="38065"/>
                    </a:cubicBezTo>
                    <a:cubicBezTo>
                      <a:pt x="104214" y="38403"/>
                      <a:pt x="103958" y="38790"/>
                      <a:pt x="103410" y="38790"/>
                    </a:cubicBezTo>
                    <a:cubicBezTo>
                      <a:pt x="101766" y="39467"/>
                      <a:pt x="100414" y="37678"/>
                      <a:pt x="98769" y="38065"/>
                    </a:cubicBezTo>
                    <a:cubicBezTo>
                      <a:pt x="97417" y="38403"/>
                      <a:pt x="98258" y="40580"/>
                      <a:pt x="97161" y="41305"/>
                    </a:cubicBezTo>
                    <a:cubicBezTo>
                      <a:pt x="96358" y="41644"/>
                      <a:pt x="95517" y="39467"/>
                      <a:pt x="94457" y="39854"/>
                    </a:cubicBezTo>
                    <a:cubicBezTo>
                      <a:pt x="94457" y="39467"/>
                      <a:pt x="94165" y="39129"/>
                      <a:pt x="94165" y="38790"/>
                    </a:cubicBezTo>
                    <a:cubicBezTo>
                      <a:pt x="93617" y="38403"/>
                      <a:pt x="92557" y="38790"/>
                      <a:pt x="91753" y="38403"/>
                    </a:cubicBezTo>
                    <a:cubicBezTo>
                      <a:pt x="91753" y="36614"/>
                      <a:pt x="91461" y="34099"/>
                      <a:pt x="90913" y="32309"/>
                    </a:cubicBezTo>
                    <a:cubicBezTo>
                      <a:pt x="90109" y="32648"/>
                      <a:pt x="90109" y="33760"/>
                      <a:pt x="89561" y="34437"/>
                    </a:cubicBezTo>
                    <a:cubicBezTo>
                      <a:pt x="89013" y="34824"/>
                      <a:pt x="88757" y="34437"/>
                      <a:pt x="88465" y="34437"/>
                    </a:cubicBezTo>
                    <a:cubicBezTo>
                      <a:pt x="87917" y="34824"/>
                      <a:pt x="87917" y="35163"/>
                      <a:pt x="87661" y="35550"/>
                    </a:cubicBezTo>
                    <a:cubicBezTo>
                      <a:pt x="86309" y="37339"/>
                      <a:pt x="85505" y="38403"/>
                      <a:pt x="83313" y="37678"/>
                    </a:cubicBezTo>
                    <a:cubicBezTo>
                      <a:pt x="83313" y="38403"/>
                      <a:pt x="83057" y="38403"/>
                      <a:pt x="82764" y="38790"/>
                    </a:cubicBezTo>
                    <a:cubicBezTo>
                      <a:pt x="82253" y="38790"/>
                      <a:pt x="81412" y="36952"/>
                      <a:pt x="80864" y="36614"/>
                    </a:cubicBezTo>
                    <a:cubicBezTo>
                      <a:pt x="80060" y="35550"/>
                      <a:pt x="78964" y="35163"/>
                      <a:pt x="78160" y="34437"/>
                    </a:cubicBezTo>
                    <a:cubicBezTo>
                      <a:pt x="77612" y="34437"/>
                      <a:pt x="77612" y="34099"/>
                      <a:pt x="76808" y="33760"/>
                    </a:cubicBezTo>
                    <a:cubicBezTo>
                      <a:pt x="76260" y="33373"/>
                      <a:pt x="75712" y="33373"/>
                      <a:pt x="75164" y="33373"/>
                    </a:cubicBezTo>
                    <a:cubicBezTo>
                      <a:pt x="74360" y="33035"/>
                      <a:pt x="72460" y="31245"/>
                      <a:pt x="72204" y="32309"/>
                    </a:cubicBezTo>
                    <a:cubicBezTo>
                      <a:pt x="70852" y="33035"/>
                      <a:pt x="69756" y="32648"/>
                      <a:pt x="68660" y="31922"/>
                    </a:cubicBezTo>
                    <a:cubicBezTo>
                      <a:pt x="67856" y="31245"/>
                      <a:pt x="67308" y="30519"/>
                      <a:pt x="66211" y="30519"/>
                    </a:cubicBezTo>
                    <a:cubicBezTo>
                      <a:pt x="65408" y="30519"/>
                      <a:pt x="65408" y="30858"/>
                      <a:pt x="64859" y="31584"/>
                    </a:cubicBezTo>
                    <a:cubicBezTo>
                      <a:pt x="64311" y="31922"/>
                      <a:pt x="64056" y="32309"/>
                      <a:pt x="63507" y="32648"/>
                    </a:cubicBezTo>
                    <a:cubicBezTo>
                      <a:pt x="63252" y="33035"/>
                      <a:pt x="62155" y="34099"/>
                      <a:pt x="61900" y="34099"/>
                    </a:cubicBezTo>
                    <a:cubicBezTo>
                      <a:pt x="61352" y="34099"/>
                      <a:pt x="61059" y="32648"/>
                      <a:pt x="60511" y="32309"/>
                    </a:cubicBezTo>
                    <a:cubicBezTo>
                      <a:pt x="60000" y="31922"/>
                      <a:pt x="59159" y="31584"/>
                      <a:pt x="58611" y="31584"/>
                    </a:cubicBezTo>
                    <a:cubicBezTo>
                      <a:pt x="58355" y="28730"/>
                      <a:pt x="58611" y="26215"/>
                      <a:pt x="58611" y="23313"/>
                    </a:cubicBezTo>
                    <a:cubicBezTo>
                      <a:pt x="57551" y="23313"/>
                      <a:pt x="56199" y="22974"/>
                      <a:pt x="55103" y="23700"/>
                    </a:cubicBezTo>
                    <a:cubicBezTo>
                      <a:pt x="54555" y="24038"/>
                      <a:pt x="52399" y="25828"/>
                      <a:pt x="52107" y="26553"/>
                    </a:cubicBezTo>
                    <a:cubicBezTo>
                      <a:pt x="51047" y="27279"/>
                      <a:pt x="51303" y="28004"/>
                      <a:pt x="49658" y="28004"/>
                    </a:cubicBezTo>
                    <a:cubicBezTo>
                      <a:pt x="48855" y="28004"/>
                      <a:pt x="47758" y="28004"/>
                      <a:pt x="46954" y="26940"/>
                    </a:cubicBezTo>
                    <a:cubicBezTo>
                      <a:pt x="46406" y="25828"/>
                      <a:pt x="46954" y="24377"/>
                      <a:pt x="45858" y="23700"/>
                    </a:cubicBezTo>
                    <a:cubicBezTo>
                      <a:pt x="45347" y="23313"/>
                      <a:pt x="43702" y="23700"/>
                      <a:pt x="43154" y="23700"/>
                    </a:cubicBezTo>
                    <a:cubicBezTo>
                      <a:pt x="42606" y="21185"/>
                      <a:pt x="41254" y="20459"/>
                      <a:pt x="39902" y="19395"/>
                    </a:cubicBezTo>
                    <a:cubicBezTo>
                      <a:pt x="38258" y="18282"/>
                      <a:pt x="36394" y="19395"/>
                      <a:pt x="34494" y="18669"/>
                    </a:cubicBezTo>
                    <a:cubicBezTo>
                      <a:pt x="32046" y="17944"/>
                      <a:pt x="32850" y="15767"/>
                      <a:pt x="33654" y="13639"/>
                    </a:cubicBezTo>
                    <a:cubicBezTo>
                      <a:pt x="33946" y="12527"/>
                      <a:pt x="33946" y="11463"/>
                      <a:pt x="33946" y="10399"/>
                    </a:cubicBezTo>
                    <a:cubicBezTo>
                      <a:pt x="33654" y="8948"/>
                      <a:pt x="33398" y="7883"/>
                      <a:pt x="33142" y="6432"/>
                    </a:cubicBezTo>
                    <a:cubicBezTo>
                      <a:pt x="30657" y="5707"/>
                      <a:pt x="26601" y="7158"/>
                      <a:pt x="24701" y="3917"/>
                    </a:cubicBezTo>
                    <a:cubicBezTo>
                      <a:pt x="24445" y="3579"/>
                      <a:pt x="24445" y="2515"/>
                      <a:pt x="23897" y="1789"/>
                    </a:cubicBezTo>
                    <a:cubicBezTo>
                      <a:pt x="23641" y="1402"/>
                      <a:pt x="22801" y="1789"/>
                      <a:pt x="21997" y="1402"/>
                    </a:cubicBezTo>
                    <a:cubicBezTo>
                      <a:pt x="21193" y="1064"/>
                      <a:pt x="21193" y="0"/>
                      <a:pt x="20097" y="338"/>
                    </a:cubicBezTo>
                    <a:cubicBezTo>
                      <a:pt x="19549" y="1789"/>
                      <a:pt x="20097" y="2128"/>
                      <a:pt x="18745" y="2515"/>
                    </a:cubicBezTo>
                    <a:cubicBezTo>
                      <a:pt x="17101" y="2515"/>
                      <a:pt x="16041" y="2515"/>
                      <a:pt x="14689" y="3579"/>
                    </a:cubicBezTo>
                    <a:cubicBezTo>
                      <a:pt x="14141" y="3579"/>
                      <a:pt x="13593" y="4304"/>
                      <a:pt x="13045" y="4643"/>
                    </a:cubicBezTo>
                    <a:cubicBezTo>
                      <a:pt x="12752" y="4643"/>
                      <a:pt x="12496" y="4643"/>
                      <a:pt x="11948" y="4643"/>
                    </a:cubicBezTo>
                    <a:cubicBezTo>
                      <a:pt x="12241" y="6819"/>
                      <a:pt x="12752" y="9334"/>
                      <a:pt x="14141" y="933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7" name="Shape 2599">
                <a:extLst>
                  <a:ext uri="{FF2B5EF4-FFF2-40B4-BE49-F238E27FC236}">
                    <a16:creationId xmlns:a16="http://schemas.microsoft.com/office/drawing/2014/main" id="{D0511FCE-55BE-2B5B-D515-1B103293EF04}"/>
                  </a:ext>
                </a:extLst>
              </p:cNvPr>
              <p:cNvSpPr/>
              <p:nvPr/>
            </p:nvSpPr>
            <p:spPr>
              <a:xfrm>
                <a:off x="6936571" y="2110279"/>
                <a:ext cx="442355" cy="487724"/>
              </a:xfrm>
              <a:custGeom>
                <a:avLst/>
                <a:gdLst/>
                <a:ahLst/>
                <a:cxnLst/>
                <a:rect l="0" t="0" r="0" b="0"/>
                <a:pathLst>
                  <a:path w="120000" h="120000" extrusionOk="0">
                    <a:moveTo>
                      <a:pt x="3110" y="96585"/>
                    </a:moveTo>
                    <a:lnTo>
                      <a:pt x="3110" y="96585"/>
                    </a:lnTo>
                    <a:cubicBezTo>
                      <a:pt x="3110" y="98211"/>
                      <a:pt x="6699" y="97831"/>
                      <a:pt x="8015" y="97831"/>
                    </a:cubicBezTo>
                    <a:cubicBezTo>
                      <a:pt x="10707" y="97831"/>
                      <a:pt x="12442" y="98211"/>
                      <a:pt x="15134" y="99024"/>
                    </a:cubicBezTo>
                    <a:cubicBezTo>
                      <a:pt x="17347" y="99837"/>
                      <a:pt x="19980" y="99403"/>
                      <a:pt x="22671" y="99837"/>
                    </a:cubicBezTo>
                    <a:cubicBezTo>
                      <a:pt x="22671" y="98590"/>
                      <a:pt x="22671" y="97398"/>
                      <a:pt x="22671" y="97018"/>
                    </a:cubicBezTo>
                    <a:cubicBezTo>
                      <a:pt x="22671" y="97398"/>
                      <a:pt x="22671" y="98590"/>
                      <a:pt x="22671" y="99837"/>
                    </a:cubicBezTo>
                    <a:cubicBezTo>
                      <a:pt x="22671" y="99837"/>
                      <a:pt x="23090" y="99837"/>
                      <a:pt x="23569" y="99837"/>
                    </a:cubicBezTo>
                    <a:cubicBezTo>
                      <a:pt x="26201" y="100216"/>
                      <a:pt x="28474" y="103035"/>
                      <a:pt x="31525" y="101409"/>
                    </a:cubicBezTo>
                    <a:cubicBezTo>
                      <a:pt x="31525" y="100650"/>
                      <a:pt x="32422" y="100650"/>
                      <a:pt x="32901" y="99837"/>
                    </a:cubicBezTo>
                    <a:cubicBezTo>
                      <a:pt x="36011" y="99837"/>
                      <a:pt x="41335" y="99837"/>
                      <a:pt x="43549" y="102655"/>
                    </a:cubicBezTo>
                    <a:cubicBezTo>
                      <a:pt x="46660" y="107479"/>
                      <a:pt x="46660" y="101842"/>
                      <a:pt x="48873" y="103848"/>
                    </a:cubicBezTo>
                    <a:cubicBezTo>
                      <a:pt x="48873" y="104227"/>
                      <a:pt x="47976" y="111111"/>
                      <a:pt x="50667" y="108672"/>
                    </a:cubicBezTo>
                    <a:cubicBezTo>
                      <a:pt x="51086" y="108292"/>
                      <a:pt x="50667" y="107479"/>
                      <a:pt x="51565" y="107479"/>
                    </a:cubicBezTo>
                    <a:cubicBezTo>
                      <a:pt x="52881" y="107479"/>
                      <a:pt x="52402" y="109051"/>
                      <a:pt x="52402" y="109485"/>
                    </a:cubicBezTo>
                    <a:cubicBezTo>
                      <a:pt x="52402" y="111490"/>
                      <a:pt x="49770" y="112682"/>
                      <a:pt x="49292" y="114688"/>
                    </a:cubicBezTo>
                    <a:cubicBezTo>
                      <a:pt x="49292" y="115121"/>
                      <a:pt x="51086" y="115934"/>
                      <a:pt x="51565" y="116314"/>
                    </a:cubicBezTo>
                    <a:cubicBezTo>
                      <a:pt x="52402" y="117127"/>
                      <a:pt x="52402" y="118319"/>
                      <a:pt x="52881" y="119512"/>
                    </a:cubicBezTo>
                    <a:cubicBezTo>
                      <a:pt x="55094" y="119945"/>
                      <a:pt x="55573" y="119132"/>
                      <a:pt x="55573" y="117127"/>
                    </a:cubicBezTo>
                    <a:cubicBezTo>
                      <a:pt x="55573" y="115121"/>
                      <a:pt x="58683" y="113929"/>
                      <a:pt x="59521" y="112682"/>
                    </a:cubicBezTo>
                    <a:cubicBezTo>
                      <a:pt x="60897" y="110677"/>
                      <a:pt x="61734" y="108672"/>
                      <a:pt x="64426" y="109485"/>
                    </a:cubicBezTo>
                    <a:cubicBezTo>
                      <a:pt x="66640" y="110677"/>
                      <a:pt x="68853" y="111111"/>
                      <a:pt x="71545" y="111111"/>
                    </a:cubicBezTo>
                    <a:cubicBezTo>
                      <a:pt x="71066" y="107859"/>
                      <a:pt x="79501" y="108292"/>
                      <a:pt x="79501" y="112303"/>
                    </a:cubicBezTo>
                    <a:cubicBezTo>
                      <a:pt x="81296" y="112303"/>
                      <a:pt x="82612" y="112303"/>
                      <a:pt x="83988" y="112682"/>
                    </a:cubicBezTo>
                    <a:cubicBezTo>
                      <a:pt x="86201" y="113116"/>
                      <a:pt x="84885" y="112303"/>
                      <a:pt x="86620" y="111490"/>
                    </a:cubicBezTo>
                    <a:cubicBezTo>
                      <a:pt x="86620" y="111111"/>
                      <a:pt x="87098" y="110677"/>
                      <a:pt x="87098" y="110298"/>
                    </a:cubicBezTo>
                    <a:cubicBezTo>
                      <a:pt x="87517" y="110677"/>
                      <a:pt x="87996" y="110677"/>
                      <a:pt x="87996" y="111111"/>
                    </a:cubicBezTo>
                    <a:cubicBezTo>
                      <a:pt x="88893" y="110677"/>
                      <a:pt x="88414" y="109864"/>
                      <a:pt x="89312" y="109485"/>
                    </a:cubicBezTo>
                    <a:cubicBezTo>
                      <a:pt x="89730" y="109051"/>
                      <a:pt x="91106" y="109485"/>
                      <a:pt x="91525" y="109051"/>
                    </a:cubicBezTo>
                    <a:cubicBezTo>
                      <a:pt x="91944" y="108292"/>
                      <a:pt x="92841" y="107859"/>
                      <a:pt x="92841" y="107046"/>
                    </a:cubicBezTo>
                    <a:cubicBezTo>
                      <a:pt x="90628" y="107479"/>
                      <a:pt x="91106" y="104227"/>
                      <a:pt x="91106" y="103035"/>
                    </a:cubicBezTo>
                    <a:cubicBezTo>
                      <a:pt x="91525" y="102222"/>
                      <a:pt x="91944" y="101409"/>
                      <a:pt x="91944" y="100650"/>
                    </a:cubicBezTo>
                    <a:cubicBezTo>
                      <a:pt x="92841" y="99024"/>
                      <a:pt x="92422" y="97018"/>
                      <a:pt x="92841" y="95392"/>
                    </a:cubicBezTo>
                    <a:cubicBezTo>
                      <a:pt x="94217" y="95772"/>
                      <a:pt x="99062" y="98211"/>
                      <a:pt x="99541" y="96205"/>
                    </a:cubicBezTo>
                    <a:cubicBezTo>
                      <a:pt x="99541" y="93766"/>
                      <a:pt x="101754" y="93387"/>
                      <a:pt x="102173" y="95772"/>
                    </a:cubicBezTo>
                    <a:cubicBezTo>
                      <a:pt x="102652" y="96585"/>
                      <a:pt x="102652" y="97831"/>
                      <a:pt x="103070" y="98590"/>
                    </a:cubicBezTo>
                    <a:cubicBezTo>
                      <a:pt x="104386" y="100216"/>
                      <a:pt x="105284" y="98211"/>
                      <a:pt x="105762" y="97831"/>
                    </a:cubicBezTo>
                    <a:cubicBezTo>
                      <a:pt x="107497" y="96585"/>
                      <a:pt x="108394" y="97018"/>
                      <a:pt x="108394" y="95013"/>
                    </a:cubicBezTo>
                    <a:cubicBezTo>
                      <a:pt x="108394" y="93387"/>
                      <a:pt x="107497" y="92953"/>
                      <a:pt x="105762" y="92953"/>
                    </a:cubicBezTo>
                    <a:cubicBezTo>
                      <a:pt x="105762" y="92574"/>
                      <a:pt x="105762" y="92140"/>
                      <a:pt x="105762" y="92140"/>
                    </a:cubicBezTo>
                    <a:cubicBezTo>
                      <a:pt x="107078" y="92140"/>
                      <a:pt x="107497" y="90948"/>
                      <a:pt x="108394" y="90569"/>
                    </a:cubicBezTo>
                    <a:cubicBezTo>
                      <a:pt x="109292" y="89756"/>
                      <a:pt x="110608" y="89756"/>
                      <a:pt x="111984" y="89756"/>
                    </a:cubicBezTo>
                    <a:cubicBezTo>
                      <a:pt x="111984" y="88563"/>
                      <a:pt x="112402" y="87750"/>
                      <a:pt x="111984" y="86558"/>
                    </a:cubicBezTo>
                    <a:cubicBezTo>
                      <a:pt x="110608" y="86558"/>
                      <a:pt x="110608" y="85745"/>
                      <a:pt x="111086" y="84552"/>
                    </a:cubicBezTo>
                    <a:cubicBezTo>
                      <a:pt x="111505" y="83739"/>
                      <a:pt x="112821" y="83739"/>
                      <a:pt x="113718" y="84119"/>
                    </a:cubicBezTo>
                    <a:cubicBezTo>
                      <a:pt x="113718" y="84932"/>
                      <a:pt x="115034" y="85311"/>
                      <a:pt x="115932" y="85311"/>
                    </a:cubicBezTo>
                    <a:cubicBezTo>
                      <a:pt x="117308" y="85745"/>
                      <a:pt x="117308" y="87317"/>
                      <a:pt x="118205" y="88563"/>
                    </a:cubicBezTo>
                    <a:cubicBezTo>
                      <a:pt x="119521" y="88563"/>
                      <a:pt x="119102" y="82926"/>
                      <a:pt x="119102" y="82113"/>
                    </a:cubicBezTo>
                    <a:cubicBezTo>
                      <a:pt x="119102" y="80487"/>
                      <a:pt x="119940" y="78861"/>
                      <a:pt x="118624" y="77669"/>
                    </a:cubicBezTo>
                    <a:cubicBezTo>
                      <a:pt x="116829" y="76856"/>
                      <a:pt x="115932" y="75284"/>
                      <a:pt x="115034" y="73279"/>
                    </a:cubicBezTo>
                    <a:cubicBezTo>
                      <a:pt x="115034" y="73658"/>
                      <a:pt x="115034" y="73658"/>
                      <a:pt x="114616" y="73658"/>
                    </a:cubicBezTo>
                    <a:cubicBezTo>
                      <a:pt x="114616" y="73658"/>
                      <a:pt x="114616" y="74037"/>
                      <a:pt x="114616" y="73658"/>
                    </a:cubicBezTo>
                    <a:cubicBezTo>
                      <a:pt x="114616" y="74037"/>
                      <a:pt x="114616" y="73658"/>
                      <a:pt x="114616" y="73658"/>
                    </a:cubicBezTo>
                    <a:cubicBezTo>
                      <a:pt x="114197" y="74037"/>
                      <a:pt x="113718" y="74037"/>
                      <a:pt x="113718" y="73658"/>
                    </a:cubicBezTo>
                    <a:lnTo>
                      <a:pt x="112402" y="72032"/>
                    </a:lnTo>
                    <a:cubicBezTo>
                      <a:pt x="111984" y="71653"/>
                      <a:pt x="112402" y="71219"/>
                      <a:pt x="112402" y="70460"/>
                    </a:cubicBezTo>
                    <a:cubicBezTo>
                      <a:pt x="111984" y="70027"/>
                      <a:pt x="111086" y="70027"/>
                      <a:pt x="111505" y="69214"/>
                    </a:cubicBezTo>
                    <a:cubicBezTo>
                      <a:pt x="111984" y="68455"/>
                      <a:pt x="114197" y="63577"/>
                      <a:pt x="115513" y="63577"/>
                    </a:cubicBezTo>
                    <a:cubicBezTo>
                      <a:pt x="115513" y="63577"/>
                      <a:pt x="116410" y="64010"/>
                      <a:pt x="116829" y="64390"/>
                    </a:cubicBezTo>
                    <a:cubicBezTo>
                      <a:pt x="116829" y="64390"/>
                      <a:pt x="116410" y="64010"/>
                      <a:pt x="116410" y="63577"/>
                    </a:cubicBezTo>
                    <a:cubicBezTo>
                      <a:pt x="113300" y="61571"/>
                      <a:pt x="109710" y="62384"/>
                      <a:pt x="107497" y="59186"/>
                    </a:cubicBezTo>
                    <a:cubicBezTo>
                      <a:pt x="106660" y="57940"/>
                      <a:pt x="107078" y="57181"/>
                      <a:pt x="107976" y="55555"/>
                    </a:cubicBezTo>
                    <a:cubicBezTo>
                      <a:pt x="108394" y="54742"/>
                      <a:pt x="107497" y="52303"/>
                      <a:pt x="107976" y="51111"/>
                    </a:cubicBezTo>
                    <a:cubicBezTo>
                      <a:pt x="107497" y="51111"/>
                      <a:pt x="107078" y="51111"/>
                      <a:pt x="107078" y="51111"/>
                    </a:cubicBezTo>
                    <a:cubicBezTo>
                      <a:pt x="107078" y="48292"/>
                      <a:pt x="105762" y="49485"/>
                      <a:pt x="103549" y="49105"/>
                    </a:cubicBezTo>
                    <a:cubicBezTo>
                      <a:pt x="101754" y="48672"/>
                      <a:pt x="100857" y="45907"/>
                      <a:pt x="99960" y="44281"/>
                    </a:cubicBezTo>
                    <a:cubicBezTo>
                      <a:pt x="98644" y="42276"/>
                      <a:pt x="97746" y="42655"/>
                      <a:pt x="97268" y="44661"/>
                    </a:cubicBezTo>
                    <a:cubicBezTo>
                      <a:pt x="96430" y="47479"/>
                      <a:pt x="93320" y="46666"/>
                      <a:pt x="91106" y="46287"/>
                    </a:cubicBezTo>
                    <a:cubicBezTo>
                      <a:pt x="91106" y="44281"/>
                      <a:pt x="91525" y="42276"/>
                      <a:pt x="90628" y="40271"/>
                    </a:cubicBezTo>
                    <a:cubicBezTo>
                      <a:pt x="90209" y="38644"/>
                      <a:pt x="88893" y="37018"/>
                      <a:pt x="87517" y="35826"/>
                    </a:cubicBezTo>
                    <a:cubicBezTo>
                      <a:pt x="86620" y="34634"/>
                      <a:pt x="79501" y="26558"/>
                      <a:pt x="85304" y="27750"/>
                    </a:cubicBezTo>
                    <a:cubicBezTo>
                      <a:pt x="85722" y="26558"/>
                      <a:pt x="82193" y="22113"/>
                      <a:pt x="81296" y="21355"/>
                    </a:cubicBezTo>
                    <a:cubicBezTo>
                      <a:pt x="79980" y="19728"/>
                      <a:pt x="77288" y="19295"/>
                      <a:pt x="75553" y="18536"/>
                    </a:cubicBezTo>
                    <a:cubicBezTo>
                      <a:pt x="74177" y="17723"/>
                      <a:pt x="71964" y="18536"/>
                      <a:pt x="70648" y="17289"/>
                    </a:cubicBezTo>
                    <a:cubicBezTo>
                      <a:pt x="71066" y="16476"/>
                      <a:pt x="72442" y="16910"/>
                      <a:pt x="73339" y="16476"/>
                    </a:cubicBezTo>
                    <a:cubicBezTo>
                      <a:pt x="74656" y="15718"/>
                      <a:pt x="73758" y="14092"/>
                      <a:pt x="73758" y="12899"/>
                    </a:cubicBezTo>
                    <a:cubicBezTo>
                      <a:pt x="73339" y="10081"/>
                      <a:pt x="76450" y="10894"/>
                      <a:pt x="78664" y="10894"/>
                    </a:cubicBezTo>
                    <a:cubicBezTo>
                      <a:pt x="78185" y="10894"/>
                      <a:pt x="79980" y="7642"/>
                      <a:pt x="79980" y="7642"/>
                    </a:cubicBezTo>
                    <a:cubicBezTo>
                      <a:pt x="80877" y="6449"/>
                      <a:pt x="82612" y="6016"/>
                      <a:pt x="84406" y="6016"/>
                    </a:cubicBezTo>
                    <a:cubicBezTo>
                      <a:pt x="84406" y="4444"/>
                      <a:pt x="82612" y="3197"/>
                      <a:pt x="81774" y="2005"/>
                    </a:cubicBezTo>
                    <a:cubicBezTo>
                      <a:pt x="81774" y="2005"/>
                      <a:pt x="81296" y="1192"/>
                      <a:pt x="80877" y="379"/>
                    </a:cubicBezTo>
                    <a:cubicBezTo>
                      <a:pt x="80398" y="379"/>
                      <a:pt x="79980" y="0"/>
                      <a:pt x="79501" y="1626"/>
                    </a:cubicBezTo>
                    <a:cubicBezTo>
                      <a:pt x="79082" y="2818"/>
                      <a:pt x="79082" y="3197"/>
                      <a:pt x="77288" y="3631"/>
                    </a:cubicBezTo>
                    <a:cubicBezTo>
                      <a:pt x="75972" y="3631"/>
                      <a:pt x="74656" y="3197"/>
                      <a:pt x="73339" y="3631"/>
                    </a:cubicBezTo>
                    <a:cubicBezTo>
                      <a:pt x="73339" y="4823"/>
                      <a:pt x="71066" y="4444"/>
                      <a:pt x="71066" y="6449"/>
                    </a:cubicBezTo>
                    <a:cubicBezTo>
                      <a:pt x="69332" y="6449"/>
                      <a:pt x="68434" y="6016"/>
                      <a:pt x="66640" y="5203"/>
                    </a:cubicBezTo>
                    <a:lnTo>
                      <a:pt x="66221" y="5203"/>
                    </a:lnTo>
                    <a:cubicBezTo>
                      <a:pt x="66221" y="6829"/>
                      <a:pt x="65324" y="8455"/>
                      <a:pt x="65324" y="9647"/>
                    </a:cubicBezTo>
                    <a:cubicBezTo>
                      <a:pt x="65324" y="10894"/>
                      <a:pt x="64845" y="11273"/>
                      <a:pt x="64007" y="12086"/>
                    </a:cubicBezTo>
                    <a:cubicBezTo>
                      <a:pt x="63110" y="12899"/>
                      <a:pt x="62213" y="12899"/>
                      <a:pt x="61734" y="14092"/>
                    </a:cubicBezTo>
                    <a:cubicBezTo>
                      <a:pt x="58683" y="14092"/>
                      <a:pt x="55992" y="14092"/>
                      <a:pt x="52881" y="14092"/>
                    </a:cubicBezTo>
                    <a:cubicBezTo>
                      <a:pt x="51565" y="14092"/>
                      <a:pt x="49292" y="13712"/>
                      <a:pt x="48454" y="14092"/>
                    </a:cubicBezTo>
                    <a:cubicBezTo>
                      <a:pt x="47078" y="14905"/>
                      <a:pt x="47557" y="16476"/>
                      <a:pt x="46241" y="16476"/>
                    </a:cubicBezTo>
                    <a:cubicBezTo>
                      <a:pt x="45762" y="19728"/>
                      <a:pt x="43130" y="18536"/>
                      <a:pt x="40917" y="19295"/>
                    </a:cubicBezTo>
                    <a:cubicBezTo>
                      <a:pt x="39541" y="19728"/>
                      <a:pt x="38644" y="20542"/>
                      <a:pt x="37746" y="21355"/>
                    </a:cubicBezTo>
                    <a:cubicBezTo>
                      <a:pt x="36430" y="22547"/>
                      <a:pt x="36909" y="22547"/>
                      <a:pt x="36430" y="24173"/>
                    </a:cubicBezTo>
                    <a:cubicBezTo>
                      <a:pt x="35533" y="25745"/>
                      <a:pt x="35114" y="24173"/>
                      <a:pt x="33798" y="24986"/>
                    </a:cubicBezTo>
                    <a:cubicBezTo>
                      <a:pt x="32901" y="25745"/>
                      <a:pt x="34636" y="28563"/>
                      <a:pt x="35114" y="29376"/>
                    </a:cubicBezTo>
                    <a:cubicBezTo>
                      <a:pt x="36430" y="31002"/>
                      <a:pt x="36909" y="32574"/>
                      <a:pt x="36430" y="34634"/>
                    </a:cubicBezTo>
                    <a:cubicBezTo>
                      <a:pt x="36011" y="34634"/>
                      <a:pt x="35533" y="35013"/>
                      <a:pt x="35114" y="35392"/>
                    </a:cubicBezTo>
                    <a:cubicBezTo>
                      <a:pt x="37328" y="35392"/>
                      <a:pt x="37746" y="35826"/>
                      <a:pt x="37746" y="37831"/>
                    </a:cubicBezTo>
                    <a:cubicBezTo>
                      <a:pt x="37746" y="38265"/>
                      <a:pt x="36011" y="38644"/>
                      <a:pt x="36011" y="39024"/>
                    </a:cubicBezTo>
                    <a:cubicBezTo>
                      <a:pt x="35114" y="39457"/>
                      <a:pt x="34217" y="40271"/>
                      <a:pt x="33798" y="41084"/>
                    </a:cubicBezTo>
                    <a:cubicBezTo>
                      <a:pt x="33320" y="42276"/>
                      <a:pt x="31106" y="49485"/>
                      <a:pt x="33320" y="49485"/>
                    </a:cubicBezTo>
                    <a:cubicBezTo>
                      <a:pt x="33320" y="49918"/>
                      <a:pt x="33320" y="49918"/>
                      <a:pt x="33320" y="50298"/>
                    </a:cubicBezTo>
                    <a:cubicBezTo>
                      <a:pt x="33798" y="50298"/>
                      <a:pt x="34636" y="50298"/>
                      <a:pt x="35114" y="50298"/>
                    </a:cubicBezTo>
                    <a:cubicBezTo>
                      <a:pt x="35114" y="49918"/>
                      <a:pt x="35533" y="49485"/>
                      <a:pt x="35114" y="49105"/>
                    </a:cubicBezTo>
                    <a:cubicBezTo>
                      <a:pt x="36430" y="49105"/>
                      <a:pt x="37328" y="49105"/>
                      <a:pt x="38225" y="49105"/>
                    </a:cubicBezTo>
                    <a:cubicBezTo>
                      <a:pt x="38644" y="49918"/>
                      <a:pt x="38644" y="50731"/>
                      <a:pt x="38225" y="51111"/>
                    </a:cubicBezTo>
                    <a:cubicBezTo>
                      <a:pt x="37746" y="51924"/>
                      <a:pt x="36430" y="51111"/>
                      <a:pt x="36011" y="51544"/>
                    </a:cubicBezTo>
                    <a:cubicBezTo>
                      <a:pt x="35114" y="51544"/>
                      <a:pt x="35533" y="51924"/>
                      <a:pt x="34636" y="52737"/>
                    </a:cubicBezTo>
                    <a:cubicBezTo>
                      <a:pt x="33798" y="53550"/>
                      <a:pt x="33798" y="53116"/>
                      <a:pt x="32901" y="53550"/>
                    </a:cubicBezTo>
                    <a:cubicBezTo>
                      <a:pt x="32003" y="53929"/>
                      <a:pt x="32003" y="53550"/>
                      <a:pt x="31525" y="54363"/>
                    </a:cubicBezTo>
                    <a:cubicBezTo>
                      <a:pt x="31106" y="55121"/>
                      <a:pt x="30687" y="55555"/>
                      <a:pt x="30209" y="55934"/>
                    </a:cubicBezTo>
                    <a:cubicBezTo>
                      <a:pt x="28893" y="57181"/>
                      <a:pt x="27996" y="57940"/>
                      <a:pt x="26679" y="59186"/>
                    </a:cubicBezTo>
                    <a:cubicBezTo>
                      <a:pt x="25782" y="60379"/>
                      <a:pt x="24466" y="60379"/>
                      <a:pt x="23090" y="61192"/>
                    </a:cubicBezTo>
                    <a:cubicBezTo>
                      <a:pt x="20877" y="61571"/>
                      <a:pt x="21774" y="62764"/>
                      <a:pt x="20877" y="64390"/>
                    </a:cubicBezTo>
                    <a:cubicBezTo>
                      <a:pt x="20458" y="65203"/>
                      <a:pt x="18664" y="65582"/>
                      <a:pt x="17766" y="66395"/>
                    </a:cubicBezTo>
                    <a:cubicBezTo>
                      <a:pt x="16869" y="68021"/>
                      <a:pt x="16450" y="68455"/>
                      <a:pt x="14656" y="68455"/>
                    </a:cubicBezTo>
                    <a:cubicBezTo>
                      <a:pt x="14656" y="68834"/>
                      <a:pt x="14656" y="69647"/>
                      <a:pt x="14237" y="70460"/>
                    </a:cubicBezTo>
                    <a:cubicBezTo>
                      <a:pt x="12921" y="70840"/>
                      <a:pt x="12442" y="72466"/>
                      <a:pt x="11126" y="72845"/>
                    </a:cubicBezTo>
                    <a:cubicBezTo>
                      <a:pt x="11126" y="72845"/>
                      <a:pt x="11126" y="72845"/>
                      <a:pt x="11126" y="73279"/>
                    </a:cubicBezTo>
                    <a:cubicBezTo>
                      <a:pt x="9810" y="73279"/>
                      <a:pt x="6699" y="72845"/>
                      <a:pt x="6699" y="74850"/>
                    </a:cubicBezTo>
                    <a:cubicBezTo>
                      <a:pt x="8015" y="74850"/>
                      <a:pt x="8434" y="75284"/>
                      <a:pt x="8434" y="76476"/>
                    </a:cubicBezTo>
                    <a:cubicBezTo>
                      <a:pt x="8434" y="76476"/>
                      <a:pt x="5802" y="76856"/>
                      <a:pt x="5324" y="76856"/>
                    </a:cubicBezTo>
                    <a:cubicBezTo>
                      <a:pt x="4007" y="78482"/>
                      <a:pt x="5324" y="79674"/>
                      <a:pt x="7118" y="80487"/>
                    </a:cubicBezTo>
                    <a:cubicBezTo>
                      <a:pt x="7118" y="82493"/>
                      <a:pt x="6699" y="84552"/>
                      <a:pt x="6221" y="86558"/>
                    </a:cubicBezTo>
                    <a:cubicBezTo>
                      <a:pt x="5802" y="88130"/>
                      <a:pt x="6221" y="88130"/>
                      <a:pt x="4426" y="88943"/>
                    </a:cubicBezTo>
                    <a:cubicBezTo>
                      <a:pt x="2691" y="89756"/>
                      <a:pt x="1794" y="90135"/>
                      <a:pt x="478" y="91382"/>
                    </a:cubicBezTo>
                    <a:cubicBezTo>
                      <a:pt x="478" y="91761"/>
                      <a:pt x="0" y="92140"/>
                      <a:pt x="0" y="92574"/>
                    </a:cubicBezTo>
                    <a:cubicBezTo>
                      <a:pt x="1794" y="93387"/>
                      <a:pt x="3589" y="94579"/>
                      <a:pt x="3110" y="9658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8" name="Shape 2600">
                <a:extLst>
                  <a:ext uri="{FF2B5EF4-FFF2-40B4-BE49-F238E27FC236}">
                    <a16:creationId xmlns:a16="http://schemas.microsoft.com/office/drawing/2014/main" id="{193DBAE6-EE68-D557-B5D0-9A11F45EFE39}"/>
                  </a:ext>
                </a:extLst>
              </p:cNvPr>
              <p:cNvSpPr/>
              <p:nvPr/>
            </p:nvSpPr>
            <p:spPr>
              <a:xfrm>
                <a:off x="7789198" y="3520988"/>
                <a:ext cx="640685" cy="1033743"/>
              </a:xfrm>
              <a:custGeom>
                <a:avLst/>
                <a:gdLst/>
                <a:ahLst/>
                <a:cxnLst/>
                <a:rect l="0" t="0" r="0" b="0"/>
                <a:pathLst>
                  <a:path w="120000" h="120000" extrusionOk="0">
                    <a:moveTo>
                      <a:pt x="119049" y="24490"/>
                    </a:moveTo>
                    <a:lnTo>
                      <a:pt x="119049" y="24490"/>
                    </a:lnTo>
                    <a:cubicBezTo>
                      <a:pt x="119049" y="23544"/>
                      <a:pt x="119628" y="22599"/>
                      <a:pt x="119958" y="21448"/>
                    </a:cubicBezTo>
                    <a:cubicBezTo>
                      <a:pt x="118099" y="21448"/>
                      <a:pt x="115950" y="21832"/>
                      <a:pt x="114710" y="20502"/>
                    </a:cubicBezTo>
                    <a:cubicBezTo>
                      <a:pt x="114132" y="19940"/>
                      <a:pt x="113512" y="18994"/>
                      <a:pt x="112272" y="18994"/>
                    </a:cubicBezTo>
                    <a:cubicBezTo>
                      <a:pt x="111983" y="18048"/>
                      <a:pt x="112603" y="15185"/>
                      <a:pt x="110454" y="15568"/>
                    </a:cubicBezTo>
                    <a:cubicBezTo>
                      <a:pt x="109834" y="13677"/>
                      <a:pt x="112603" y="11018"/>
                      <a:pt x="109834" y="9688"/>
                    </a:cubicBezTo>
                    <a:cubicBezTo>
                      <a:pt x="109214" y="9305"/>
                      <a:pt x="107355" y="9867"/>
                      <a:pt x="106157" y="9484"/>
                    </a:cubicBezTo>
                    <a:cubicBezTo>
                      <a:pt x="105206" y="9305"/>
                      <a:pt x="105206" y="8359"/>
                      <a:pt x="105206" y="7797"/>
                    </a:cubicBezTo>
                    <a:cubicBezTo>
                      <a:pt x="103677" y="7976"/>
                      <a:pt x="103388" y="7030"/>
                      <a:pt x="103057" y="6263"/>
                    </a:cubicBezTo>
                    <a:cubicBezTo>
                      <a:pt x="102768" y="5521"/>
                      <a:pt x="102148" y="5138"/>
                      <a:pt x="100909" y="4755"/>
                    </a:cubicBezTo>
                    <a:cubicBezTo>
                      <a:pt x="98760" y="3809"/>
                      <a:pt x="97851" y="3425"/>
                      <a:pt x="97561" y="1533"/>
                    </a:cubicBezTo>
                    <a:cubicBezTo>
                      <a:pt x="97561" y="383"/>
                      <a:pt x="95413" y="0"/>
                      <a:pt x="93264" y="0"/>
                    </a:cubicBezTo>
                    <a:cubicBezTo>
                      <a:pt x="93264" y="204"/>
                      <a:pt x="93553" y="383"/>
                      <a:pt x="93553" y="766"/>
                    </a:cubicBezTo>
                    <a:cubicBezTo>
                      <a:pt x="92644" y="766"/>
                      <a:pt x="91404" y="562"/>
                      <a:pt x="91404" y="1150"/>
                    </a:cubicBezTo>
                    <a:cubicBezTo>
                      <a:pt x="91404" y="1891"/>
                      <a:pt x="90785" y="1329"/>
                      <a:pt x="90165" y="1712"/>
                    </a:cubicBezTo>
                    <a:cubicBezTo>
                      <a:pt x="88966" y="2479"/>
                      <a:pt x="90495" y="3988"/>
                      <a:pt x="88636" y="4755"/>
                    </a:cubicBezTo>
                    <a:cubicBezTo>
                      <a:pt x="86818" y="5138"/>
                      <a:pt x="80991" y="5138"/>
                      <a:pt x="80991" y="3604"/>
                    </a:cubicBezTo>
                    <a:cubicBezTo>
                      <a:pt x="79752" y="3425"/>
                      <a:pt x="78223" y="3425"/>
                      <a:pt x="77603" y="2863"/>
                    </a:cubicBezTo>
                    <a:cubicBezTo>
                      <a:pt x="76983" y="3425"/>
                      <a:pt x="76363" y="3809"/>
                      <a:pt x="75785" y="3988"/>
                    </a:cubicBezTo>
                    <a:cubicBezTo>
                      <a:pt x="74834" y="3988"/>
                      <a:pt x="73305" y="3809"/>
                      <a:pt x="73016" y="4550"/>
                    </a:cubicBezTo>
                    <a:cubicBezTo>
                      <a:pt x="73016" y="4933"/>
                      <a:pt x="73305" y="5700"/>
                      <a:pt x="72396" y="5879"/>
                    </a:cubicBezTo>
                    <a:cubicBezTo>
                      <a:pt x="71776" y="6084"/>
                      <a:pt x="70867" y="5700"/>
                      <a:pt x="70247" y="5879"/>
                    </a:cubicBezTo>
                    <a:cubicBezTo>
                      <a:pt x="69338" y="6263"/>
                      <a:pt x="69917" y="7209"/>
                      <a:pt x="69049" y="7592"/>
                    </a:cubicBezTo>
                    <a:cubicBezTo>
                      <a:pt x="68140" y="7797"/>
                      <a:pt x="68429" y="6646"/>
                      <a:pt x="67520" y="6467"/>
                    </a:cubicBezTo>
                    <a:cubicBezTo>
                      <a:pt x="66611" y="6263"/>
                      <a:pt x="65661" y="6646"/>
                      <a:pt x="64752" y="6467"/>
                    </a:cubicBezTo>
                    <a:cubicBezTo>
                      <a:pt x="64462" y="5521"/>
                      <a:pt x="61694" y="6263"/>
                      <a:pt x="60454" y="6263"/>
                    </a:cubicBezTo>
                    <a:cubicBezTo>
                      <a:pt x="60743" y="4371"/>
                      <a:pt x="49421" y="5317"/>
                      <a:pt x="47892" y="5138"/>
                    </a:cubicBezTo>
                    <a:cubicBezTo>
                      <a:pt x="48181" y="2658"/>
                      <a:pt x="41735" y="4371"/>
                      <a:pt x="43884" y="5317"/>
                    </a:cubicBezTo>
                    <a:cubicBezTo>
                      <a:pt x="45743" y="6084"/>
                      <a:pt x="47892" y="6467"/>
                      <a:pt x="45413" y="7797"/>
                    </a:cubicBezTo>
                    <a:cubicBezTo>
                      <a:pt x="43264" y="8922"/>
                      <a:pt x="41446" y="9688"/>
                      <a:pt x="44214" y="11197"/>
                    </a:cubicBezTo>
                    <a:cubicBezTo>
                      <a:pt x="45413" y="11785"/>
                      <a:pt x="46942" y="10455"/>
                      <a:pt x="48471" y="10839"/>
                    </a:cubicBezTo>
                    <a:cubicBezTo>
                      <a:pt x="49710" y="11197"/>
                      <a:pt x="50619" y="12526"/>
                      <a:pt x="51570" y="11197"/>
                    </a:cubicBezTo>
                    <a:cubicBezTo>
                      <a:pt x="52479" y="11401"/>
                      <a:pt x="53388" y="12168"/>
                      <a:pt x="53388" y="12731"/>
                    </a:cubicBezTo>
                    <a:cubicBezTo>
                      <a:pt x="55867" y="12731"/>
                      <a:pt x="58305" y="15568"/>
                      <a:pt x="58636" y="16719"/>
                    </a:cubicBezTo>
                    <a:cubicBezTo>
                      <a:pt x="58925" y="19556"/>
                      <a:pt x="56157" y="19556"/>
                      <a:pt x="52479" y="19735"/>
                    </a:cubicBezTo>
                    <a:cubicBezTo>
                      <a:pt x="52809" y="20502"/>
                      <a:pt x="51859" y="20502"/>
                      <a:pt x="51239" y="20886"/>
                    </a:cubicBezTo>
                    <a:cubicBezTo>
                      <a:pt x="50330" y="21448"/>
                      <a:pt x="50330" y="22011"/>
                      <a:pt x="50330" y="22778"/>
                    </a:cubicBezTo>
                    <a:cubicBezTo>
                      <a:pt x="50041" y="23365"/>
                      <a:pt x="49090" y="23749"/>
                      <a:pt x="48181" y="24107"/>
                    </a:cubicBezTo>
                    <a:cubicBezTo>
                      <a:pt x="47272" y="24695"/>
                      <a:pt x="47561" y="25232"/>
                      <a:pt x="47272" y="25794"/>
                    </a:cubicBezTo>
                    <a:cubicBezTo>
                      <a:pt x="47272" y="26740"/>
                      <a:pt x="45743" y="26740"/>
                      <a:pt x="44793" y="27123"/>
                    </a:cubicBezTo>
                    <a:cubicBezTo>
                      <a:pt x="43595" y="27507"/>
                      <a:pt x="43884" y="27686"/>
                      <a:pt x="42975" y="28453"/>
                    </a:cubicBezTo>
                    <a:cubicBezTo>
                      <a:pt x="42066" y="29220"/>
                      <a:pt x="38677" y="28836"/>
                      <a:pt x="38677" y="30166"/>
                    </a:cubicBezTo>
                    <a:cubicBezTo>
                      <a:pt x="37768" y="30345"/>
                      <a:pt x="37148" y="29782"/>
                      <a:pt x="36198" y="29782"/>
                    </a:cubicBezTo>
                    <a:cubicBezTo>
                      <a:pt x="35289" y="29603"/>
                      <a:pt x="35000" y="29987"/>
                      <a:pt x="34380" y="30166"/>
                    </a:cubicBezTo>
                    <a:cubicBezTo>
                      <a:pt x="32520" y="30345"/>
                      <a:pt x="30991" y="30345"/>
                      <a:pt x="29173" y="30345"/>
                    </a:cubicBezTo>
                    <a:cubicBezTo>
                      <a:pt x="29173" y="31495"/>
                      <a:pt x="29173" y="32620"/>
                      <a:pt x="29173" y="33770"/>
                    </a:cubicBezTo>
                    <a:cubicBezTo>
                      <a:pt x="28223" y="33770"/>
                      <a:pt x="27603" y="33770"/>
                      <a:pt x="27024" y="33770"/>
                    </a:cubicBezTo>
                    <a:cubicBezTo>
                      <a:pt x="26694" y="34154"/>
                      <a:pt x="24545" y="35662"/>
                      <a:pt x="26074" y="36046"/>
                    </a:cubicBezTo>
                    <a:cubicBezTo>
                      <a:pt x="26074" y="36429"/>
                      <a:pt x="26074" y="36991"/>
                      <a:pt x="26074" y="37375"/>
                    </a:cubicBezTo>
                    <a:cubicBezTo>
                      <a:pt x="24876" y="37579"/>
                      <a:pt x="23925" y="36812"/>
                      <a:pt x="22396" y="36991"/>
                    </a:cubicBezTo>
                    <a:cubicBezTo>
                      <a:pt x="22396" y="37579"/>
                      <a:pt x="22396" y="38321"/>
                      <a:pt x="22396" y="39088"/>
                    </a:cubicBezTo>
                    <a:cubicBezTo>
                      <a:pt x="21198" y="39471"/>
                      <a:pt x="19958" y="39088"/>
                      <a:pt x="19958" y="40034"/>
                    </a:cubicBezTo>
                    <a:cubicBezTo>
                      <a:pt x="19958" y="40801"/>
                      <a:pt x="20578" y="41542"/>
                      <a:pt x="20867" y="42130"/>
                    </a:cubicBezTo>
                    <a:cubicBezTo>
                      <a:pt x="21198" y="43638"/>
                      <a:pt x="19958" y="44789"/>
                      <a:pt x="17479" y="44584"/>
                    </a:cubicBezTo>
                    <a:cubicBezTo>
                      <a:pt x="17190" y="46118"/>
                      <a:pt x="17190" y="50489"/>
                      <a:pt x="14132" y="52177"/>
                    </a:cubicBezTo>
                    <a:cubicBezTo>
                      <a:pt x="14752" y="52381"/>
                      <a:pt x="15330" y="52765"/>
                      <a:pt x="14752" y="53711"/>
                    </a:cubicBezTo>
                    <a:cubicBezTo>
                      <a:pt x="14421" y="54273"/>
                      <a:pt x="13512" y="54452"/>
                      <a:pt x="12272" y="54657"/>
                    </a:cubicBezTo>
                    <a:cubicBezTo>
                      <a:pt x="11363" y="54657"/>
                      <a:pt x="10743" y="55602"/>
                      <a:pt x="9504" y="55602"/>
                    </a:cubicBezTo>
                    <a:cubicBezTo>
                      <a:pt x="9834" y="54835"/>
                      <a:pt x="8925" y="54657"/>
                      <a:pt x="7975" y="54835"/>
                    </a:cubicBezTo>
                    <a:cubicBezTo>
                      <a:pt x="7975" y="55423"/>
                      <a:pt x="8305" y="55781"/>
                      <a:pt x="8305" y="56369"/>
                    </a:cubicBezTo>
                    <a:cubicBezTo>
                      <a:pt x="8595" y="57111"/>
                      <a:pt x="7975" y="57878"/>
                      <a:pt x="8595" y="58466"/>
                    </a:cubicBezTo>
                    <a:cubicBezTo>
                      <a:pt x="9214" y="59412"/>
                      <a:pt x="10743" y="59028"/>
                      <a:pt x="11652" y="59769"/>
                    </a:cubicBezTo>
                    <a:cubicBezTo>
                      <a:pt x="13801" y="61866"/>
                      <a:pt x="9834" y="63757"/>
                      <a:pt x="9834" y="65675"/>
                    </a:cubicBezTo>
                    <a:cubicBezTo>
                      <a:pt x="10743" y="65854"/>
                      <a:pt x="11652" y="65291"/>
                      <a:pt x="12892" y="65291"/>
                    </a:cubicBezTo>
                    <a:cubicBezTo>
                      <a:pt x="12892" y="66237"/>
                      <a:pt x="12603" y="67004"/>
                      <a:pt x="12603" y="67746"/>
                    </a:cubicBezTo>
                    <a:cubicBezTo>
                      <a:pt x="12603" y="68512"/>
                      <a:pt x="12892" y="69279"/>
                      <a:pt x="11983" y="70225"/>
                    </a:cubicBezTo>
                    <a:cubicBezTo>
                      <a:pt x="11652" y="70609"/>
                      <a:pt x="7975" y="71938"/>
                      <a:pt x="7685" y="71171"/>
                    </a:cubicBezTo>
                    <a:cubicBezTo>
                      <a:pt x="7975" y="71734"/>
                      <a:pt x="7066" y="71938"/>
                      <a:pt x="6735" y="72501"/>
                    </a:cubicBezTo>
                    <a:cubicBezTo>
                      <a:pt x="6446" y="72884"/>
                      <a:pt x="6446" y="73446"/>
                      <a:pt x="6735" y="74009"/>
                    </a:cubicBezTo>
                    <a:cubicBezTo>
                      <a:pt x="7066" y="74009"/>
                      <a:pt x="7685" y="73830"/>
                      <a:pt x="7975" y="73651"/>
                    </a:cubicBezTo>
                    <a:cubicBezTo>
                      <a:pt x="9834" y="74213"/>
                      <a:pt x="10743" y="74392"/>
                      <a:pt x="10454" y="75722"/>
                    </a:cubicBezTo>
                    <a:cubicBezTo>
                      <a:pt x="10454" y="77435"/>
                      <a:pt x="10123" y="77435"/>
                      <a:pt x="7685" y="77613"/>
                    </a:cubicBezTo>
                    <a:cubicBezTo>
                      <a:pt x="7355" y="78201"/>
                      <a:pt x="8595" y="78585"/>
                      <a:pt x="8305" y="79147"/>
                    </a:cubicBezTo>
                    <a:cubicBezTo>
                      <a:pt x="7685" y="79914"/>
                      <a:pt x="6446" y="79914"/>
                      <a:pt x="7355" y="80656"/>
                    </a:cubicBezTo>
                    <a:cubicBezTo>
                      <a:pt x="8595" y="80272"/>
                      <a:pt x="9504" y="79326"/>
                      <a:pt x="11074" y="79914"/>
                    </a:cubicBezTo>
                    <a:cubicBezTo>
                      <a:pt x="12272" y="80477"/>
                      <a:pt x="11983" y="81602"/>
                      <a:pt x="13512" y="81806"/>
                    </a:cubicBezTo>
                    <a:cubicBezTo>
                      <a:pt x="13512" y="83314"/>
                      <a:pt x="13512" y="83877"/>
                      <a:pt x="15661" y="83877"/>
                    </a:cubicBezTo>
                    <a:cubicBezTo>
                      <a:pt x="15661" y="84260"/>
                      <a:pt x="15950" y="84465"/>
                      <a:pt x="15950" y="84848"/>
                    </a:cubicBezTo>
                    <a:cubicBezTo>
                      <a:pt x="17479" y="84848"/>
                      <a:pt x="19958" y="84848"/>
                      <a:pt x="20578" y="85794"/>
                    </a:cubicBezTo>
                    <a:cubicBezTo>
                      <a:pt x="20867" y="86561"/>
                      <a:pt x="19049" y="86919"/>
                      <a:pt x="19338" y="87686"/>
                    </a:cubicBezTo>
                    <a:cubicBezTo>
                      <a:pt x="19628" y="87686"/>
                      <a:pt x="19958" y="87865"/>
                      <a:pt x="20247" y="87865"/>
                    </a:cubicBezTo>
                    <a:cubicBezTo>
                      <a:pt x="19628" y="88248"/>
                      <a:pt x="19049" y="88453"/>
                      <a:pt x="19049" y="89015"/>
                    </a:cubicBezTo>
                    <a:cubicBezTo>
                      <a:pt x="18719" y="89194"/>
                      <a:pt x="18719" y="89015"/>
                      <a:pt x="18429" y="89399"/>
                    </a:cubicBezTo>
                    <a:cubicBezTo>
                      <a:pt x="17809" y="89578"/>
                      <a:pt x="17190" y="89578"/>
                      <a:pt x="16900" y="89961"/>
                    </a:cubicBezTo>
                    <a:cubicBezTo>
                      <a:pt x="15661" y="90140"/>
                      <a:pt x="14132" y="89961"/>
                      <a:pt x="13181" y="89782"/>
                    </a:cubicBezTo>
                    <a:cubicBezTo>
                      <a:pt x="11983" y="89578"/>
                      <a:pt x="11652" y="88632"/>
                      <a:pt x="10743" y="88248"/>
                    </a:cubicBezTo>
                    <a:cubicBezTo>
                      <a:pt x="9504" y="87686"/>
                      <a:pt x="6446" y="90728"/>
                      <a:pt x="4628" y="90524"/>
                    </a:cubicBezTo>
                    <a:cubicBezTo>
                      <a:pt x="4628" y="90728"/>
                      <a:pt x="4628" y="90728"/>
                      <a:pt x="4628" y="90907"/>
                    </a:cubicBezTo>
                    <a:cubicBezTo>
                      <a:pt x="2768" y="91112"/>
                      <a:pt x="4628" y="92824"/>
                      <a:pt x="2768" y="93003"/>
                    </a:cubicBezTo>
                    <a:cubicBezTo>
                      <a:pt x="1239" y="93182"/>
                      <a:pt x="1859" y="95458"/>
                      <a:pt x="2479" y="96046"/>
                    </a:cubicBezTo>
                    <a:cubicBezTo>
                      <a:pt x="3057" y="96608"/>
                      <a:pt x="6157" y="97375"/>
                      <a:pt x="3677" y="98321"/>
                    </a:cubicBezTo>
                    <a:cubicBezTo>
                      <a:pt x="2148" y="98883"/>
                      <a:pt x="0" y="98500"/>
                      <a:pt x="619" y="99829"/>
                    </a:cubicBezTo>
                    <a:cubicBezTo>
                      <a:pt x="619" y="99829"/>
                      <a:pt x="619" y="100417"/>
                      <a:pt x="619" y="100979"/>
                    </a:cubicBezTo>
                    <a:cubicBezTo>
                      <a:pt x="909" y="100979"/>
                      <a:pt x="1239" y="100979"/>
                      <a:pt x="1528" y="101158"/>
                    </a:cubicBezTo>
                    <a:cubicBezTo>
                      <a:pt x="2148" y="101363"/>
                      <a:pt x="2479" y="101925"/>
                      <a:pt x="3057" y="102104"/>
                    </a:cubicBezTo>
                    <a:cubicBezTo>
                      <a:pt x="3677" y="102692"/>
                      <a:pt x="5537" y="103050"/>
                      <a:pt x="6446" y="102488"/>
                    </a:cubicBezTo>
                    <a:cubicBezTo>
                      <a:pt x="8595" y="101158"/>
                      <a:pt x="12272" y="105351"/>
                      <a:pt x="13181" y="106092"/>
                    </a:cubicBezTo>
                    <a:cubicBezTo>
                      <a:pt x="14132" y="107064"/>
                      <a:pt x="14421" y="108189"/>
                      <a:pt x="15041" y="109135"/>
                    </a:cubicBezTo>
                    <a:cubicBezTo>
                      <a:pt x="15661" y="110080"/>
                      <a:pt x="14132" y="110464"/>
                      <a:pt x="14421" y="111410"/>
                    </a:cubicBezTo>
                    <a:cubicBezTo>
                      <a:pt x="15950" y="111793"/>
                      <a:pt x="17190" y="110643"/>
                      <a:pt x="18719" y="110847"/>
                    </a:cubicBezTo>
                    <a:cubicBezTo>
                      <a:pt x="18719" y="111231"/>
                      <a:pt x="18719" y="111614"/>
                      <a:pt x="18719" y="111998"/>
                    </a:cubicBezTo>
                    <a:cubicBezTo>
                      <a:pt x="19958" y="112177"/>
                      <a:pt x="19958" y="111614"/>
                      <a:pt x="20867" y="111614"/>
                    </a:cubicBezTo>
                    <a:cubicBezTo>
                      <a:pt x="20867" y="111793"/>
                      <a:pt x="20867" y="111793"/>
                      <a:pt x="20867" y="111793"/>
                    </a:cubicBezTo>
                    <a:cubicBezTo>
                      <a:pt x="21818" y="112381"/>
                      <a:pt x="19958" y="113123"/>
                      <a:pt x="21198" y="114069"/>
                    </a:cubicBezTo>
                    <a:cubicBezTo>
                      <a:pt x="22396" y="114835"/>
                      <a:pt x="22107" y="115960"/>
                      <a:pt x="22107" y="116932"/>
                    </a:cubicBezTo>
                    <a:cubicBezTo>
                      <a:pt x="22107" y="119974"/>
                      <a:pt x="24256" y="117878"/>
                      <a:pt x="27314" y="117673"/>
                    </a:cubicBezTo>
                    <a:cubicBezTo>
                      <a:pt x="28553" y="117494"/>
                      <a:pt x="29462" y="118440"/>
                      <a:pt x="30702" y="118261"/>
                    </a:cubicBezTo>
                    <a:lnTo>
                      <a:pt x="30991" y="118261"/>
                    </a:lnTo>
                    <a:cubicBezTo>
                      <a:pt x="30991" y="117878"/>
                      <a:pt x="30991" y="117494"/>
                      <a:pt x="30991" y="117494"/>
                    </a:cubicBezTo>
                    <a:cubicBezTo>
                      <a:pt x="30991" y="115960"/>
                      <a:pt x="32520" y="115398"/>
                      <a:pt x="33760" y="114273"/>
                    </a:cubicBezTo>
                    <a:cubicBezTo>
                      <a:pt x="35289" y="113123"/>
                      <a:pt x="35289" y="111614"/>
                      <a:pt x="35619" y="110285"/>
                    </a:cubicBezTo>
                    <a:cubicBezTo>
                      <a:pt x="36818" y="110080"/>
                      <a:pt x="37438" y="109518"/>
                      <a:pt x="38347" y="108956"/>
                    </a:cubicBezTo>
                    <a:cubicBezTo>
                      <a:pt x="38966" y="108751"/>
                      <a:pt x="39297" y="108572"/>
                      <a:pt x="39876" y="108368"/>
                    </a:cubicBezTo>
                    <a:cubicBezTo>
                      <a:pt x="40495" y="108189"/>
                      <a:pt x="41446" y="108572"/>
                      <a:pt x="42066" y="108368"/>
                    </a:cubicBezTo>
                    <a:cubicBezTo>
                      <a:pt x="44504" y="107626"/>
                      <a:pt x="44504" y="105530"/>
                      <a:pt x="46363" y="104584"/>
                    </a:cubicBezTo>
                    <a:cubicBezTo>
                      <a:pt x="47272" y="104584"/>
                      <a:pt x="47892" y="104380"/>
                      <a:pt x="48801" y="104380"/>
                    </a:cubicBezTo>
                    <a:cubicBezTo>
                      <a:pt x="49090" y="103050"/>
                      <a:pt x="48801" y="102692"/>
                      <a:pt x="46942" y="101925"/>
                    </a:cubicBezTo>
                    <a:cubicBezTo>
                      <a:pt x="48181" y="101746"/>
                      <a:pt x="49421" y="101746"/>
                      <a:pt x="50619" y="101746"/>
                    </a:cubicBezTo>
                    <a:cubicBezTo>
                      <a:pt x="50950" y="100417"/>
                      <a:pt x="52809" y="100979"/>
                      <a:pt x="53719" y="100417"/>
                    </a:cubicBezTo>
                    <a:cubicBezTo>
                      <a:pt x="54958" y="99829"/>
                      <a:pt x="54958" y="98321"/>
                      <a:pt x="54628" y="97554"/>
                    </a:cubicBezTo>
                    <a:cubicBezTo>
                      <a:pt x="55537" y="97554"/>
                      <a:pt x="56157" y="97554"/>
                      <a:pt x="56776" y="97554"/>
                    </a:cubicBezTo>
                    <a:cubicBezTo>
                      <a:pt x="57396" y="95100"/>
                      <a:pt x="55867" y="93003"/>
                      <a:pt x="55867" y="90728"/>
                    </a:cubicBezTo>
                    <a:cubicBezTo>
                      <a:pt x="55867" y="89782"/>
                      <a:pt x="56487" y="88632"/>
                      <a:pt x="55537" y="87865"/>
                    </a:cubicBezTo>
                    <a:cubicBezTo>
                      <a:pt x="55247" y="87123"/>
                      <a:pt x="53719" y="86919"/>
                      <a:pt x="53388" y="86178"/>
                    </a:cubicBezTo>
                    <a:cubicBezTo>
                      <a:pt x="53099" y="86178"/>
                      <a:pt x="52190" y="85973"/>
                      <a:pt x="51570" y="85973"/>
                    </a:cubicBezTo>
                    <a:cubicBezTo>
                      <a:pt x="51570" y="84260"/>
                      <a:pt x="54338" y="82752"/>
                      <a:pt x="53388" y="81039"/>
                    </a:cubicBezTo>
                    <a:cubicBezTo>
                      <a:pt x="52809" y="79914"/>
                      <a:pt x="50330" y="80656"/>
                      <a:pt x="50330" y="79326"/>
                    </a:cubicBezTo>
                    <a:cubicBezTo>
                      <a:pt x="49421" y="79326"/>
                      <a:pt x="48471" y="79326"/>
                      <a:pt x="47892" y="79326"/>
                    </a:cubicBezTo>
                    <a:cubicBezTo>
                      <a:pt x="46363" y="77818"/>
                      <a:pt x="48471" y="76489"/>
                      <a:pt x="48471" y="74955"/>
                    </a:cubicBezTo>
                    <a:cubicBezTo>
                      <a:pt x="49710" y="74955"/>
                      <a:pt x="52190" y="74597"/>
                      <a:pt x="51859" y="75926"/>
                    </a:cubicBezTo>
                    <a:cubicBezTo>
                      <a:pt x="55247" y="75926"/>
                      <a:pt x="57396" y="76284"/>
                      <a:pt x="60165" y="77435"/>
                    </a:cubicBezTo>
                    <a:cubicBezTo>
                      <a:pt x="60165" y="78380"/>
                      <a:pt x="60165" y="80093"/>
                      <a:pt x="62603" y="79710"/>
                    </a:cubicBezTo>
                    <a:cubicBezTo>
                      <a:pt x="62314" y="77997"/>
                      <a:pt x="67231" y="78585"/>
                      <a:pt x="68760" y="78968"/>
                    </a:cubicBezTo>
                    <a:cubicBezTo>
                      <a:pt x="68760" y="79531"/>
                      <a:pt x="68760" y="80272"/>
                      <a:pt x="68760" y="80860"/>
                    </a:cubicBezTo>
                    <a:cubicBezTo>
                      <a:pt x="70247" y="81039"/>
                      <a:pt x="70867" y="80272"/>
                      <a:pt x="71776" y="79914"/>
                    </a:cubicBezTo>
                    <a:cubicBezTo>
                      <a:pt x="71776" y="78968"/>
                      <a:pt x="72396" y="77818"/>
                      <a:pt x="71446" y="77051"/>
                    </a:cubicBezTo>
                    <a:cubicBezTo>
                      <a:pt x="71446" y="76872"/>
                      <a:pt x="67520" y="77051"/>
                      <a:pt x="67231" y="77051"/>
                    </a:cubicBezTo>
                    <a:cubicBezTo>
                      <a:pt x="65991" y="76872"/>
                      <a:pt x="63512" y="76668"/>
                      <a:pt x="63223" y="75722"/>
                    </a:cubicBezTo>
                    <a:cubicBezTo>
                      <a:pt x="63223" y="74776"/>
                      <a:pt x="63512" y="73830"/>
                      <a:pt x="63842" y="73063"/>
                    </a:cubicBezTo>
                    <a:cubicBezTo>
                      <a:pt x="64132" y="71350"/>
                      <a:pt x="65661" y="69458"/>
                      <a:pt x="63842" y="67950"/>
                    </a:cubicBezTo>
                    <a:cubicBezTo>
                      <a:pt x="63512" y="67567"/>
                      <a:pt x="62314" y="67746"/>
                      <a:pt x="62314" y="67183"/>
                    </a:cubicBezTo>
                    <a:cubicBezTo>
                      <a:pt x="61983" y="66416"/>
                      <a:pt x="62314" y="65854"/>
                      <a:pt x="62314" y="65087"/>
                    </a:cubicBezTo>
                    <a:cubicBezTo>
                      <a:pt x="61983" y="63195"/>
                      <a:pt x="62314" y="61099"/>
                      <a:pt x="62603" y="59207"/>
                    </a:cubicBezTo>
                    <a:cubicBezTo>
                      <a:pt x="62933" y="59207"/>
                      <a:pt x="63512" y="59207"/>
                      <a:pt x="64132" y="59412"/>
                    </a:cubicBezTo>
                    <a:cubicBezTo>
                      <a:pt x="64132" y="60153"/>
                      <a:pt x="64752" y="60920"/>
                      <a:pt x="66280" y="60741"/>
                    </a:cubicBezTo>
                    <a:cubicBezTo>
                      <a:pt x="66900" y="60536"/>
                      <a:pt x="67520" y="59590"/>
                      <a:pt x="68140" y="59207"/>
                    </a:cubicBezTo>
                    <a:cubicBezTo>
                      <a:pt x="69338" y="57699"/>
                      <a:pt x="70247" y="56165"/>
                      <a:pt x="70247" y="54452"/>
                    </a:cubicBezTo>
                    <a:cubicBezTo>
                      <a:pt x="73305" y="54273"/>
                      <a:pt x="76694" y="54657"/>
                      <a:pt x="79752" y="54657"/>
                    </a:cubicBezTo>
                    <a:cubicBezTo>
                      <a:pt x="80661" y="54657"/>
                      <a:pt x="82520" y="54452"/>
                      <a:pt x="83429" y="55040"/>
                    </a:cubicBezTo>
                    <a:cubicBezTo>
                      <a:pt x="84338" y="55602"/>
                      <a:pt x="85289" y="55423"/>
                      <a:pt x="86487" y="55423"/>
                    </a:cubicBezTo>
                    <a:cubicBezTo>
                      <a:pt x="86818" y="54835"/>
                      <a:pt x="87438" y="54273"/>
                      <a:pt x="87727" y="53506"/>
                    </a:cubicBezTo>
                    <a:cubicBezTo>
                      <a:pt x="88057" y="52944"/>
                      <a:pt x="87438" y="52177"/>
                      <a:pt x="88057" y="51819"/>
                    </a:cubicBezTo>
                    <a:cubicBezTo>
                      <a:pt x="88966" y="50847"/>
                      <a:pt x="91735" y="51231"/>
                      <a:pt x="93264" y="51231"/>
                    </a:cubicBezTo>
                    <a:cubicBezTo>
                      <a:pt x="93553" y="50489"/>
                      <a:pt x="92024" y="50106"/>
                      <a:pt x="92024" y="49339"/>
                    </a:cubicBezTo>
                    <a:cubicBezTo>
                      <a:pt x="91735" y="48393"/>
                      <a:pt x="92024" y="47064"/>
                      <a:pt x="92933" y="46297"/>
                    </a:cubicBezTo>
                    <a:cubicBezTo>
                      <a:pt x="93553" y="45734"/>
                      <a:pt x="95082" y="45556"/>
                      <a:pt x="95082" y="45172"/>
                    </a:cubicBezTo>
                    <a:cubicBezTo>
                      <a:pt x="95413" y="44584"/>
                      <a:pt x="94793" y="44022"/>
                      <a:pt x="95702" y="43843"/>
                    </a:cubicBezTo>
                    <a:cubicBezTo>
                      <a:pt x="96322" y="42309"/>
                      <a:pt x="97561" y="41925"/>
                      <a:pt x="99710" y="41184"/>
                    </a:cubicBezTo>
                    <a:cubicBezTo>
                      <a:pt x="98760" y="40034"/>
                      <a:pt x="96611" y="39471"/>
                      <a:pt x="97851" y="37963"/>
                    </a:cubicBezTo>
                    <a:cubicBezTo>
                      <a:pt x="98471" y="37196"/>
                      <a:pt x="99380" y="37758"/>
                      <a:pt x="99380" y="36812"/>
                    </a:cubicBezTo>
                    <a:cubicBezTo>
                      <a:pt x="99380" y="36046"/>
                      <a:pt x="101239" y="35279"/>
                      <a:pt x="102148" y="35100"/>
                    </a:cubicBezTo>
                    <a:cubicBezTo>
                      <a:pt x="103677" y="34333"/>
                      <a:pt x="106446" y="32824"/>
                      <a:pt x="108305" y="32620"/>
                    </a:cubicBezTo>
                    <a:cubicBezTo>
                      <a:pt x="111983" y="32057"/>
                      <a:pt x="111652" y="31316"/>
                      <a:pt x="111652" y="29399"/>
                    </a:cubicBezTo>
                    <a:cubicBezTo>
                      <a:pt x="111363" y="29220"/>
                      <a:pt x="111033" y="29220"/>
                      <a:pt x="111033" y="29220"/>
                    </a:cubicBezTo>
                    <a:cubicBezTo>
                      <a:pt x="111652" y="29220"/>
                      <a:pt x="111983" y="29220"/>
                      <a:pt x="112603" y="29220"/>
                    </a:cubicBezTo>
                    <a:cubicBezTo>
                      <a:pt x="113181" y="28069"/>
                      <a:pt x="114132" y="27123"/>
                      <a:pt x="115661" y="26357"/>
                    </a:cubicBezTo>
                    <a:cubicBezTo>
                      <a:pt x="116570" y="25615"/>
                      <a:pt x="119049" y="25794"/>
                      <a:pt x="119049" y="2449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29" name="Shape 2601">
                <a:extLst>
                  <a:ext uri="{FF2B5EF4-FFF2-40B4-BE49-F238E27FC236}">
                    <a16:creationId xmlns:a16="http://schemas.microsoft.com/office/drawing/2014/main" id="{3537F1C7-70EC-7757-5671-E786EF3D1B2A}"/>
                  </a:ext>
                </a:extLst>
              </p:cNvPr>
              <p:cNvSpPr/>
              <p:nvPr/>
            </p:nvSpPr>
            <p:spPr>
              <a:xfrm>
                <a:off x="7196151" y="1999521"/>
                <a:ext cx="489993" cy="480923"/>
              </a:xfrm>
              <a:custGeom>
                <a:avLst/>
                <a:gdLst/>
                <a:ahLst/>
                <a:cxnLst/>
                <a:rect l="0" t="0" r="0" b="0"/>
                <a:pathLst>
                  <a:path w="120000" h="120000" extrusionOk="0">
                    <a:moveTo>
                      <a:pt x="104709" y="36703"/>
                    </a:moveTo>
                    <a:lnTo>
                      <a:pt x="104709" y="36703"/>
                    </a:lnTo>
                    <a:cubicBezTo>
                      <a:pt x="103520" y="36703"/>
                      <a:pt x="103520" y="36703"/>
                      <a:pt x="102710" y="35494"/>
                    </a:cubicBezTo>
                    <a:cubicBezTo>
                      <a:pt x="101900" y="34670"/>
                      <a:pt x="101900" y="34285"/>
                      <a:pt x="100711" y="33846"/>
                    </a:cubicBezTo>
                    <a:cubicBezTo>
                      <a:pt x="99900" y="33846"/>
                      <a:pt x="98280" y="34285"/>
                      <a:pt x="97901" y="34670"/>
                    </a:cubicBezTo>
                    <a:cubicBezTo>
                      <a:pt x="97901" y="33846"/>
                      <a:pt x="98280" y="32252"/>
                      <a:pt x="99522" y="32637"/>
                    </a:cubicBezTo>
                    <a:cubicBezTo>
                      <a:pt x="100333" y="30219"/>
                      <a:pt x="103142" y="20824"/>
                      <a:pt x="97469" y="23681"/>
                    </a:cubicBezTo>
                    <a:cubicBezTo>
                      <a:pt x="97091" y="24065"/>
                      <a:pt x="96713" y="24505"/>
                      <a:pt x="96280" y="24890"/>
                    </a:cubicBezTo>
                    <a:cubicBezTo>
                      <a:pt x="95902" y="24890"/>
                      <a:pt x="95092" y="24505"/>
                      <a:pt x="94660" y="24890"/>
                    </a:cubicBezTo>
                    <a:cubicBezTo>
                      <a:pt x="93903" y="25329"/>
                      <a:pt x="93903" y="26538"/>
                      <a:pt x="92660" y="26538"/>
                    </a:cubicBezTo>
                    <a:cubicBezTo>
                      <a:pt x="91904" y="26923"/>
                      <a:pt x="90661" y="26098"/>
                      <a:pt x="89851" y="26098"/>
                    </a:cubicBezTo>
                    <a:cubicBezTo>
                      <a:pt x="88662" y="25714"/>
                      <a:pt x="87474" y="26098"/>
                      <a:pt x="86663" y="25714"/>
                    </a:cubicBezTo>
                    <a:cubicBezTo>
                      <a:pt x="86663" y="24505"/>
                      <a:pt x="86663" y="23241"/>
                      <a:pt x="86663" y="22032"/>
                    </a:cubicBezTo>
                    <a:cubicBezTo>
                      <a:pt x="86285" y="20824"/>
                      <a:pt x="85042" y="19175"/>
                      <a:pt x="84232" y="18351"/>
                    </a:cubicBezTo>
                    <a:cubicBezTo>
                      <a:pt x="83475" y="17142"/>
                      <a:pt x="81422" y="16703"/>
                      <a:pt x="80666" y="15934"/>
                    </a:cubicBezTo>
                    <a:cubicBezTo>
                      <a:pt x="80234" y="14670"/>
                      <a:pt x="80666" y="13076"/>
                      <a:pt x="80666" y="11813"/>
                    </a:cubicBezTo>
                    <a:cubicBezTo>
                      <a:pt x="78613" y="11428"/>
                      <a:pt x="76614" y="13461"/>
                      <a:pt x="75047" y="13901"/>
                    </a:cubicBezTo>
                    <a:cubicBezTo>
                      <a:pt x="73048" y="14670"/>
                      <a:pt x="70616" y="15494"/>
                      <a:pt x="68185" y="15494"/>
                    </a:cubicBezTo>
                    <a:cubicBezTo>
                      <a:pt x="65808" y="15934"/>
                      <a:pt x="63376" y="15494"/>
                      <a:pt x="61809" y="13461"/>
                    </a:cubicBezTo>
                    <a:cubicBezTo>
                      <a:pt x="60999" y="12252"/>
                      <a:pt x="60999" y="11813"/>
                      <a:pt x="59810" y="11428"/>
                    </a:cubicBezTo>
                    <a:cubicBezTo>
                      <a:pt x="58568" y="11428"/>
                      <a:pt x="57001" y="11813"/>
                      <a:pt x="55758" y="11428"/>
                    </a:cubicBezTo>
                    <a:cubicBezTo>
                      <a:pt x="55380" y="10219"/>
                      <a:pt x="53759" y="9395"/>
                      <a:pt x="53381" y="8186"/>
                    </a:cubicBezTo>
                    <a:cubicBezTo>
                      <a:pt x="52570" y="6538"/>
                      <a:pt x="52949" y="6538"/>
                      <a:pt x="50950" y="6098"/>
                    </a:cubicBezTo>
                    <a:cubicBezTo>
                      <a:pt x="49761" y="6098"/>
                      <a:pt x="48140" y="6098"/>
                      <a:pt x="47330" y="5274"/>
                    </a:cubicBezTo>
                    <a:cubicBezTo>
                      <a:pt x="46141" y="4065"/>
                      <a:pt x="46951" y="2857"/>
                      <a:pt x="46141" y="1648"/>
                    </a:cubicBezTo>
                    <a:cubicBezTo>
                      <a:pt x="43331" y="1208"/>
                      <a:pt x="40090" y="1208"/>
                      <a:pt x="37334" y="1208"/>
                    </a:cubicBezTo>
                    <a:cubicBezTo>
                      <a:pt x="34092" y="824"/>
                      <a:pt x="30904" y="0"/>
                      <a:pt x="29716" y="3241"/>
                    </a:cubicBezTo>
                    <a:cubicBezTo>
                      <a:pt x="28473" y="4505"/>
                      <a:pt x="28905" y="6923"/>
                      <a:pt x="27285" y="7747"/>
                    </a:cubicBezTo>
                    <a:cubicBezTo>
                      <a:pt x="25664" y="8571"/>
                      <a:pt x="23286" y="7747"/>
                      <a:pt x="21665" y="8186"/>
                    </a:cubicBezTo>
                    <a:cubicBezTo>
                      <a:pt x="21665" y="9010"/>
                      <a:pt x="21287" y="9780"/>
                      <a:pt x="20855" y="10219"/>
                    </a:cubicBezTo>
                    <a:cubicBezTo>
                      <a:pt x="20477" y="10604"/>
                      <a:pt x="20045" y="10604"/>
                      <a:pt x="20045" y="10604"/>
                    </a:cubicBezTo>
                    <a:cubicBezTo>
                      <a:pt x="19666" y="11043"/>
                      <a:pt x="19234" y="11428"/>
                      <a:pt x="18856" y="11813"/>
                    </a:cubicBezTo>
                    <a:cubicBezTo>
                      <a:pt x="18045" y="12637"/>
                      <a:pt x="18045" y="12637"/>
                      <a:pt x="16857" y="12252"/>
                    </a:cubicBezTo>
                    <a:cubicBezTo>
                      <a:pt x="15668" y="11813"/>
                      <a:pt x="15668" y="11428"/>
                      <a:pt x="15236" y="10219"/>
                    </a:cubicBezTo>
                    <a:cubicBezTo>
                      <a:pt x="14425" y="10219"/>
                      <a:pt x="14047" y="10604"/>
                      <a:pt x="13237" y="10604"/>
                    </a:cubicBezTo>
                    <a:cubicBezTo>
                      <a:pt x="12859" y="11813"/>
                      <a:pt x="12426" y="12637"/>
                      <a:pt x="12426" y="13901"/>
                    </a:cubicBezTo>
                    <a:cubicBezTo>
                      <a:pt x="14047" y="13901"/>
                      <a:pt x="14858" y="13901"/>
                      <a:pt x="15236" y="15494"/>
                    </a:cubicBezTo>
                    <a:cubicBezTo>
                      <a:pt x="15236" y="17142"/>
                      <a:pt x="14858" y="18351"/>
                      <a:pt x="14858" y="19560"/>
                    </a:cubicBezTo>
                    <a:cubicBezTo>
                      <a:pt x="14425" y="22032"/>
                      <a:pt x="14425" y="24505"/>
                      <a:pt x="12859" y="26098"/>
                    </a:cubicBezTo>
                    <a:cubicBezTo>
                      <a:pt x="12426" y="26538"/>
                      <a:pt x="12048" y="26538"/>
                      <a:pt x="11238" y="26923"/>
                    </a:cubicBezTo>
                    <a:cubicBezTo>
                      <a:pt x="11238" y="27362"/>
                      <a:pt x="10805" y="27362"/>
                      <a:pt x="10805" y="27362"/>
                    </a:cubicBezTo>
                    <a:cubicBezTo>
                      <a:pt x="10427" y="27362"/>
                      <a:pt x="10805" y="27747"/>
                      <a:pt x="10427" y="28131"/>
                    </a:cubicBezTo>
                    <a:cubicBezTo>
                      <a:pt x="10049" y="28131"/>
                      <a:pt x="9617" y="28131"/>
                      <a:pt x="9239" y="28131"/>
                    </a:cubicBezTo>
                    <a:cubicBezTo>
                      <a:pt x="9617" y="28956"/>
                      <a:pt x="10049" y="29780"/>
                      <a:pt x="10049" y="29780"/>
                    </a:cubicBezTo>
                    <a:cubicBezTo>
                      <a:pt x="10805" y="30989"/>
                      <a:pt x="12426" y="32252"/>
                      <a:pt x="12426" y="33846"/>
                    </a:cubicBezTo>
                    <a:cubicBezTo>
                      <a:pt x="10805" y="33846"/>
                      <a:pt x="9239" y="34285"/>
                      <a:pt x="8428" y="35494"/>
                    </a:cubicBezTo>
                    <a:cubicBezTo>
                      <a:pt x="8428" y="35494"/>
                      <a:pt x="6807" y="38791"/>
                      <a:pt x="7239" y="38791"/>
                    </a:cubicBezTo>
                    <a:cubicBezTo>
                      <a:pt x="5240" y="38791"/>
                      <a:pt x="2431" y="37967"/>
                      <a:pt x="2809" y="40824"/>
                    </a:cubicBezTo>
                    <a:cubicBezTo>
                      <a:pt x="2809" y="42032"/>
                      <a:pt x="3619" y="43681"/>
                      <a:pt x="2431" y="44450"/>
                    </a:cubicBezTo>
                    <a:cubicBezTo>
                      <a:pt x="1620" y="44890"/>
                      <a:pt x="378" y="44450"/>
                      <a:pt x="0" y="45274"/>
                    </a:cubicBezTo>
                    <a:cubicBezTo>
                      <a:pt x="1188" y="46538"/>
                      <a:pt x="3187" y="45714"/>
                      <a:pt x="4430" y="46538"/>
                    </a:cubicBezTo>
                    <a:cubicBezTo>
                      <a:pt x="5997" y="47307"/>
                      <a:pt x="8428" y="47747"/>
                      <a:pt x="9617" y="49395"/>
                    </a:cubicBezTo>
                    <a:cubicBezTo>
                      <a:pt x="10427" y="50164"/>
                      <a:pt x="13615" y="54670"/>
                      <a:pt x="13237" y="55879"/>
                    </a:cubicBezTo>
                    <a:cubicBezTo>
                      <a:pt x="7996" y="54670"/>
                      <a:pt x="14425" y="62857"/>
                      <a:pt x="15236" y="64065"/>
                    </a:cubicBezTo>
                    <a:cubicBezTo>
                      <a:pt x="16479" y="65274"/>
                      <a:pt x="17667" y="66923"/>
                      <a:pt x="18045" y="68571"/>
                    </a:cubicBezTo>
                    <a:cubicBezTo>
                      <a:pt x="18856" y="70604"/>
                      <a:pt x="18478" y="72637"/>
                      <a:pt x="18478" y="74670"/>
                    </a:cubicBezTo>
                    <a:cubicBezTo>
                      <a:pt x="20477" y="75054"/>
                      <a:pt x="23286" y="75879"/>
                      <a:pt x="24043" y="73021"/>
                    </a:cubicBezTo>
                    <a:cubicBezTo>
                      <a:pt x="24475" y="70989"/>
                      <a:pt x="25285" y="70604"/>
                      <a:pt x="26474" y="72637"/>
                    </a:cubicBezTo>
                    <a:cubicBezTo>
                      <a:pt x="27285" y="74285"/>
                      <a:pt x="28095" y="77087"/>
                      <a:pt x="29716" y="77527"/>
                    </a:cubicBezTo>
                    <a:cubicBezTo>
                      <a:pt x="31715" y="77912"/>
                      <a:pt x="32904" y="76703"/>
                      <a:pt x="32904" y="79560"/>
                    </a:cubicBezTo>
                    <a:cubicBezTo>
                      <a:pt x="32904" y="79560"/>
                      <a:pt x="33282" y="79560"/>
                      <a:pt x="33714" y="79560"/>
                    </a:cubicBezTo>
                    <a:cubicBezTo>
                      <a:pt x="33282" y="80769"/>
                      <a:pt x="34092" y="83241"/>
                      <a:pt x="33714" y="84065"/>
                    </a:cubicBezTo>
                    <a:cubicBezTo>
                      <a:pt x="32904" y="85714"/>
                      <a:pt x="32525" y="86483"/>
                      <a:pt x="33282" y="87747"/>
                    </a:cubicBezTo>
                    <a:cubicBezTo>
                      <a:pt x="35281" y="90989"/>
                      <a:pt x="38523" y="90164"/>
                      <a:pt x="41332" y="92197"/>
                    </a:cubicBezTo>
                    <a:cubicBezTo>
                      <a:pt x="41332" y="92637"/>
                      <a:pt x="41710" y="93021"/>
                      <a:pt x="41710" y="93021"/>
                    </a:cubicBezTo>
                    <a:cubicBezTo>
                      <a:pt x="42521" y="93461"/>
                      <a:pt x="43331" y="94230"/>
                      <a:pt x="43331" y="94230"/>
                    </a:cubicBezTo>
                    <a:cubicBezTo>
                      <a:pt x="43331" y="94230"/>
                      <a:pt x="43331" y="94670"/>
                      <a:pt x="43331" y="95054"/>
                    </a:cubicBezTo>
                    <a:cubicBezTo>
                      <a:pt x="43764" y="96318"/>
                      <a:pt x="44520" y="97527"/>
                      <a:pt x="45330" y="98351"/>
                    </a:cubicBezTo>
                    <a:cubicBezTo>
                      <a:pt x="46519" y="99560"/>
                      <a:pt x="47762" y="101208"/>
                      <a:pt x="49329" y="102802"/>
                    </a:cubicBezTo>
                    <a:cubicBezTo>
                      <a:pt x="50571" y="103626"/>
                      <a:pt x="52949" y="104835"/>
                      <a:pt x="52949" y="106483"/>
                    </a:cubicBezTo>
                    <a:cubicBezTo>
                      <a:pt x="53381" y="108516"/>
                      <a:pt x="52949" y="110604"/>
                      <a:pt x="52949" y="113021"/>
                    </a:cubicBezTo>
                    <a:cubicBezTo>
                      <a:pt x="55380" y="113021"/>
                      <a:pt x="57379" y="113461"/>
                      <a:pt x="59000" y="115494"/>
                    </a:cubicBezTo>
                    <a:cubicBezTo>
                      <a:pt x="60189" y="117527"/>
                      <a:pt x="62188" y="117087"/>
                      <a:pt x="64187" y="117087"/>
                    </a:cubicBezTo>
                    <a:cubicBezTo>
                      <a:pt x="64187" y="119945"/>
                      <a:pt x="64997" y="119560"/>
                      <a:pt x="66186" y="118736"/>
                    </a:cubicBezTo>
                    <a:lnTo>
                      <a:pt x="66186" y="118351"/>
                    </a:lnTo>
                    <a:lnTo>
                      <a:pt x="66186" y="118736"/>
                    </a:lnTo>
                    <a:cubicBezTo>
                      <a:pt x="66996" y="118351"/>
                      <a:pt x="67807" y="117527"/>
                      <a:pt x="68185" y="117087"/>
                    </a:cubicBezTo>
                    <a:cubicBezTo>
                      <a:pt x="67807" y="117527"/>
                      <a:pt x="66996" y="118351"/>
                      <a:pt x="66186" y="118736"/>
                    </a:cubicBezTo>
                    <a:lnTo>
                      <a:pt x="66186" y="119120"/>
                    </a:lnTo>
                    <a:cubicBezTo>
                      <a:pt x="68185" y="117912"/>
                      <a:pt x="71427" y="116263"/>
                      <a:pt x="72615" y="115494"/>
                    </a:cubicBezTo>
                    <a:cubicBezTo>
                      <a:pt x="73804" y="114670"/>
                      <a:pt x="73426" y="112637"/>
                      <a:pt x="71427" y="112637"/>
                    </a:cubicBezTo>
                    <a:cubicBezTo>
                      <a:pt x="71805" y="110989"/>
                      <a:pt x="73804" y="106483"/>
                      <a:pt x="71427" y="106483"/>
                    </a:cubicBezTo>
                    <a:cubicBezTo>
                      <a:pt x="70995" y="105274"/>
                      <a:pt x="73048" y="99560"/>
                      <a:pt x="74615" y="99945"/>
                    </a:cubicBezTo>
                    <a:cubicBezTo>
                      <a:pt x="74615" y="99945"/>
                      <a:pt x="74615" y="99560"/>
                      <a:pt x="74615" y="99175"/>
                    </a:cubicBezTo>
                    <a:cubicBezTo>
                      <a:pt x="74615" y="99175"/>
                      <a:pt x="74615" y="99175"/>
                      <a:pt x="74236" y="99175"/>
                    </a:cubicBezTo>
                    <a:cubicBezTo>
                      <a:pt x="73804" y="97912"/>
                      <a:pt x="73426" y="97142"/>
                      <a:pt x="73804" y="95494"/>
                    </a:cubicBezTo>
                    <a:cubicBezTo>
                      <a:pt x="74615" y="95494"/>
                      <a:pt x="77424" y="96318"/>
                      <a:pt x="77046" y="94230"/>
                    </a:cubicBezTo>
                    <a:cubicBezTo>
                      <a:pt x="76614" y="94670"/>
                      <a:pt x="76235" y="94230"/>
                      <a:pt x="75857" y="94230"/>
                    </a:cubicBezTo>
                    <a:cubicBezTo>
                      <a:pt x="75857" y="92197"/>
                      <a:pt x="79423" y="87747"/>
                      <a:pt x="81855" y="88516"/>
                    </a:cubicBezTo>
                    <a:cubicBezTo>
                      <a:pt x="82665" y="88956"/>
                      <a:pt x="83475" y="90604"/>
                      <a:pt x="84664" y="90164"/>
                    </a:cubicBezTo>
                    <a:cubicBezTo>
                      <a:pt x="85475" y="90164"/>
                      <a:pt x="85853" y="87747"/>
                      <a:pt x="86285" y="86923"/>
                    </a:cubicBezTo>
                    <a:cubicBezTo>
                      <a:pt x="88284" y="85274"/>
                      <a:pt x="91472" y="87307"/>
                      <a:pt x="93093" y="84450"/>
                    </a:cubicBezTo>
                    <a:cubicBezTo>
                      <a:pt x="95092" y="84450"/>
                      <a:pt x="98712" y="85274"/>
                      <a:pt x="100711" y="86098"/>
                    </a:cubicBezTo>
                    <a:cubicBezTo>
                      <a:pt x="102710" y="86923"/>
                      <a:pt x="103899" y="86923"/>
                      <a:pt x="106330" y="86923"/>
                    </a:cubicBezTo>
                    <a:cubicBezTo>
                      <a:pt x="108707" y="86923"/>
                      <a:pt x="114326" y="87747"/>
                      <a:pt x="113948" y="91373"/>
                    </a:cubicBezTo>
                    <a:cubicBezTo>
                      <a:pt x="114759" y="91373"/>
                      <a:pt x="119945" y="91813"/>
                      <a:pt x="119945" y="90989"/>
                    </a:cubicBezTo>
                    <a:cubicBezTo>
                      <a:pt x="119567" y="89780"/>
                      <a:pt x="118757" y="88516"/>
                      <a:pt x="117946" y="87307"/>
                    </a:cubicBezTo>
                    <a:cubicBezTo>
                      <a:pt x="117568" y="86483"/>
                      <a:pt x="117136" y="84065"/>
                      <a:pt x="116758" y="81593"/>
                    </a:cubicBezTo>
                    <a:cubicBezTo>
                      <a:pt x="116380" y="81593"/>
                      <a:pt x="115947" y="81208"/>
                      <a:pt x="115947" y="80769"/>
                    </a:cubicBezTo>
                    <a:cubicBezTo>
                      <a:pt x="115137" y="79560"/>
                      <a:pt x="115569" y="77527"/>
                      <a:pt x="115137" y="75879"/>
                    </a:cubicBezTo>
                    <a:cubicBezTo>
                      <a:pt x="114759" y="76318"/>
                      <a:pt x="114326" y="76318"/>
                      <a:pt x="113948" y="76703"/>
                    </a:cubicBezTo>
                    <a:cubicBezTo>
                      <a:pt x="113570" y="77087"/>
                      <a:pt x="112760" y="72197"/>
                      <a:pt x="112760" y="71813"/>
                    </a:cubicBezTo>
                    <a:cubicBezTo>
                      <a:pt x="113138" y="70604"/>
                      <a:pt x="113948" y="70164"/>
                      <a:pt x="114759" y="68956"/>
                    </a:cubicBezTo>
                    <a:cubicBezTo>
                      <a:pt x="115137" y="67747"/>
                      <a:pt x="115137" y="65274"/>
                      <a:pt x="115137" y="63626"/>
                    </a:cubicBezTo>
                    <a:cubicBezTo>
                      <a:pt x="114759" y="59560"/>
                      <a:pt x="111517" y="56703"/>
                      <a:pt x="111139" y="52637"/>
                    </a:cubicBezTo>
                    <a:cubicBezTo>
                      <a:pt x="111139" y="52252"/>
                      <a:pt x="111139" y="50989"/>
                      <a:pt x="110706" y="50604"/>
                    </a:cubicBezTo>
                    <a:cubicBezTo>
                      <a:pt x="110328" y="49395"/>
                      <a:pt x="109950" y="50164"/>
                      <a:pt x="109140" y="49395"/>
                    </a:cubicBezTo>
                    <a:cubicBezTo>
                      <a:pt x="107951" y="48571"/>
                      <a:pt x="108329" y="46923"/>
                      <a:pt x="108329" y="45714"/>
                    </a:cubicBezTo>
                    <a:cubicBezTo>
                      <a:pt x="108329" y="44890"/>
                      <a:pt x="108707" y="44065"/>
                      <a:pt x="108329" y="43241"/>
                    </a:cubicBezTo>
                    <a:cubicBezTo>
                      <a:pt x="107519" y="42032"/>
                      <a:pt x="105898" y="42032"/>
                      <a:pt x="105520" y="40824"/>
                    </a:cubicBezTo>
                    <a:cubicBezTo>
                      <a:pt x="105141" y="39560"/>
                      <a:pt x="106330" y="39175"/>
                      <a:pt x="107140" y="38351"/>
                    </a:cubicBezTo>
                    <a:cubicBezTo>
                      <a:pt x="107140" y="37967"/>
                      <a:pt x="107140" y="37142"/>
                      <a:pt x="107140" y="36703"/>
                    </a:cubicBezTo>
                    <a:cubicBezTo>
                      <a:pt x="106330" y="36703"/>
                      <a:pt x="105520" y="36703"/>
                      <a:pt x="104709" y="3670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0" name="Shape 2602">
                <a:extLst>
                  <a:ext uri="{FF2B5EF4-FFF2-40B4-BE49-F238E27FC236}">
                    <a16:creationId xmlns:a16="http://schemas.microsoft.com/office/drawing/2014/main" id="{57CBB208-A62E-DB42-5929-50100E19198C}"/>
                  </a:ext>
                </a:extLst>
              </p:cNvPr>
              <p:cNvSpPr/>
              <p:nvPr/>
            </p:nvSpPr>
            <p:spPr>
              <a:xfrm>
                <a:off x="7954475" y="3768735"/>
                <a:ext cx="966376" cy="770450"/>
              </a:xfrm>
              <a:custGeom>
                <a:avLst/>
                <a:gdLst/>
                <a:ahLst/>
                <a:cxnLst/>
                <a:rect l="0" t="0" r="0" b="0"/>
                <a:pathLst>
                  <a:path w="120000" h="120000" extrusionOk="0">
                    <a:moveTo>
                      <a:pt x="117727" y="20371"/>
                    </a:moveTo>
                    <a:lnTo>
                      <a:pt x="117727" y="20371"/>
                    </a:lnTo>
                    <a:cubicBezTo>
                      <a:pt x="116713" y="19342"/>
                      <a:pt x="115289" y="19617"/>
                      <a:pt x="114879" y="17833"/>
                    </a:cubicBezTo>
                    <a:cubicBezTo>
                      <a:pt x="114659" y="16804"/>
                      <a:pt x="114659" y="15021"/>
                      <a:pt x="113455" y="15295"/>
                    </a:cubicBezTo>
                    <a:cubicBezTo>
                      <a:pt x="112852" y="16804"/>
                      <a:pt x="112852" y="16564"/>
                      <a:pt x="111839" y="17044"/>
                    </a:cubicBezTo>
                    <a:cubicBezTo>
                      <a:pt x="111620" y="18588"/>
                      <a:pt x="110415" y="17559"/>
                      <a:pt x="110196" y="16804"/>
                    </a:cubicBezTo>
                    <a:cubicBezTo>
                      <a:pt x="109402" y="15295"/>
                      <a:pt x="110607" y="13752"/>
                      <a:pt x="109593" y="12243"/>
                    </a:cubicBezTo>
                    <a:cubicBezTo>
                      <a:pt x="108169" y="10700"/>
                      <a:pt x="106143" y="12243"/>
                      <a:pt x="105513" y="9156"/>
                    </a:cubicBezTo>
                    <a:cubicBezTo>
                      <a:pt x="105321" y="9156"/>
                      <a:pt x="105102" y="9156"/>
                      <a:pt x="104910" y="8916"/>
                    </a:cubicBezTo>
                    <a:lnTo>
                      <a:pt x="104910" y="8916"/>
                    </a:lnTo>
                    <a:lnTo>
                      <a:pt x="104910" y="8916"/>
                    </a:lnTo>
                    <a:cubicBezTo>
                      <a:pt x="104719" y="8916"/>
                      <a:pt x="104500" y="8916"/>
                      <a:pt x="104089" y="8916"/>
                    </a:cubicBezTo>
                    <a:cubicBezTo>
                      <a:pt x="104500" y="6378"/>
                      <a:pt x="100858" y="3566"/>
                      <a:pt x="100228" y="6619"/>
                    </a:cubicBezTo>
                    <a:cubicBezTo>
                      <a:pt x="100036" y="6859"/>
                      <a:pt x="99625" y="6859"/>
                      <a:pt x="99406" y="6859"/>
                    </a:cubicBezTo>
                    <a:cubicBezTo>
                      <a:pt x="99625" y="5864"/>
                      <a:pt x="98201" y="3806"/>
                      <a:pt x="97599" y="3052"/>
                    </a:cubicBezTo>
                    <a:cubicBezTo>
                      <a:pt x="96586" y="1543"/>
                      <a:pt x="94751" y="2297"/>
                      <a:pt x="93327" y="2023"/>
                    </a:cubicBezTo>
                    <a:cubicBezTo>
                      <a:pt x="93518" y="0"/>
                      <a:pt x="91273" y="1028"/>
                      <a:pt x="90260" y="1268"/>
                    </a:cubicBezTo>
                    <a:cubicBezTo>
                      <a:pt x="90670" y="2297"/>
                      <a:pt x="92916" y="6619"/>
                      <a:pt x="91081" y="7373"/>
                    </a:cubicBezTo>
                    <a:cubicBezTo>
                      <a:pt x="90890" y="8642"/>
                      <a:pt x="91903" y="9671"/>
                      <a:pt x="91684" y="11214"/>
                    </a:cubicBezTo>
                    <a:cubicBezTo>
                      <a:pt x="89876" y="10940"/>
                      <a:pt x="90479" y="13238"/>
                      <a:pt x="89876" y="14266"/>
                    </a:cubicBezTo>
                    <a:cubicBezTo>
                      <a:pt x="88836" y="14507"/>
                      <a:pt x="88233" y="13992"/>
                      <a:pt x="87439" y="13752"/>
                    </a:cubicBezTo>
                    <a:cubicBezTo>
                      <a:pt x="88041" y="12997"/>
                      <a:pt x="88644" y="11969"/>
                      <a:pt x="87439" y="11454"/>
                    </a:cubicBezTo>
                    <a:cubicBezTo>
                      <a:pt x="86207" y="12997"/>
                      <a:pt x="84783" y="11454"/>
                      <a:pt x="83550" y="10700"/>
                    </a:cubicBezTo>
                    <a:cubicBezTo>
                      <a:pt x="82345" y="10185"/>
                      <a:pt x="80702" y="9431"/>
                      <a:pt x="79497" y="10185"/>
                    </a:cubicBezTo>
                    <a:cubicBezTo>
                      <a:pt x="78484" y="10700"/>
                      <a:pt x="78073" y="12483"/>
                      <a:pt x="76841" y="12723"/>
                    </a:cubicBezTo>
                    <a:cubicBezTo>
                      <a:pt x="75225" y="12997"/>
                      <a:pt x="73801" y="11454"/>
                      <a:pt x="72377" y="11214"/>
                    </a:cubicBezTo>
                    <a:cubicBezTo>
                      <a:pt x="72569" y="10425"/>
                      <a:pt x="73610" y="10425"/>
                      <a:pt x="73610" y="9431"/>
                    </a:cubicBezTo>
                    <a:cubicBezTo>
                      <a:pt x="73801" y="9156"/>
                      <a:pt x="73801" y="9156"/>
                      <a:pt x="73993" y="9156"/>
                    </a:cubicBezTo>
                    <a:cubicBezTo>
                      <a:pt x="74212" y="6619"/>
                      <a:pt x="74212" y="3806"/>
                      <a:pt x="73993" y="1268"/>
                    </a:cubicBezTo>
                    <a:cubicBezTo>
                      <a:pt x="72980" y="1028"/>
                      <a:pt x="72186" y="2023"/>
                      <a:pt x="71364" y="2537"/>
                    </a:cubicBezTo>
                    <a:cubicBezTo>
                      <a:pt x="70351" y="3052"/>
                      <a:pt x="69310" y="3326"/>
                      <a:pt x="68297" y="3566"/>
                    </a:cubicBezTo>
                    <a:cubicBezTo>
                      <a:pt x="66873" y="3806"/>
                      <a:pt x="65668" y="3052"/>
                      <a:pt x="64244" y="3326"/>
                    </a:cubicBezTo>
                    <a:cubicBezTo>
                      <a:pt x="63423" y="3566"/>
                      <a:pt x="62820" y="4081"/>
                      <a:pt x="62218" y="4595"/>
                    </a:cubicBezTo>
                    <a:cubicBezTo>
                      <a:pt x="60575" y="5590"/>
                      <a:pt x="57316" y="5075"/>
                      <a:pt x="56303" y="3566"/>
                    </a:cubicBezTo>
                    <a:cubicBezTo>
                      <a:pt x="55700" y="2812"/>
                      <a:pt x="55700" y="1543"/>
                      <a:pt x="55098" y="1028"/>
                    </a:cubicBezTo>
                    <a:cubicBezTo>
                      <a:pt x="54879" y="514"/>
                      <a:pt x="54468" y="514"/>
                      <a:pt x="54084" y="514"/>
                    </a:cubicBezTo>
                    <a:lnTo>
                      <a:pt x="54084" y="514"/>
                    </a:lnTo>
                    <a:lnTo>
                      <a:pt x="54084" y="514"/>
                    </a:lnTo>
                    <a:cubicBezTo>
                      <a:pt x="53674" y="514"/>
                      <a:pt x="53455" y="514"/>
                      <a:pt x="53044" y="514"/>
                    </a:cubicBezTo>
                    <a:cubicBezTo>
                      <a:pt x="53044" y="514"/>
                      <a:pt x="53263" y="514"/>
                      <a:pt x="53455" y="754"/>
                    </a:cubicBezTo>
                    <a:cubicBezTo>
                      <a:pt x="53455" y="3326"/>
                      <a:pt x="53674" y="4321"/>
                      <a:pt x="51236" y="5075"/>
                    </a:cubicBezTo>
                    <a:cubicBezTo>
                      <a:pt x="50004" y="5350"/>
                      <a:pt x="48169" y="7373"/>
                      <a:pt x="47156" y="8402"/>
                    </a:cubicBezTo>
                    <a:cubicBezTo>
                      <a:pt x="46554" y="8642"/>
                      <a:pt x="45321" y="9671"/>
                      <a:pt x="45321" y="10700"/>
                    </a:cubicBezTo>
                    <a:cubicBezTo>
                      <a:pt x="45321" y="11969"/>
                      <a:pt x="44719" y="11214"/>
                      <a:pt x="44308" y="12243"/>
                    </a:cubicBezTo>
                    <a:cubicBezTo>
                      <a:pt x="43486" y="14266"/>
                      <a:pt x="44910" y="15021"/>
                      <a:pt x="45540" y="16564"/>
                    </a:cubicBezTo>
                    <a:cubicBezTo>
                      <a:pt x="44116" y="17559"/>
                      <a:pt x="43295" y="18073"/>
                      <a:pt x="42884" y="20131"/>
                    </a:cubicBezTo>
                    <a:cubicBezTo>
                      <a:pt x="42282" y="20371"/>
                      <a:pt x="42692" y="21126"/>
                      <a:pt x="42473" y="21914"/>
                    </a:cubicBezTo>
                    <a:cubicBezTo>
                      <a:pt x="42473" y="22429"/>
                      <a:pt x="41460" y="22669"/>
                      <a:pt x="41049" y="23423"/>
                    </a:cubicBezTo>
                    <a:cubicBezTo>
                      <a:pt x="40447" y="24452"/>
                      <a:pt x="40255" y="26236"/>
                      <a:pt x="40447" y="27505"/>
                    </a:cubicBezTo>
                    <a:cubicBezTo>
                      <a:pt x="40447" y="28533"/>
                      <a:pt x="41460" y="29048"/>
                      <a:pt x="41268" y="30042"/>
                    </a:cubicBezTo>
                    <a:cubicBezTo>
                      <a:pt x="40255" y="30042"/>
                      <a:pt x="38420" y="29528"/>
                      <a:pt x="37818" y="30831"/>
                    </a:cubicBezTo>
                    <a:cubicBezTo>
                      <a:pt x="37407" y="31311"/>
                      <a:pt x="37818" y="32340"/>
                      <a:pt x="37599" y="33095"/>
                    </a:cubicBezTo>
                    <a:cubicBezTo>
                      <a:pt x="37407" y="34124"/>
                      <a:pt x="36996" y="34878"/>
                      <a:pt x="36777" y="35667"/>
                    </a:cubicBezTo>
                    <a:cubicBezTo>
                      <a:pt x="35983" y="35667"/>
                      <a:pt x="35353" y="35907"/>
                      <a:pt x="34751" y="35152"/>
                    </a:cubicBezTo>
                    <a:cubicBezTo>
                      <a:pt x="34148" y="34364"/>
                      <a:pt x="32916" y="34638"/>
                      <a:pt x="32314" y="34638"/>
                    </a:cubicBezTo>
                    <a:cubicBezTo>
                      <a:pt x="30287" y="34638"/>
                      <a:pt x="28041" y="34124"/>
                      <a:pt x="26015" y="34364"/>
                    </a:cubicBezTo>
                    <a:cubicBezTo>
                      <a:pt x="26015" y="36661"/>
                      <a:pt x="25413" y="38719"/>
                      <a:pt x="24618" y="40743"/>
                    </a:cubicBezTo>
                    <a:cubicBezTo>
                      <a:pt x="24208" y="41257"/>
                      <a:pt x="23797" y="42526"/>
                      <a:pt x="23386" y="42800"/>
                    </a:cubicBezTo>
                    <a:cubicBezTo>
                      <a:pt x="22373" y="43040"/>
                      <a:pt x="21962" y="42012"/>
                      <a:pt x="21962" y="41017"/>
                    </a:cubicBezTo>
                    <a:cubicBezTo>
                      <a:pt x="21551" y="40743"/>
                      <a:pt x="21168" y="40743"/>
                      <a:pt x="20949" y="40743"/>
                    </a:cubicBezTo>
                    <a:cubicBezTo>
                      <a:pt x="20757" y="43280"/>
                      <a:pt x="20538" y="46093"/>
                      <a:pt x="20757" y="48631"/>
                    </a:cubicBezTo>
                    <a:cubicBezTo>
                      <a:pt x="20757" y="49659"/>
                      <a:pt x="20538" y="50414"/>
                      <a:pt x="20757" y="51443"/>
                    </a:cubicBezTo>
                    <a:cubicBezTo>
                      <a:pt x="20757" y="52197"/>
                      <a:pt x="21551" y="51957"/>
                      <a:pt x="21770" y="52472"/>
                    </a:cubicBezTo>
                    <a:cubicBezTo>
                      <a:pt x="22975" y="54495"/>
                      <a:pt x="21962" y="57033"/>
                      <a:pt x="21770" y="59331"/>
                    </a:cubicBezTo>
                    <a:cubicBezTo>
                      <a:pt x="21551" y="60360"/>
                      <a:pt x="21360" y="61629"/>
                      <a:pt x="21360" y="62897"/>
                    </a:cubicBezTo>
                    <a:cubicBezTo>
                      <a:pt x="21551" y="64166"/>
                      <a:pt x="23194" y="64441"/>
                      <a:pt x="24016" y="64681"/>
                    </a:cubicBezTo>
                    <a:cubicBezTo>
                      <a:pt x="24208" y="64681"/>
                      <a:pt x="26809" y="64441"/>
                      <a:pt x="26809" y="64681"/>
                    </a:cubicBezTo>
                    <a:cubicBezTo>
                      <a:pt x="27439" y="65710"/>
                      <a:pt x="27028" y="67253"/>
                      <a:pt x="27028" y="68522"/>
                    </a:cubicBezTo>
                    <a:cubicBezTo>
                      <a:pt x="26426" y="69002"/>
                      <a:pt x="26015" y="70031"/>
                      <a:pt x="25029" y="69791"/>
                    </a:cubicBezTo>
                    <a:cubicBezTo>
                      <a:pt x="25029" y="69002"/>
                      <a:pt x="25029" y="68008"/>
                      <a:pt x="25029" y="67253"/>
                    </a:cubicBezTo>
                    <a:cubicBezTo>
                      <a:pt x="24016" y="66739"/>
                      <a:pt x="20757" y="65950"/>
                      <a:pt x="20949" y="68248"/>
                    </a:cubicBezTo>
                    <a:cubicBezTo>
                      <a:pt x="19333" y="68762"/>
                      <a:pt x="19333" y="66464"/>
                      <a:pt x="19333" y="65195"/>
                    </a:cubicBezTo>
                    <a:cubicBezTo>
                      <a:pt x="17498" y="63652"/>
                      <a:pt x="16074" y="63172"/>
                      <a:pt x="13829" y="63172"/>
                    </a:cubicBezTo>
                    <a:cubicBezTo>
                      <a:pt x="14048" y="61388"/>
                      <a:pt x="12405" y="61869"/>
                      <a:pt x="11583" y="61869"/>
                    </a:cubicBezTo>
                    <a:cubicBezTo>
                      <a:pt x="11583" y="63926"/>
                      <a:pt x="10187" y="65710"/>
                      <a:pt x="11200" y="67733"/>
                    </a:cubicBezTo>
                    <a:cubicBezTo>
                      <a:pt x="11583" y="67733"/>
                      <a:pt x="12213" y="67733"/>
                      <a:pt x="12816" y="67733"/>
                    </a:cubicBezTo>
                    <a:cubicBezTo>
                      <a:pt x="12816" y="69517"/>
                      <a:pt x="14459" y="68522"/>
                      <a:pt x="14842" y="70031"/>
                    </a:cubicBezTo>
                    <a:cubicBezTo>
                      <a:pt x="15472" y="72329"/>
                      <a:pt x="13637" y="74352"/>
                      <a:pt x="13637" y="76650"/>
                    </a:cubicBezTo>
                    <a:cubicBezTo>
                      <a:pt x="14048" y="76650"/>
                      <a:pt x="14650" y="76924"/>
                      <a:pt x="14842" y="76924"/>
                    </a:cubicBezTo>
                    <a:cubicBezTo>
                      <a:pt x="15061" y="77919"/>
                      <a:pt x="16074" y="78193"/>
                      <a:pt x="16266" y="79188"/>
                    </a:cubicBezTo>
                    <a:cubicBezTo>
                      <a:pt x="16896" y="80217"/>
                      <a:pt x="16485" y="81760"/>
                      <a:pt x="16485" y="83029"/>
                    </a:cubicBezTo>
                    <a:cubicBezTo>
                      <a:pt x="16485" y="86081"/>
                      <a:pt x="17498" y="88893"/>
                      <a:pt x="17088" y="92186"/>
                    </a:cubicBezTo>
                    <a:cubicBezTo>
                      <a:pt x="16677" y="92186"/>
                      <a:pt x="16266" y="92186"/>
                      <a:pt x="15664" y="92186"/>
                    </a:cubicBezTo>
                    <a:cubicBezTo>
                      <a:pt x="15883" y="93215"/>
                      <a:pt x="15883" y="95238"/>
                      <a:pt x="15061" y="96027"/>
                    </a:cubicBezTo>
                    <a:cubicBezTo>
                      <a:pt x="14459" y="96781"/>
                      <a:pt x="13226" y="96027"/>
                      <a:pt x="13007" y="97810"/>
                    </a:cubicBezTo>
                    <a:cubicBezTo>
                      <a:pt x="12213" y="97810"/>
                      <a:pt x="11392" y="97810"/>
                      <a:pt x="10570" y="98050"/>
                    </a:cubicBezTo>
                    <a:cubicBezTo>
                      <a:pt x="11802" y="99079"/>
                      <a:pt x="11994" y="99559"/>
                      <a:pt x="11802" y="101343"/>
                    </a:cubicBezTo>
                    <a:cubicBezTo>
                      <a:pt x="11200" y="101343"/>
                      <a:pt x="10789" y="101617"/>
                      <a:pt x="10187" y="101617"/>
                    </a:cubicBezTo>
                    <a:cubicBezTo>
                      <a:pt x="8954" y="102886"/>
                      <a:pt x="8954" y="105698"/>
                      <a:pt x="7339" y="106693"/>
                    </a:cubicBezTo>
                    <a:cubicBezTo>
                      <a:pt x="6928" y="106967"/>
                      <a:pt x="6298" y="106453"/>
                      <a:pt x="5887" y="106693"/>
                    </a:cubicBezTo>
                    <a:cubicBezTo>
                      <a:pt x="5504" y="106967"/>
                      <a:pt x="5285" y="107207"/>
                      <a:pt x="4874" y="107482"/>
                    </a:cubicBezTo>
                    <a:cubicBezTo>
                      <a:pt x="4272" y="108236"/>
                      <a:pt x="3861" y="108991"/>
                      <a:pt x="3067" y="109265"/>
                    </a:cubicBezTo>
                    <a:cubicBezTo>
                      <a:pt x="2848" y="111048"/>
                      <a:pt x="2848" y="113072"/>
                      <a:pt x="1834" y="114615"/>
                    </a:cubicBezTo>
                    <a:cubicBezTo>
                      <a:pt x="1013" y="116124"/>
                      <a:pt x="0" y="116879"/>
                      <a:pt x="0" y="118936"/>
                    </a:cubicBezTo>
                    <a:cubicBezTo>
                      <a:pt x="0" y="118936"/>
                      <a:pt x="0" y="119451"/>
                      <a:pt x="0" y="119965"/>
                    </a:cubicBezTo>
                    <a:cubicBezTo>
                      <a:pt x="1232" y="119691"/>
                      <a:pt x="2437" y="119451"/>
                      <a:pt x="3669" y="119451"/>
                    </a:cubicBezTo>
                    <a:cubicBezTo>
                      <a:pt x="4874" y="119691"/>
                      <a:pt x="5285" y="119176"/>
                      <a:pt x="6298" y="118936"/>
                    </a:cubicBezTo>
                    <a:cubicBezTo>
                      <a:pt x="6709" y="118662"/>
                      <a:pt x="7339" y="118936"/>
                      <a:pt x="7941" y="118936"/>
                    </a:cubicBezTo>
                    <a:cubicBezTo>
                      <a:pt x="8352" y="118936"/>
                      <a:pt x="8763" y="118422"/>
                      <a:pt x="9365" y="118422"/>
                    </a:cubicBezTo>
                    <a:cubicBezTo>
                      <a:pt x="9557" y="116124"/>
                      <a:pt x="10378" y="116639"/>
                      <a:pt x="11802" y="116398"/>
                    </a:cubicBezTo>
                    <a:cubicBezTo>
                      <a:pt x="13007" y="116124"/>
                      <a:pt x="13418" y="114101"/>
                      <a:pt x="14842" y="114341"/>
                    </a:cubicBezTo>
                    <a:cubicBezTo>
                      <a:pt x="15472" y="114341"/>
                      <a:pt x="16266" y="114341"/>
                      <a:pt x="16677" y="115130"/>
                    </a:cubicBezTo>
                    <a:cubicBezTo>
                      <a:pt x="16896" y="115610"/>
                      <a:pt x="16896" y="116398"/>
                      <a:pt x="17498" y="116398"/>
                    </a:cubicBezTo>
                    <a:cubicBezTo>
                      <a:pt x="18512" y="116639"/>
                      <a:pt x="18320" y="115610"/>
                      <a:pt x="18512" y="114855"/>
                    </a:cubicBezTo>
                    <a:cubicBezTo>
                      <a:pt x="18922" y="114101"/>
                      <a:pt x="19114" y="114615"/>
                      <a:pt x="19717" y="114341"/>
                    </a:cubicBezTo>
                    <a:cubicBezTo>
                      <a:pt x="19717" y="113826"/>
                      <a:pt x="19525" y="112832"/>
                      <a:pt x="20346" y="112832"/>
                    </a:cubicBezTo>
                    <a:cubicBezTo>
                      <a:pt x="20346" y="112557"/>
                      <a:pt x="20346" y="112077"/>
                      <a:pt x="20346" y="111803"/>
                    </a:cubicBezTo>
                    <a:cubicBezTo>
                      <a:pt x="19936" y="111803"/>
                      <a:pt x="19717" y="111563"/>
                      <a:pt x="19525" y="111563"/>
                    </a:cubicBezTo>
                    <a:cubicBezTo>
                      <a:pt x="19525" y="110774"/>
                      <a:pt x="19333" y="109505"/>
                      <a:pt x="19936" y="109265"/>
                    </a:cubicBezTo>
                    <a:cubicBezTo>
                      <a:pt x="20346" y="108991"/>
                      <a:pt x="20538" y="108751"/>
                      <a:pt x="20538" y="108236"/>
                    </a:cubicBezTo>
                    <a:cubicBezTo>
                      <a:pt x="20346" y="108236"/>
                      <a:pt x="20346" y="108236"/>
                      <a:pt x="20127" y="108236"/>
                    </a:cubicBezTo>
                    <a:cubicBezTo>
                      <a:pt x="20346" y="107207"/>
                      <a:pt x="19717" y="106213"/>
                      <a:pt x="19936" y="105184"/>
                    </a:cubicBezTo>
                    <a:cubicBezTo>
                      <a:pt x="21168" y="104944"/>
                      <a:pt x="21551" y="104155"/>
                      <a:pt x="22373" y="102886"/>
                    </a:cubicBezTo>
                    <a:cubicBezTo>
                      <a:pt x="23797" y="103400"/>
                      <a:pt x="24399" y="105698"/>
                      <a:pt x="24810" y="107207"/>
                    </a:cubicBezTo>
                    <a:cubicBezTo>
                      <a:pt x="25796" y="107482"/>
                      <a:pt x="24618" y="108476"/>
                      <a:pt x="24208" y="108751"/>
                    </a:cubicBezTo>
                    <a:cubicBezTo>
                      <a:pt x="24618" y="111803"/>
                      <a:pt x="27028" y="106967"/>
                      <a:pt x="28233" y="107207"/>
                    </a:cubicBezTo>
                    <a:cubicBezTo>
                      <a:pt x="28233" y="106693"/>
                      <a:pt x="28233" y="105938"/>
                      <a:pt x="28233" y="105424"/>
                    </a:cubicBezTo>
                    <a:cubicBezTo>
                      <a:pt x="29055" y="105424"/>
                      <a:pt x="29685" y="105424"/>
                      <a:pt x="30068" y="106213"/>
                    </a:cubicBezTo>
                    <a:cubicBezTo>
                      <a:pt x="30287" y="106967"/>
                      <a:pt x="30698" y="107722"/>
                      <a:pt x="31300" y="107722"/>
                    </a:cubicBezTo>
                    <a:cubicBezTo>
                      <a:pt x="32122" y="107722"/>
                      <a:pt x="32505" y="106213"/>
                      <a:pt x="33518" y="106453"/>
                    </a:cubicBezTo>
                    <a:cubicBezTo>
                      <a:pt x="33518" y="105938"/>
                      <a:pt x="33518" y="105938"/>
                      <a:pt x="33135" y="105698"/>
                    </a:cubicBezTo>
                    <a:cubicBezTo>
                      <a:pt x="33135" y="104669"/>
                      <a:pt x="33327" y="103915"/>
                      <a:pt x="34148" y="104155"/>
                    </a:cubicBezTo>
                    <a:cubicBezTo>
                      <a:pt x="34340" y="103641"/>
                      <a:pt x="34340" y="102886"/>
                      <a:pt x="33738" y="102886"/>
                    </a:cubicBezTo>
                    <a:cubicBezTo>
                      <a:pt x="33738" y="101857"/>
                      <a:pt x="32505" y="102132"/>
                      <a:pt x="32724" y="100863"/>
                    </a:cubicBezTo>
                    <a:cubicBezTo>
                      <a:pt x="32724" y="99834"/>
                      <a:pt x="33135" y="99559"/>
                      <a:pt x="33738" y="99319"/>
                    </a:cubicBezTo>
                    <a:cubicBezTo>
                      <a:pt x="34942" y="99079"/>
                      <a:pt x="34148" y="97022"/>
                      <a:pt x="34559" y="96781"/>
                    </a:cubicBezTo>
                    <a:cubicBezTo>
                      <a:pt x="35162" y="96507"/>
                      <a:pt x="35764" y="97022"/>
                      <a:pt x="36394" y="97022"/>
                    </a:cubicBezTo>
                    <a:cubicBezTo>
                      <a:pt x="37188" y="96781"/>
                      <a:pt x="37818" y="96507"/>
                      <a:pt x="38612" y="96267"/>
                    </a:cubicBezTo>
                    <a:cubicBezTo>
                      <a:pt x="39214" y="95753"/>
                      <a:pt x="39844" y="93969"/>
                      <a:pt x="40447" y="93729"/>
                    </a:cubicBezTo>
                    <a:cubicBezTo>
                      <a:pt x="40255" y="93729"/>
                      <a:pt x="40036" y="93729"/>
                      <a:pt x="40036" y="93729"/>
                    </a:cubicBezTo>
                    <a:cubicBezTo>
                      <a:pt x="39844" y="92940"/>
                      <a:pt x="38010" y="92460"/>
                      <a:pt x="38831" y="91671"/>
                    </a:cubicBezTo>
                    <a:cubicBezTo>
                      <a:pt x="40255" y="90162"/>
                      <a:pt x="40447" y="91946"/>
                      <a:pt x="41460" y="92700"/>
                    </a:cubicBezTo>
                    <a:cubicBezTo>
                      <a:pt x="41460" y="91671"/>
                      <a:pt x="41652" y="90162"/>
                      <a:pt x="42062" y="89374"/>
                    </a:cubicBezTo>
                    <a:cubicBezTo>
                      <a:pt x="42473" y="89648"/>
                      <a:pt x="42473" y="90402"/>
                      <a:pt x="42692" y="91157"/>
                    </a:cubicBezTo>
                    <a:cubicBezTo>
                      <a:pt x="42884" y="90917"/>
                      <a:pt x="43103" y="90402"/>
                      <a:pt x="43295" y="90162"/>
                    </a:cubicBezTo>
                    <a:cubicBezTo>
                      <a:pt x="44527" y="91431"/>
                      <a:pt x="44527" y="88379"/>
                      <a:pt x="44527" y="87350"/>
                    </a:cubicBezTo>
                    <a:cubicBezTo>
                      <a:pt x="44719" y="87350"/>
                      <a:pt x="44910" y="87625"/>
                      <a:pt x="45130" y="87625"/>
                    </a:cubicBezTo>
                    <a:cubicBezTo>
                      <a:pt x="44910" y="88893"/>
                      <a:pt x="45951" y="91431"/>
                      <a:pt x="46964" y="91157"/>
                    </a:cubicBezTo>
                    <a:cubicBezTo>
                      <a:pt x="46964" y="90677"/>
                      <a:pt x="47348" y="90677"/>
                      <a:pt x="47759" y="90677"/>
                    </a:cubicBezTo>
                    <a:cubicBezTo>
                      <a:pt x="48169" y="92186"/>
                      <a:pt x="48991" y="93215"/>
                      <a:pt x="49183" y="94998"/>
                    </a:cubicBezTo>
                    <a:cubicBezTo>
                      <a:pt x="49402" y="96267"/>
                      <a:pt x="50607" y="95753"/>
                      <a:pt x="51236" y="95753"/>
                    </a:cubicBezTo>
                    <a:cubicBezTo>
                      <a:pt x="52660" y="95753"/>
                      <a:pt x="53263" y="96507"/>
                      <a:pt x="54468" y="97022"/>
                    </a:cubicBezTo>
                    <a:cubicBezTo>
                      <a:pt x="55481" y="97536"/>
                      <a:pt x="56713" y="97296"/>
                      <a:pt x="57727" y="97296"/>
                    </a:cubicBezTo>
                    <a:cubicBezTo>
                      <a:pt x="57727" y="97022"/>
                      <a:pt x="57946" y="96507"/>
                      <a:pt x="57946" y="96267"/>
                    </a:cubicBezTo>
                    <a:cubicBezTo>
                      <a:pt x="59151" y="96267"/>
                      <a:pt x="58959" y="94244"/>
                      <a:pt x="60383" y="94244"/>
                    </a:cubicBezTo>
                    <a:cubicBezTo>
                      <a:pt x="60383" y="93969"/>
                      <a:pt x="59370" y="92460"/>
                      <a:pt x="59561" y="92186"/>
                    </a:cubicBezTo>
                    <a:cubicBezTo>
                      <a:pt x="59780" y="91946"/>
                      <a:pt x="60164" y="92186"/>
                      <a:pt x="60383" y="92186"/>
                    </a:cubicBezTo>
                    <a:cubicBezTo>
                      <a:pt x="60794" y="91946"/>
                      <a:pt x="60985" y="91671"/>
                      <a:pt x="61177" y="91157"/>
                    </a:cubicBezTo>
                    <a:cubicBezTo>
                      <a:pt x="61999" y="90402"/>
                      <a:pt x="64436" y="90917"/>
                      <a:pt x="64244" y="89648"/>
                    </a:cubicBezTo>
                    <a:cubicBezTo>
                      <a:pt x="63833" y="89648"/>
                      <a:pt x="63423" y="89134"/>
                      <a:pt x="63614" y="88619"/>
                    </a:cubicBezTo>
                    <a:cubicBezTo>
                      <a:pt x="64436" y="88105"/>
                      <a:pt x="64655" y="87865"/>
                      <a:pt x="65668" y="87865"/>
                    </a:cubicBezTo>
                    <a:cubicBezTo>
                      <a:pt x="65668" y="88619"/>
                      <a:pt x="66271" y="89134"/>
                      <a:pt x="67092" y="89648"/>
                    </a:cubicBezTo>
                    <a:cubicBezTo>
                      <a:pt x="67092" y="89374"/>
                      <a:pt x="67092" y="88893"/>
                      <a:pt x="67284" y="88619"/>
                    </a:cubicBezTo>
                    <a:cubicBezTo>
                      <a:pt x="67695" y="87350"/>
                      <a:pt x="68927" y="86836"/>
                      <a:pt x="69529" y="85841"/>
                    </a:cubicBezTo>
                    <a:cubicBezTo>
                      <a:pt x="69721" y="85052"/>
                      <a:pt x="69940" y="84298"/>
                      <a:pt x="70351" y="83543"/>
                    </a:cubicBezTo>
                    <a:cubicBezTo>
                      <a:pt x="70953" y="82755"/>
                      <a:pt x="71364" y="81486"/>
                      <a:pt x="71967" y="80731"/>
                    </a:cubicBezTo>
                    <a:cubicBezTo>
                      <a:pt x="72569" y="79977"/>
                      <a:pt x="73610" y="79702"/>
                      <a:pt x="74404" y="78948"/>
                    </a:cubicBezTo>
                    <a:cubicBezTo>
                      <a:pt x="75006" y="78193"/>
                      <a:pt x="75006" y="77439"/>
                      <a:pt x="76047" y="76924"/>
                    </a:cubicBezTo>
                    <a:cubicBezTo>
                      <a:pt x="76841" y="76410"/>
                      <a:pt x="77252" y="75655"/>
                      <a:pt x="78265" y="75381"/>
                    </a:cubicBezTo>
                    <a:cubicBezTo>
                      <a:pt x="78265" y="75141"/>
                      <a:pt x="78265" y="74867"/>
                      <a:pt x="78265" y="74867"/>
                    </a:cubicBezTo>
                    <a:cubicBezTo>
                      <a:pt x="77854" y="74867"/>
                      <a:pt x="77444" y="74627"/>
                      <a:pt x="77252" y="74627"/>
                    </a:cubicBezTo>
                    <a:cubicBezTo>
                      <a:pt x="76841" y="75381"/>
                      <a:pt x="76239" y="74867"/>
                      <a:pt x="75828" y="75141"/>
                    </a:cubicBezTo>
                    <a:cubicBezTo>
                      <a:pt x="76047" y="74352"/>
                      <a:pt x="76841" y="74112"/>
                      <a:pt x="77060" y="73598"/>
                    </a:cubicBezTo>
                    <a:cubicBezTo>
                      <a:pt x="76841" y="73358"/>
                      <a:pt x="76430" y="73358"/>
                      <a:pt x="76239" y="73083"/>
                    </a:cubicBezTo>
                    <a:cubicBezTo>
                      <a:pt x="76047" y="73838"/>
                      <a:pt x="75417" y="75141"/>
                      <a:pt x="74815" y="75655"/>
                    </a:cubicBezTo>
                    <a:cubicBezTo>
                      <a:pt x="74623" y="75895"/>
                      <a:pt x="74404" y="76136"/>
                      <a:pt x="73993" y="76136"/>
                    </a:cubicBezTo>
                    <a:cubicBezTo>
                      <a:pt x="73993" y="76410"/>
                      <a:pt x="73610" y="76650"/>
                      <a:pt x="73391" y="76650"/>
                    </a:cubicBezTo>
                    <a:cubicBezTo>
                      <a:pt x="73610" y="76410"/>
                      <a:pt x="73801" y="76410"/>
                      <a:pt x="73993" y="76136"/>
                    </a:cubicBezTo>
                    <a:cubicBezTo>
                      <a:pt x="74623" y="75381"/>
                      <a:pt x="74404" y="73598"/>
                      <a:pt x="74623" y="72843"/>
                    </a:cubicBezTo>
                    <a:cubicBezTo>
                      <a:pt x="74815" y="72329"/>
                      <a:pt x="75417" y="71574"/>
                      <a:pt x="75636" y="71060"/>
                    </a:cubicBezTo>
                    <a:cubicBezTo>
                      <a:pt x="76430" y="70031"/>
                      <a:pt x="77663" y="69791"/>
                      <a:pt x="78484" y="69002"/>
                    </a:cubicBezTo>
                    <a:cubicBezTo>
                      <a:pt x="79497" y="68248"/>
                      <a:pt x="81113" y="66464"/>
                      <a:pt x="82126" y="68522"/>
                    </a:cubicBezTo>
                    <a:cubicBezTo>
                      <a:pt x="82948" y="69791"/>
                      <a:pt x="81743" y="70785"/>
                      <a:pt x="81113" y="71574"/>
                    </a:cubicBezTo>
                    <a:cubicBezTo>
                      <a:pt x="80921" y="71814"/>
                      <a:pt x="78484" y="73358"/>
                      <a:pt x="78484" y="73083"/>
                    </a:cubicBezTo>
                    <a:cubicBezTo>
                      <a:pt x="78265" y="73598"/>
                      <a:pt x="78265" y="74112"/>
                      <a:pt x="78265" y="74627"/>
                    </a:cubicBezTo>
                    <a:cubicBezTo>
                      <a:pt x="79087" y="74867"/>
                      <a:pt x="78895" y="74112"/>
                      <a:pt x="79278" y="73838"/>
                    </a:cubicBezTo>
                    <a:cubicBezTo>
                      <a:pt x="79689" y="73598"/>
                      <a:pt x="80319" y="73358"/>
                      <a:pt x="80921" y="73083"/>
                    </a:cubicBezTo>
                    <a:cubicBezTo>
                      <a:pt x="81743" y="72843"/>
                      <a:pt x="82756" y="72843"/>
                      <a:pt x="83550" y="72329"/>
                    </a:cubicBezTo>
                    <a:cubicBezTo>
                      <a:pt x="85193" y="71300"/>
                      <a:pt x="87028" y="70305"/>
                      <a:pt x="88644" y="69517"/>
                    </a:cubicBezTo>
                    <a:cubicBezTo>
                      <a:pt x="90479" y="68522"/>
                      <a:pt x="92505" y="68762"/>
                      <a:pt x="94340" y="67733"/>
                    </a:cubicBezTo>
                    <a:cubicBezTo>
                      <a:pt x="95764" y="66739"/>
                      <a:pt x="97599" y="66224"/>
                      <a:pt x="98201" y="63926"/>
                    </a:cubicBezTo>
                    <a:cubicBezTo>
                      <a:pt x="98393" y="62897"/>
                      <a:pt x="98612" y="61388"/>
                      <a:pt x="99625" y="61388"/>
                    </a:cubicBezTo>
                    <a:cubicBezTo>
                      <a:pt x="99817" y="59845"/>
                      <a:pt x="102473" y="59091"/>
                      <a:pt x="103486" y="58336"/>
                    </a:cubicBezTo>
                    <a:cubicBezTo>
                      <a:pt x="103897" y="58062"/>
                      <a:pt x="104910" y="57547"/>
                      <a:pt x="105321" y="57307"/>
                    </a:cubicBezTo>
                    <a:cubicBezTo>
                      <a:pt x="105924" y="56553"/>
                      <a:pt x="105924" y="55010"/>
                      <a:pt x="105924" y="54255"/>
                    </a:cubicBezTo>
                    <a:cubicBezTo>
                      <a:pt x="105513" y="54255"/>
                      <a:pt x="105102" y="54255"/>
                      <a:pt x="104719" y="54255"/>
                    </a:cubicBezTo>
                    <a:cubicBezTo>
                      <a:pt x="104500" y="51957"/>
                      <a:pt x="106745" y="50928"/>
                      <a:pt x="107950" y="49934"/>
                    </a:cubicBezTo>
                    <a:cubicBezTo>
                      <a:pt x="109402" y="48905"/>
                      <a:pt x="110798" y="46847"/>
                      <a:pt x="111428" y="45064"/>
                    </a:cubicBezTo>
                    <a:cubicBezTo>
                      <a:pt x="111209" y="45064"/>
                      <a:pt x="110798" y="45064"/>
                      <a:pt x="110607" y="45064"/>
                    </a:cubicBezTo>
                    <a:cubicBezTo>
                      <a:pt x="110196" y="45064"/>
                      <a:pt x="110415" y="45578"/>
                      <a:pt x="110196" y="45578"/>
                    </a:cubicBezTo>
                    <a:cubicBezTo>
                      <a:pt x="110004" y="45853"/>
                      <a:pt x="109593" y="45578"/>
                      <a:pt x="109593" y="45853"/>
                    </a:cubicBezTo>
                    <a:cubicBezTo>
                      <a:pt x="109402" y="45853"/>
                      <a:pt x="109183" y="46333"/>
                      <a:pt x="108991" y="46333"/>
                    </a:cubicBezTo>
                    <a:cubicBezTo>
                      <a:pt x="108361" y="46607"/>
                      <a:pt x="108169" y="46607"/>
                      <a:pt x="107567" y="46847"/>
                    </a:cubicBezTo>
                    <a:cubicBezTo>
                      <a:pt x="107156" y="46847"/>
                      <a:pt x="106937" y="47362"/>
                      <a:pt x="106526" y="47636"/>
                    </a:cubicBezTo>
                    <a:cubicBezTo>
                      <a:pt x="106526" y="45064"/>
                      <a:pt x="106937" y="45064"/>
                      <a:pt x="108772" y="44824"/>
                    </a:cubicBezTo>
                    <a:cubicBezTo>
                      <a:pt x="111017" y="44824"/>
                      <a:pt x="109593" y="42526"/>
                      <a:pt x="108991" y="41017"/>
                    </a:cubicBezTo>
                    <a:cubicBezTo>
                      <a:pt x="108361" y="39748"/>
                      <a:pt x="107759" y="38205"/>
                      <a:pt x="107567" y="36661"/>
                    </a:cubicBezTo>
                    <a:cubicBezTo>
                      <a:pt x="107348" y="35667"/>
                      <a:pt x="107348" y="32340"/>
                      <a:pt x="108169" y="32100"/>
                    </a:cubicBezTo>
                    <a:cubicBezTo>
                      <a:pt x="108361" y="30831"/>
                      <a:pt x="109183" y="29802"/>
                      <a:pt x="110004" y="29048"/>
                    </a:cubicBezTo>
                    <a:cubicBezTo>
                      <a:pt x="110798" y="28259"/>
                      <a:pt x="111428" y="27230"/>
                      <a:pt x="112222" y="26476"/>
                    </a:cubicBezTo>
                    <a:cubicBezTo>
                      <a:pt x="113044" y="25961"/>
                      <a:pt x="114468" y="25207"/>
                      <a:pt x="115289" y="24967"/>
                    </a:cubicBezTo>
                    <a:cubicBezTo>
                      <a:pt x="115892" y="24692"/>
                      <a:pt x="116494" y="24692"/>
                      <a:pt x="116905" y="24967"/>
                    </a:cubicBezTo>
                    <a:cubicBezTo>
                      <a:pt x="117727" y="24967"/>
                      <a:pt x="118329" y="25721"/>
                      <a:pt x="119151" y="25481"/>
                    </a:cubicBezTo>
                    <a:cubicBezTo>
                      <a:pt x="119151" y="25481"/>
                      <a:pt x="119561" y="24692"/>
                      <a:pt x="119972" y="23938"/>
                    </a:cubicBezTo>
                    <a:cubicBezTo>
                      <a:pt x="119972" y="21640"/>
                      <a:pt x="118931" y="21640"/>
                      <a:pt x="117727" y="2037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1" name="Shape 2603">
                <a:extLst>
                  <a:ext uri="{FF2B5EF4-FFF2-40B4-BE49-F238E27FC236}">
                    <a16:creationId xmlns:a16="http://schemas.microsoft.com/office/drawing/2014/main" id="{81B77B2E-0D48-110A-AC6C-4D12EEA0C790}"/>
                  </a:ext>
                </a:extLst>
              </p:cNvPr>
              <p:cNvSpPr/>
              <p:nvPr/>
            </p:nvSpPr>
            <p:spPr>
              <a:xfrm>
                <a:off x="9455566" y="3437434"/>
                <a:ext cx="165275" cy="239004"/>
              </a:xfrm>
              <a:custGeom>
                <a:avLst/>
                <a:gdLst/>
                <a:ahLst/>
                <a:cxnLst/>
                <a:rect l="0" t="0" r="0" b="0"/>
                <a:pathLst>
                  <a:path w="120000" h="120000" extrusionOk="0">
                    <a:moveTo>
                      <a:pt x="118561" y="39373"/>
                    </a:moveTo>
                    <a:lnTo>
                      <a:pt x="118561" y="39373"/>
                    </a:lnTo>
                    <a:cubicBezTo>
                      <a:pt x="118561" y="36940"/>
                      <a:pt x="116324" y="35281"/>
                      <a:pt x="115046" y="32847"/>
                    </a:cubicBezTo>
                    <a:cubicBezTo>
                      <a:pt x="115046" y="30304"/>
                      <a:pt x="116324" y="27870"/>
                      <a:pt x="116324" y="26211"/>
                    </a:cubicBezTo>
                    <a:cubicBezTo>
                      <a:pt x="116324" y="23778"/>
                      <a:pt x="111531" y="22119"/>
                      <a:pt x="111531" y="21235"/>
                    </a:cubicBezTo>
                    <a:cubicBezTo>
                      <a:pt x="110412" y="18801"/>
                      <a:pt x="110412" y="15594"/>
                      <a:pt x="111531" y="12276"/>
                    </a:cubicBezTo>
                    <a:cubicBezTo>
                      <a:pt x="106737" y="13050"/>
                      <a:pt x="102103" y="13050"/>
                      <a:pt x="102103" y="13050"/>
                    </a:cubicBezTo>
                    <a:cubicBezTo>
                      <a:pt x="103222" y="8184"/>
                      <a:pt x="100825" y="3207"/>
                      <a:pt x="98428" y="0"/>
                    </a:cubicBezTo>
                    <a:cubicBezTo>
                      <a:pt x="97310" y="0"/>
                      <a:pt x="97310" y="774"/>
                      <a:pt x="97310" y="1548"/>
                    </a:cubicBezTo>
                    <a:cubicBezTo>
                      <a:pt x="96191" y="1548"/>
                      <a:pt x="96191" y="1548"/>
                      <a:pt x="96191" y="1548"/>
                    </a:cubicBezTo>
                    <a:cubicBezTo>
                      <a:pt x="94913" y="3207"/>
                      <a:pt x="96191" y="5640"/>
                      <a:pt x="92516" y="6525"/>
                    </a:cubicBezTo>
                    <a:cubicBezTo>
                      <a:pt x="90119" y="7299"/>
                      <a:pt x="87723" y="4092"/>
                      <a:pt x="85326" y="3207"/>
                    </a:cubicBezTo>
                    <a:cubicBezTo>
                      <a:pt x="84207" y="4866"/>
                      <a:pt x="81810" y="4866"/>
                      <a:pt x="80692" y="7299"/>
                    </a:cubicBezTo>
                    <a:cubicBezTo>
                      <a:pt x="80692" y="8184"/>
                      <a:pt x="81810" y="9843"/>
                      <a:pt x="80692" y="10617"/>
                    </a:cubicBezTo>
                    <a:cubicBezTo>
                      <a:pt x="80692" y="11391"/>
                      <a:pt x="79414" y="11391"/>
                      <a:pt x="78295" y="12276"/>
                    </a:cubicBezTo>
                    <a:cubicBezTo>
                      <a:pt x="75898" y="16368"/>
                      <a:pt x="80692" y="20460"/>
                      <a:pt x="75898" y="23778"/>
                    </a:cubicBezTo>
                    <a:cubicBezTo>
                      <a:pt x="72383" y="21235"/>
                      <a:pt x="71105" y="18027"/>
                      <a:pt x="66471" y="18027"/>
                    </a:cubicBezTo>
                    <a:cubicBezTo>
                      <a:pt x="60559" y="18027"/>
                      <a:pt x="59280" y="19686"/>
                      <a:pt x="59280" y="22894"/>
                    </a:cubicBezTo>
                    <a:cubicBezTo>
                      <a:pt x="55765" y="23778"/>
                      <a:pt x="53368" y="21235"/>
                      <a:pt x="52250" y="19686"/>
                    </a:cubicBezTo>
                    <a:cubicBezTo>
                      <a:pt x="49853" y="21235"/>
                      <a:pt x="50972" y="22894"/>
                      <a:pt x="48575" y="24552"/>
                    </a:cubicBezTo>
                    <a:cubicBezTo>
                      <a:pt x="47456" y="26211"/>
                      <a:pt x="45059" y="27870"/>
                      <a:pt x="42663" y="28755"/>
                    </a:cubicBezTo>
                    <a:cubicBezTo>
                      <a:pt x="39147" y="31188"/>
                      <a:pt x="37869" y="29529"/>
                      <a:pt x="33235" y="28755"/>
                    </a:cubicBezTo>
                    <a:cubicBezTo>
                      <a:pt x="30838" y="28755"/>
                      <a:pt x="27323" y="28755"/>
                      <a:pt x="24926" y="28755"/>
                    </a:cubicBezTo>
                    <a:cubicBezTo>
                      <a:pt x="23648" y="30304"/>
                      <a:pt x="23648" y="31963"/>
                      <a:pt x="23648" y="33622"/>
                    </a:cubicBezTo>
                    <a:cubicBezTo>
                      <a:pt x="19014" y="33622"/>
                      <a:pt x="16617" y="36940"/>
                      <a:pt x="11824" y="36940"/>
                    </a:cubicBezTo>
                    <a:cubicBezTo>
                      <a:pt x="9427" y="40147"/>
                      <a:pt x="10705" y="42691"/>
                      <a:pt x="10705" y="46783"/>
                    </a:cubicBezTo>
                    <a:cubicBezTo>
                      <a:pt x="9427" y="50875"/>
                      <a:pt x="4793" y="51649"/>
                      <a:pt x="3515" y="55852"/>
                    </a:cubicBezTo>
                    <a:cubicBezTo>
                      <a:pt x="0" y="60718"/>
                      <a:pt x="8308" y="60718"/>
                      <a:pt x="9427" y="64811"/>
                    </a:cubicBezTo>
                    <a:cubicBezTo>
                      <a:pt x="9427" y="65695"/>
                      <a:pt x="8308" y="67244"/>
                      <a:pt x="8308" y="68903"/>
                    </a:cubicBezTo>
                    <a:cubicBezTo>
                      <a:pt x="8308" y="70562"/>
                      <a:pt x="10705" y="72995"/>
                      <a:pt x="11824" y="74654"/>
                    </a:cubicBezTo>
                    <a:cubicBezTo>
                      <a:pt x="13102" y="76313"/>
                      <a:pt x="14221" y="77972"/>
                      <a:pt x="15339" y="80405"/>
                    </a:cubicBezTo>
                    <a:cubicBezTo>
                      <a:pt x="16617" y="82064"/>
                      <a:pt x="15339" y="83723"/>
                      <a:pt x="16617" y="86156"/>
                    </a:cubicBezTo>
                    <a:cubicBezTo>
                      <a:pt x="16617" y="88700"/>
                      <a:pt x="20133" y="91133"/>
                      <a:pt x="21411" y="93566"/>
                    </a:cubicBezTo>
                    <a:cubicBezTo>
                      <a:pt x="21411" y="96000"/>
                      <a:pt x="19014" y="98543"/>
                      <a:pt x="19014" y="100976"/>
                    </a:cubicBezTo>
                    <a:cubicBezTo>
                      <a:pt x="19014" y="102635"/>
                      <a:pt x="19014" y="105069"/>
                      <a:pt x="21411" y="106728"/>
                    </a:cubicBezTo>
                    <a:cubicBezTo>
                      <a:pt x="21411" y="107502"/>
                      <a:pt x="27323" y="109935"/>
                      <a:pt x="27323" y="109161"/>
                    </a:cubicBezTo>
                    <a:cubicBezTo>
                      <a:pt x="27323" y="105843"/>
                      <a:pt x="24926" y="87041"/>
                      <a:pt x="35632" y="92792"/>
                    </a:cubicBezTo>
                    <a:cubicBezTo>
                      <a:pt x="45059" y="96884"/>
                      <a:pt x="36750" y="108387"/>
                      <a:pt x="45059" y="114138"/>
                    </a:cubicBezTo>
                    <a:cubicBezTo>
                      <a:pt x="52250" y="119889"/>
                      <a:pt x="69986" y="111594"/>
                      <a:pt x="69986" y="105069"/>
                    </a:cubicBezTo>
                    <a:cubicBezTo>
                      <a:pt x="69986" y="103410"/>
                      <a:pt x="67589" y="100976"/>
                      <a:pt x="66471" y="99317"/>
                    </a:cubicBezTo>
                    <a:cubicBezTo>
                      <a:pt x="65193" y="96884"/>
                      <a:pt x="62956" y="92792"/>
                      <a:pt x="65193" y="89474"/>
                    </a:cubicBezTo>
                    <a:cubicBezTo>
                      <a:pt x="67589" y="86156"/>
                      <a:pt x="72383" y="85382"/>
                      <a:pt x="73501" y="81290"/>
                    </a:cubicBezTo>
                    <a:cubicBezTo>
                      <a:pt x="74780" y="77972"/>
                      <a:pt x="78295" y="76313"/>
                      <a:pt x="83089" y="77087"/>
                    </a:cubicBezTo>
                    <a:cubicBezTo>
                      <a:pt x="84207" y="72221"/>
                      <a:pt x="79414" y="69788"/>
                      <a:pt x="79414" y="66470"/>
                    </a:cubicBezTo>
                    <a:cubicBezTo>
                      <a:pt x="79414" y="63152"/>
                      <a:pt x="78295" y="57400"/>
                      <a:pt x="79414" y="54967"/>
                    </a:cubicBezTo>
                    <a:cubicBezTo>
                      <a:pt x="87723" y="54193"/>
                      <a:pt x="83089" y="59059"/>
                      <a:pt x="86604" y="61493"/>
                    </a:cubicBezTo>
                    <a:cubicBezTo>
                      <a:pt x="93794" y="64811"/>
                      <a:pt x="97310" y="55852"/>
                      <a:pt x="103222" y="55852"/>
                    </a:cubicBezTo>
                    <a:cubicBezTo>
                      <a:pt x="108015" y="54967"/>
                      <a:pt x="106737" y="57400"/>
                      <a:pt x="108015" y="59944"/>
                    </a:cubicBezTo>
                    <a:cubicBezTo>
                      <a:pt x="108015" y="58285"/>
                      <a:pt x="112649" y="56626"/>
                      <a:pt x="112649" y="55852"/>
                    </a:cubicBezTo>
                    <a:cubicBezTo>
                      <a:pt x="115046" y="54967"/>
                      <a:pt x="115046" y="52534"/>
                      <a:pt x="117443" y="50875"/>
                    </a:cubicBezTo>
                    <a:cubicBezTo>
                      <a:pt x="118561" y="47557"/>
                      <a:pt x="119840" y="43465"/>
                      <a:pt x="118561" y="393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2" name="Shape 2604">
                <a:extLst>
                  <a:ext uri="{FF2B5EF4-FFF2-40B4-BE49-F238E27FC236}">
                    <a16:creationId xmlns:a16="http://schemas.microsoft.com/office/drawing/2014/main" id="{F9F2F0B6-BA58-D732-A50C-6675056AAA91}"/>
                  </a:ext>
                </a:extLst>
              </p:cNvPr>
              <p:cNvSpPr/>
              <p:nvPr/>
            </p:nvSpPr>
            <p:spPr>
              <a:xfrm>
                <a:off x="7574340" y="5907146"/>
                <a:ext cx="42777" cy="28175"/>
              </a:xfrm>
              <a:custGeom>
                <a:avLst/>
                <a:gdLst/>
                <a:ahLst/>
                <a:cxnLst/>
                <a:rect l="0" t="0" r="0" b="0"/>
                <a:pathLst>
                  <a:path w="120000" h="120000" extrusionOk="0">
                    <a:moveTo>
                      <a:pt x="14153" y="55748"/>
                    </a:moveTo>
                    <a:lnTo>
                      <a:pt x="14153" y="55748"/>
                    </a:lnTo>
                    <a:cubicBezTo>
                      <a:pt x="27692" y="41574"/>
                      <a:pt x="54769" y="55748"/>
                      <a:pt x="68923" y="69921"/>
                    </a:cubicBezTo>
                    <a:cubicBezTo>
                      <a:pt x="78153" y="76535"/>
                      <a:pt x="87384" y="84094"/>
                      <a:pt x="91692" y="98267"/>
                    </a:cubicBezTo>
                    <a:cubicBezTo>
                      <a:pt x="100923" y="104881"/>
                      <a:pt x="105230" y="119055"/>
                      <a:pt x="119384" y="119055"/>
                    </a:cubicBezTo>
                    <a:cubicBezTo>
                      <a:pt x="114461" y="111496"/>
                      <a:pt x="114461" y="98267"/>
                      <a:pt x="110153" y="90708"/>
                    </a:cubicBezTo>
                    <a:cubicBezTo>
                      <a:pt x="105230" y="76535"/>
                      <a:pt x="96000" y="76535"/>
                      <a:pt x="87384" y="69921"/>
                    </a:cubicBezTo>
                    <a:cubicBezTo>
                      <a:pt x="73230" y="55748"/>
                      <a:pt x="78153" y="34960"/>
                      <a:pt x="78153" y="6614"/>
                    </a:cubicBezTo>
                    <a:cubicBezTo>
                      <a:pt x="64000" y="0"/>
                      <a:pt x="64000" y="14173"/>
                      <a:pt x="59692" y="27401"/>
                    </a:cubicBezTo>
                    <a:cubicBezTo>
                      <a:pt x="50461" y="34960"/>
                      <a:pt x="41230" y="34960"/>
                      <a:pt x="32000" y="34960"/>
                    </a:cubicBezTo>
                    <a:cubicBezTo>
                      <a:pt x="22769" y="34960"/>
                      <a:pt x="9230" y="34960"/>
                      <a:pt x="0" y="34960"/>
                    </a:cubicBezTo>
                    <a:cubicBezTo>
                      <a:pt x="9230" y="41574"/>
                      <a:pt x="14153" y="49133"/>
                      <a:pt x="14153" y="55748"/>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3" name="Shape 2605">
                <a:extLst>
                  <a:ext uri="{FF2B5EF4-FFF2-40B4-BE49-F238E27FC236}">
                    <a16:creationId xmlns:a16="http://schemas.microsoft.com/office/drawing/2014/main" id="{1FDBE988-9EDB-F57A-D73B-1BE7F612D565}"/>
                  </a:ext>
                </a:extLst>
              </p:cNvPr>
              <p:cNvSpPr/>
              <p:nvPr/>
            </p:nvSpPr>
            <p:spPr>
              <a:xfrm>
                <a:off x="9591675" y="3428689"/>
                <a:ext cx="4860" cy="8744"/>
              </a:xfrm>
              <a:custGeom>
                <a:avLst/>
                <a:gdLst/>
                <a:ahLst/>
                <a:cxnLst/>
                <a:rect l="0" t="0" r="0" b="0"/>
                <a:pathLst>
                  <a:path w="120000" h="120000" extrusionOk="0">
                    <a:moveTo>
                      <a:pt x="115000" y="92307"/>
                    </a:moveTo>
                    <a:lnTo>
                      <a:pt x="115000" y="92307"/>
                    </a:lnTo>
                    <a:cubicBezTo>
                      <a:pt x="115000" y="70769"/>
                      <a:pt x="115000" y="46153"/>
                      <a:pt x="115000" y="0"/>
                    </a:cubicBezTo>
                    <a:cubicBezTo>
                      <a:pt x="75000" y="24615"/>
                      <a:pt x="0" y="70769"/>
                      <a:pt x="0" y="116923"/>
                    </a:cubicBezTo>
                    <a:cubicBezTo>
                      <a:pt x="40000" y="92307"/>
                      <a:pt x="75000" y="116923"/>
                      <a:pt x="115000" y="92307"/>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4" name="Shape 2606">
                <a:extLst>
                  <a:ext uri="{FF2B5EF4-FFF2-40B4-BE49-F238E27FC236}">
                    <a16:creationId xmlns:a16="http://schemas.microsoft.com/office/drawing/2014/main" id="{4391E790-168E-B7E2-8647-47154D0F1B5D}"/>
                  </a:ext>
                </a:extLst>
              </p:cNvPr>
              <p:cNvSpPr/>
              <p:nvPr/>
            </p:nvSpPr>
            <p:spPr>
              <a:xfrm>
                <a:off x="7568507" y="5913947"/>
                <a:ext cx="6805" cy="1943"/>
              </a:xfrm>
              <a:custGeom>
                <a:avLst/>
                <a:gdLst/>
                <a:ahLst/>
                <a:cxnLst/>
                <a:rect l="0" t="0" r="0" b="0"/>
                <a:pathLst>
                  <a:path w="120000" h="120000" extrusionOk="0">
                    <a:moveTo>
                      <a:pt x="116000" y="106666"/>
                    </a:moveTo>
                    <a:lnTo>
                      <a:pt x="116000" y="106666"/>
                    </a:lnTo>
                    <a:cubicBezTo>
                      <a:pt x="88000" y="106666"/>
                      <a:pt x="60000" y="0"/>
                      <a:pt x="28000" y="0"/>
                    </a:cubicBezTo>
                    <a:lnTo>
                      <a:pt x="0" y="0"/>
                    </a:lnTo>
                    <a:cubicBezTo>
                      <a:pt x="28000" y="106666"/>
                      <a:pt x="60000" y="106666"/>
                      <a:pt x="60000" y="106666"/>
                    </a:cubicBezTo>
                    <a:cubicBezTo>
                      <a:pt x="88000" y="106666"/>
                      <a:pt x="116000" y="106666"/>
                      <a:pt x="116000" y="106666"/>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5" name="Shape 2607">
                <a:extLst>
                  <a:ext uri="{FF2B5EF4-FFF2-40B4-BE49-F238E27FC236}">
                    <a16:creationId xmlns:a16="http://schemas.microsoft.com/office/drawing/2014/main" id="{B2737F6F-8DDE-08B9-65D5-71809C123E5D}"/>
                  </a:ext>
                </a:extLst>
              </p:cNvPr>
              <p:cNvSpPr/>
              <p:nvPr/>
            </p:nvSpPr>
            <p:spPr>
              <a:xfrm>
                <a:off x="9711255" y="3214946"/>
                <a:ext cx="263469" cy="281753"/>
              </a:xfrm>
              <a:custGeom>
                <a:avLst/>
                <a:gdLst/>
                <a:ahLst/>
                <a:cxnLst/>
                <a:rect l="0" t="0" r="0" b="0"/>
                <a:pathLst>
                  <a:path w="120000" h="120000" extrusionOk="0">
                    <a:moveTo>
                      <a:pt x="102055" y="1314"/>
                    </a:moveTo>
                    <a:lnTo>
                      <a:pt x="102055" y="1314"/>
                    </a:lnTo>
                    <a:cubicBezTo>
                      <a:pt x="100551" y="1314"/>
                      <a:pt x="100551" y="657"/>
                      <a:pt x="99749" y="0"/>
                    </a:cubicBezTo>
                    <a:cubicBezTo>
                      <a:pt x="99047" y="0"/>
                      <a:pt x="95338" y="4882"/>
                      <a:pt x="94536" y="5539"/>
                    </a:cubicBezTo>
                    <a:cubicBezTo>
                      <a:pt x="94536" y="6197"/>
                      <a:pt x="93834" y="6948"/>
                      <a:pt x="93032" y="7605"/>
                    </a:cubicBezTo>
                    <a:cubicBezTo>
                      <a:pt x="93032" y="9014"/>
                      <a:pt x="93834" y="9671"/>
                      <a:pt x="92330" y="11079"/>
                    </a:cubicBezTo>
                    <a:cubicBezTo>
                      <a:pt x="90827" y="11830"/>
                      <a:pt x="87919" y="11830"/>
                      <a:pt x="86416" y="11830"/>
                    </a:cubicBezTo>
                    <a:cubicBezTo>
                      <a:pt x="83408" y="11830"/>
                      <a:pt x="81904" y="12488"/>
                      <a:pt x="79699" y="13239"/>
                    </a:cubicBezTo>
                    <a:cubicBezTo>
                      <a:pt x="78997" y="13896"/>
                      <a:pt x="78195" y="13896"/>
                      <a:pt x="76691" y="13896"/>
                    </a:cubicBezTo>
                    <a:cubicBezTo>
                      <a:pt x="75187" y="13896"/>
                      <a:pt x="75989" y="12488"/>
                      <a:pt x="74486" y="12488"/>
                    </a:cubicBezTo>
                    <a:cubicBezTo>
                      <a:pt x="73784" y="12488"/>
                      <a:pt x="72280" y="13896"/>
                      <a:pt x="71478" y="13896"/>
                    </a:cubicBezTo>
                    <a:cubicBezTo>
                      <a:pt x="69974" y="13896"/>
                      <a:pt x="69974" y="13239"/>
                      <a:pt x="68471" y="13239"/>
                    </a:cubicBezTo>
                    <a:cubicBezTo>
                      <a:pt x="66265" y="12488"/>
                      <a:pt x="64060" y="12488"/>
                      <a:pt x="61854" y="12488"/>
                    </a:cubicBezTo>
                    <a:cubicBezTo>
                      <a:pt x="58847" y="12488"/>
                      <a:pt x="56641" y="12488"/>
                      <a:pt x="54436" y="13896"/>
                    </a:cubicBezTo>
                    <a:cubicBezTo>
                      <a:pt x="52130" y="14553"/>
                      <a:pt x="48421" y="14553"/>
                      <a:pt x="47719" y="16713"/>
                    </a:cubicBezTo>
                    <a:cubicBezTo>
                      <a:pt x="50626" y="17370"/>
                      <a:pt x="51428" y="19530"/>
                      <a:pt x="49924" y="22253"/>
                    </a:cubicBezTo>
                    <a:cubicBezTo>
                      <a:pt x="48421" y="23661"/>
                      <a:pt x="47719" y="25070"/>
                      <a:pt x="46215" y="26478"/>
                    </a:cubicBezTo>
                    <a:cubicBezTo>
                      <a:pt x="43208" y="28544"/>
                      <a:pt x="42506" y="31361"/>
                      <a:pt x="41002" y="34835"/>
                    </a:cubicBezTo>
                    <a:cubicBezTo>
                      <a:pt x="38696" y="33427"/>
                      <a:pt x="36491" y="32018"/>
                      <a:pt x="33483" y="31361"/>
                    </a:cubicBezTo>
                    <a:cubicBezTo>
                      <a:pt x="33483" y="30610"/>
                      <a:pt x="31278" y="29953"/>
                      <a:pt x="29072" y="29953"/>
                    </a:cubicBezTo>
                    <a:cubicBezTo>
                      <a:pt x="29072" y="29953"/>
                      <a:pt x="29072" y="30610"/>
                      <a:pt x="29774" y="30610"/>
                    </a:cubicBezTo>
                    <a:cubicBezTo>
                      <a:pt x="26867" y="30610"/>
                      <a:pt x="26065" y="32018"/>
                      <a:pt x="24661" y="33427"/>
                    </a:cubicBezTo>
                    <a:cubicBezTo>
                      <a:pt x="23859" y="34084"/>
                      <a:pt x="21654" y="36244"/>
                      <a:pt x="20852" y="36901"/>
                    </a:cubicBezTo>
                    <a:cubicBezTo>
                      <a:pt x="20150" y="38309"/>
                      <a:pt x="20852" y="41126"/>
                      <a:pt x="20150" y="42535"/>
                    </a:cubicBezTo>
                    <a:cubicBezTo>
                      <a:pt x="20150" y="44600"/>
                      <a:pt x="19348" y="46009"/>
                      <a:pt x="18646" y="47417"/>
                    </a:cubicBezTo>
                    <a:cubicBezTo>
                      <a:pt x="17142" y="47417"/>
                      <a:pt x="16441" y="47417"/>
                      <a:pt x="14937" y="48075"/>
                    </a:cubicBezTo>
                    <a:cubicBezTo>
                      <a:pt x="17142" y="50892"/>
                      <a:pt x="15639" y="52957"/>
                      <a:pt x="14937" y="55774"/>
                    </a:cubicBezTo>
                    <a:cubicBezTo>
                      <a:pt x="14135" y="58497"/>
                      <a:pt x="14937" y="61314"/>
                      <a:pt x="13433" y="63380"/>
                    </a:cubicBezTo>
                    <a:cubicBezTo>
                      <a:pt x="11228" y="63380"/>
                      <a:pt x="8922" y="63380"/>
                      <a:pt x="6716" y="63380"/>
                    </a:cubicBezTo>
                    <a:cubicBezTo>
                      <a:pt x="6015" y="68262"/>
                      <a:pt x="6015" y="73145"/>
                      <a:pt x="5213" y="78028"/>
                    </a:cubicBezTo>
                    <a:cubicBezTo>
                      <a:pt x="5213" y="80845"/>
                      <a:pt x="5213" y="82910"/>
                      <a:pt x="3809" y="84976"/>
                    </a:cubicBezTo>
                    <a:cubicBezTo>
                      <a:pt x="2305" y="87793"/>
                      <a:pt x="2305" y="89201"/>
                      <a:pt x="2305" y="92018"/>
                    </a:cubicBezTo>
                    <a:cubicBezTo>
                      <a:pt x="1503" y="92676"/>
                      <a:pt x="1503" y="92676"/>
                      <a:pt x="1503" y="92676"/>
                    </a:cubicBezTo>
                    <a:cubicBezTo>
                      <a:pt x="2305" y="94835"/>
                      <a:pt x="3809" y="97558"/>
                      <a:pt x="3809" y="98967"/>
                    </a:cubicBezTo>
                    <a:cubicBezTo>
                      <a:pt x="3809" y="100375"/>
                      <a:pt x="3809" y="101784"/>
                      <a:pt x="3007" y="103192"/>
                    </a:cubicBezTo>
                    <a:cubicBezTo>
                      <a:pt x="2305" y="105258"/>
                      <a:pt x="0" y="105258"/>
                      <a:pt x="802" y="107323"/>
                    </a:cubicBezTo>
                    <a:cubicBezTo>
                      <a:pt x="3809" y="108732"/>
                      <a:pt x="6716" y="108075"/>
                      <a:pt x="9724" y="108732"/>
                    </a:cubicBezTo>
                    <a:cubicBezTo>
                      <a:pt x="12731" y="109389"/>
                      <a:pt x="11929" y="109389"/>
                      <a:pt x="13433" y="110798"/>
                    </a:cubicBezTo>
                    <a:cubicBezTo>
                      <a:pt x="14937" y="111549"/>
                      <a:pt x="17142" y="110798"/>
                      <a:pt x="18646" y="110798"/>
                    </a:cubicBezTo>
                    <a:cubicBezTo>
                      <a:pt x="20852" y="110798"/>
                      <a:pt x="26065" y="109389"/>
                      <a:pt x="27568" y="110140"/>
                    </a:cubicBezTo>
                    <a:lnTo>
                      <a:pt x="28370" y="110798"/>
                    </a:lnTo>
                    <a:cubicBezTo>
                      <a:pt x="28370" y="110140"/>
                      <a:pt x="28370" y="110140"/>
                      <a:pt x="28370" y="109389"/>
                    </a:cubicBezTo>
                    <a:cubicBezTo>
                      <a:pt x="29072" y="108075"/>
                      <a:pt x="29072" y="105258"/>
                      <a:pt x="31278" y="104507"/>
                    </a:cubicBezTo>
                    <a:cubicBezTo>
                      <a:pt x="32781" y="104507"/>
                      <a:pt x="34987" y="108075"/>
                      <a:pt x="35789" y="108732"/>
                    </a:cubicBezTo>
                    <a:cubicBezTo>
                      <a:pt x="37293" y="110140"/>
                      <a:pt x="39498" y="112206"/>
                      <a:pt x="41704" y="112863"/>
                    </a:cubicBezTo>
                    <a:cubicBezTo>
                      <a:pt x="45413" y="112863"/>
                      <a:pt x="44711" y="110140"/>
                      <a:pt x="44711" y="107323"/>
                    </a:cubicBezTo>
                    <a:cubicBezTo>
                      <a:pt x="47719" y="107323"/>
                      <a:pt x="52932" y="106666"/>
                      <a:pt x="55137" y="107323"/>
                    </a:cubicBezTo>
                    <a:cubicBezTo>
                      <a:pt x="58145" y="108732"/>
                      <a:pt x="58145" y="114272"/>
                      <a:pt x="60350" y="114272"/>
                    </a:cubicBezTo>
                    <a:cubicBezTo>
                      <a:pt x="60350" y="109389"/>
                      <a:pt x="67769" y="109389"/>
                      <a:pt x="71478" y="110798"/>
                    </a:cubicBezTo>
                    <a:cubicBezTo>
                      <a:pt x="75187" y="112863"/>
                      <a:pt x="78195" y="115680"/>
                      <a:pt x="79699" y="119248"/>
                    </a:cubicBezTo>
                    <a:cubicBezTo>
                      <a:pt x="85614" y="119906"/>
                      <a:pt x="88621" y="101784"/>
                      <a:pt x="89323" y="98967"/>
                    </a:cubicBezTo>
                    <a:cubicBezTo>
                      <a:pt x="90125" y="96901"/>
                      <a:pt x="90125" y="94835"/>
                      <a:pt x="90827" y="93427"/>
                    </a:cubicBezTo>
                    <a:cubicBezTo>
                      <a:pt x="91629" y="91267"/>
                      <a:pt x="93032" y="90610"/>
                      <a:pt x="93834" y="88544"/>
                    </a:cubicBezTo>
                    <a:cubicBezTo>
                      <a:pt x="94536" y="87136"/>
                      <a:pt x="94536" y="84976"/>
                      <a:pt x="96040" y="83661"/>
                    </a:cubicBezTo>
                    <a:cubicBezTo>
                      <a:pt x="96842" y="82253"/>
                      <a:pt x="96842" y="82910"/>
                      <a:pt x="97543" y="81502"/>
                    </a:cubicBezTo>
                    <a:cubicBezTo>
                      <a:pt x="97543" y="80845"/>
                      <a:pt x="97543" y="79436"/>
                      <a:pt x="97543" y="78779"/>
                    </a:cubicBezTo>
                    <a:cubicBezTo>
                      <a:pt x="97543" y="76619"/>
                      <a:pt x="98345" y="75962"/>
                      <a:pt x="99047" y="73896"/>
                    </a:cubicBezTo>
                    <a:cubicBezTo>
                      <a:pt x="99749" y="71830"/>
                      <a:pt x="99047" y="71079"/>
                      <a:pt x="102055" y="69671"/>
                    </a:cubicBezTo>
                    <a:cubicBezTo>
                      <a:pt x="104260" y="69671"/>
                      <a:pt x="105764" y="69671"/>
                      <a:pt x="106466" y="66854"/>
                    </a:cubicBezTo>
                    <a:cubicBezTo>
                      <a:pt x="107268" y="65539"/>
                      <a:pt x="106466" y="63380"/>
                      <a:pt x="106466" y="61971"/>
                    </a:cubicBezTo>
                    <a:cubicBezTo>
                      <a:pt x="108771" y="60657"/>
                      <a:pt x="110175" y="60657"/>
                      <a:pt x="110977" y="58497"/>
                    </a:cubicBezTo>
                    <a:cubicBezTo>
                      <a:pt x="110977" y="57089"/>
                      <a:pt x="110977" y="55774"/>
                      <a:pt x="110977" y="54366"/>
                    </a:cubicBezTo>
                    <a:cubicBezTo>
                      <a:pt x="111679" y="50892"/>
                      <a:pt x="113984" y="51549"/>
                      <a:pt x="116190" y="49483"/>
                    </a:cubicBezTo>
                    <a:cubicBezTo>
                      <a:pt x="117694" y="46666"/>
                      <a:pt x="116190" y="43849"/>
                      <a:pt x="117694" y="41126"/>
                    </a:cubicBezTo>
                    <a:cubicBezTo>
                      <a:pt x="119097" y="38309"/>
                      <a:pt x="119097" y="38309"/>
                      <a:pt x="119097" y="38309"/>
                    </a:cubicBezTo>
                    <a:cubicBezTo>
                      <a:pt x="119899" y="36901"/>
                      <a:pt x="119899" y="34835"/>
                      <a:pt x="119899" y="33427"/>
                    </a:cubicBezTo>
                    <a:cubicBezTo>
                      <a:pt x="116892" y="32769"/>
                      <a:pt x="116190" y="32769"/>
                      <a:pt x="113984" y="31361"/>
                    </a:cubicBezTo>
                    <a:cubicBezTo>
                      <a:pt x="112481" y="30610"/>
                      <a:pt x="110175" y="29201"/>
                      <a:pt x="108771" y="28544"/>
                    </a:cubicBezTo>
                    <a:cubicBezTo>
                      <a:pt x="108771" y="26478"/>
                      <a:pt x="108771" y="22253"/>
                      <a:pt x="109473" y="20187"/>
                    </a:cubicBezTo>
                    <a:cubicBezTo>
                      <a:pt x="110175" y="18779"/>
                      <a:pt x="111679" y="18779"/>
                      <a:pt x="112481" y="17370"/>
                    </a:cubicBezTo>
                    <a:cubicBezTo>
                      <a:pt x="112481" y="17370"/>
                      <a:pt x="112481" y="16713"/>
                      <a:pt x="112481" y="15305"/>
                    </a:cubicBezTo>
                    <a:cubicBezTo>
                      <a:pt x="108771" y="15305"/>
                      <a:pt x="105062" y="13239"/>
                      <a:pt x="101253" y="13239"/>
                    </a:cubicBezTo>
                    <a:cubicBezTo>
                      <a:pt x="101253" y="9014"/>
                      <a:pt x="102055" y="5539"/>
                      <a:pt x="102055" y="131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6" name="Shape 2608">
                <a:extLst>
                  <a:ext uri="{FF2B5EF4-FFF2-40B4-BE49-F238E27FC236}">
                    <a16:creationId xmlns:a16="http://schemas.microsoft.com/office/drawing/2014/main" id="{382CE902-C5A7-0E2B-A422-432C4F6EB58F}"/>
                  </a:ext>
                </a:extLst>
              </p:cNvPr>
              <p:cNvSpPr/>
              <p:nvPr/>
            </p:nvSpPr>
            <p:spPr>
              <a:xfrm>
                <a:off x="9488620" y="2573714"/>
                <a:ext cx="832211" cy="722842"/>
              </a:xfrm>
              <a:custGeom>
                <a:avLst/>
                <a:gdLst/>
                <a:ahLst/>
                <a:cxnLst/>
                <a:rect l="0" t="0" r="0" b="0"/>
                <a:pathLst>
                  <a:path w="120000" h="120000" extrusionOk="0">
                    <a:moveTo>
                      <a:pt x="119968" y="36369"/>
                    </a:moveTo>
                    <a:lnTo>
                      <a:pt x="119968" y="36369"/>
                    </a:lnTo>
                    <a:cubicBezTo>
                      <a:pt x="119968" y="35272"/>
                      <a:pt x="119014" y="35272"/>
                      <a:pt x="118537" y="34468"/>
                    </a:cubicBezTo>
                    <a:cubicBezTo>
                      <a:pt x="118537" y="33920"/>
                      <a:pt x="118537" y="33079"/>
                      <a:pt x="118537" y="32567"/>
                    </a:cubicBezTo>
                    <a:cubicBezTo>
                      <a:pt x="118791" y="31471"/>
                      <a:pt x="118537" y="31215"/>
                      <a:pt x="117837" y="30667"/>
                    </a:cubicBezTo>
                    <a:cubicBezTo>
                      <a:pt x="117138" y="30374"/>
                      <a:pt x="116661" y="30118"/>
                      <a:pt x="116661" y="29314"/>
                    </a:cubicBezTo>
                    <a:cubicBezTo>
                      <a:pt x="116184" y="29022"/>
                      <a:pt x="115961" y="29022"/>
                      <a:pt x="115707" y="28473"/>
                    </a:cubicBezTo>
                    <a:cubicBezTo>
                      <a:pt x="115484" y="28218"/>
                      <a:pt x="115230" y="27669"/>
                      <a:pt x="114785" y="27413"/>
                    </a:cubicBezTo>
                    <a:cubicBezTo>
                      <a:pt x="114308" y="27121"/>
                      <a:pt x="112877" y="27413"/>
                      <a:pt x="112400" y="27413"/>
                    </a:cubicBezTo>
                    <a:cubicBezTo>
                      <a:pt x="111701" y="27669"/>
                      <a:pt x="111224" y="28473"/>
                      <a:pt x="110524" y="28473"/>
                    </a:cubicBezTo>
                    <a:cubicBezTo>
                      <a:pt x="110047" y="28473"/>
                      <a:pt x="109793" y="27669"/>
                      <a:pt x="109348" y="27413"/>
                    </a:cubicBezTo>
                    <a:cubicBezTo>
                      <a:pt x="108871" y="27413"/>
                      <a:pt x="108616" y="27413"/>
                      <a:pt x="108394" y="27669"/>
                    </a:cubicBezTo>
                    <a:cubicBezTo>
                      <a:pt x="107217" y="27962"/>
                      <a:pt x="106740" y="28218"/>
                      <a:pt x="105786" y="27413"/>
                    </a:cubicBezTo>
                    <a:cubicBezTo>
                      <a:pt x="105087" y="26865"/>
                      <a:pt x="104133" y="25769"/>
                      <a:pt x="103211" y="25769"/>
                    </a:cubicBezTo>
                    <a:cubicBezTo>
                      <a:pt x="102480" y="25513"/>
                      <a:pt x="101558" y="26317"/>
                      <a:pt x="100826" y="26573"/>
                    </a:cubicBezTo>
                    <a:cubicBezTo>
                      <a:pt x="100127" y="26865"/>
                      <a:pt x="99173" y="27413"/>
                      <a:pt x="98950" y="27962"/>
                    </a:cubicBezTo>
                    <a:cubicBezTo>
                      <a:pt x="98251" y="28473"/>
                      <a:pt x="98728" y="29022"/>
                      <a:pt x="98473" y="29826"/>
                    </a:cubicBezTo>
                    <a:cubicBezTo>
                      <a:pt x="97996" y="29570"/>
                      <a:pt x="97519" y="29570"/>
                      <a:pt x="97042" y="29314"/>
                    </a:cubicBezTo>
                    <a:cubicBezTo>
                      <a:pt x="96597" y="29314"/>
                      <a:pt x="96120" y="29314"/>
                      <a:pt x="95643" y="29314"/>
                    </a:cubicBezTo>
                    <a:cubicBezTo>
                      <a:pt x="95389" y="27669"/>
                      <a:pt x="97297" y="27669"/>
                      <a:pt x="97042" y="26317"/>
                    </a:cubicBezTo>
                    <a:cubicBezTo>
                      <a:pt x="96343" y="26317"/>
                      <a:pt x="96597" y="24416"/>
                      <a:pt x="96820" y="23868"/>
                    </a:cubicBezTo>
                    <a:cubicBezTo>
                      <a:pt x="97519" y="23868"/>
                      <a:pt x="97774" y="23064"/>
                      <a:pt x="98251" y="22771"/>
                    </a:cubicBezTo>
                    <a:cubicBezTo>
                      <a:pt x="98950" y="21711"/>
                      <a:pt x="98473" y="22223"/>
                      <a:pt x="98473" y="21163"/>
                    </a:cubicBezTo>
                    <a:cubicBezTo>
                      <a:pt x="98473" y="19518"/>
                      <a:pt x="100127" y="19518"/>
                      <a:pt x="100604" y="18714"/>
                    </a:cubicBezTo>
                    <a:cubicBezTo>
                      <a:pt x="100826" y="18458"/>
                      <a:pt x="100826" y="17910"/>
                      <a:pt x="100826" y="17910"/>
                    </a:cubicBezTo>
                    <a:cubicBezTo>
                      <a:pt x="101081" y="17618"/>
                      <a:pt x="101558" y="17910"/>
                      <a:pt x="101558" y="17362"/>
                    </a:cubicBezTo>
                    <a:cubicBezTo>
                      <a:pt x="101780" y="16813"/>
                      <a:pt x="99904" y="15717"/>
                      <a:pt x="99650" y="15169"/>
                    </a:cubicBezTo>
                    <a:cubicBezTo>
                      <a:pt x="99173" y="14620"/>
                      <a:pt x="98473" y="13560"/>
                      <a:pt x="98251" y="12756"/>
                    </a:cubicBezTo>
                    <a:cubicBezTo>
                      <a:pt x="97996" y="11915"/>
                      <a:pt x="98251" y="11367"/>
                      <a:pt x="97996" y="10563"/>
                    </a:cubicBezTo>
                    <a:cubicBezTo>
                      <a:pt x="95866" y="10307"/>
                      <a:pt x="93767" y="11367"/>
                      <a:pt x="93513" y="13816"/>
                    </a:cubicBezTo>
                    <a:cubicBezTo>
                      <a:pt x="93513" y="14364"/>
                      <a:pt x="93767" y="15169"/>
                      <a:pt x="93036" y="15461"/>
                    </a:cubicBezTo>
                    <a:cubicBezTo>
                      <a:pt x="92559" y="15717"/>
                      <a:pt x="92337" y="15461"/>
                      <a:pt x="92114" y="14913"/>
                    </a:cubicBezTo>
                    <a:cubicBezTo>
                      <a:pt x="91860" y="13816"/>
                      <a:pt x="92813" y="13012"/>
                      <a:pt x="92337" y="11915"/>
                    </a:cubicBezTo>
                    <a:cubicBezTo>
                      <a:pt x="91860" y="11915"/>
                      <a:pt x="91160" y="11660"/>
                      <a:pt x="90683" y="11660"/>
                    </a:cubicBezTo>
                    <a:cubicBezTo>
                      <a:pt x="90683" y="11111"/>
                      <a:pt x="91160" y="10855"/>
                      <a:pt x="91160" y="10307"/>
                    </a:cubicBezTo>
                    <a:cubicBezTo>
                      <a:pt x="91383" y="10307"/>
                      <a:pt x="91860" y="10015"/>
                      <a:pt x="91860" y="10307"/>
                    </a:cubicBezTo>
                    <a:cubicBezTo>
                      <a:pt x="92114" y="9759"/>
                      <a:pt x="93290" y="7310"/>
                      <a:pt x="93767" y="7310"/>
                    </a:cubicBezTo>
                    <a:cubicBezTo>
                      <a:pt x="94213" y="7054"/>
                      <a:pt x="94689" y="7602"/>
                      <a:pt x="94944" y="6762"/>
                    </a:cubicBezTo>
                    <a:cubicBezTo>
                      <a:pt x="95166" y="6506"/>
                      <a:pt x="94689" y="5665"/>
                      <a:pt x="94944" y="5409"/>
                    </a:cubicBezTo>
                    <a:cubicBezTo>
                      <a:pt x="94213" y="4861"/>
                      <a:pt x="93767" y="5409"/>
                      <a:pt x="93036" y="5409"/>
                    </a:cubicBezTo>
                    <a:cubicBezTo>
                      <a:pt x="92114" y="5665"/>
                      <a:pt x="91637" y="4861"/>
                      <a:pt x="91160" y="3764"/>
                    </a:cubicBezTo>
                    <a:cubicBezTo>
                      <a:pt x="90937" y="3253"/>
                      <a:pt x="91160" y="3508"/>
                      <a:pt x="90683" y="2960"/>
                    </a:cubicBezTo>
                    <a:cubicBezTo>
                      <a:pt x="90461" y="2412"/>
                      <a:pt x="89729" y="2412"/>
                      <a:pt x="89507" y="1900"/>
                    </a:cubicBezTo>
                    <a:cubicBezTo>
                      <a:pt x="89030" y="1352"/>
                      <a:pt x="89252" y="255"/>
                      <a:pt x="88330" y="0"/>
                    </a:cubicBezTo>
                    <a:cubicBezTo>
                      <a:pt x="88330" y="1060"/>
                      <a:pt x="88076" y="511"/>
                      <a:pt x="87599" y="1060"/>
                    </a:cubicBezTo>
                    <a:cubicBezTo>
                      <a:pt x="87154" y="1352"/>
                      <a:pt x="87376" y="1608"/>
                      <a:pt x="87154" y="1900"/>
                    </a:cubicBezTo>
                    <a:cubicBezTo>
                      <a:pt x="86899" y="2412"/>
                      <a:pt x="86422" y="2412"/>
                      <a:pt x="86200" y="2412"/>
                    </a:cubicBezTo>
                    <a:cubicBezTo>
                      <a:pt x="85023" y="3253"/>
                      <a:pt x="84069" y="4057"/>
                      <a:pt x="82893" y="4605"/>
                    </a:cubicBezTo>
                    <a:cubicBezTo>
                      <a:pt x="81717" y="5409"/>
                      <a:pt x="80540" y="5957"/>
                      <a:pt x="79586" y="7054"/>
                    </a:cubicBezTo>
                    <a:cubicBezTo>
                      <a:pt x="79109" y="7310"/>
                      <a:pt x="78155" y="7858"/>
                      <a:pt x="78155" y="8662"/>
                    </a:cubicBezTo>
                    <a:cubicBezTo>
                      <a:pt x="78155" y="8955"/>
                      <a:pt x="78632" y="8955"/>
                      <a:pt x="78632" y="9503"/>
                    </a:cubicBezTo>
                    <a:cubicBezTo>
                      <a:pt x="78632" y="9759"/>
                      <a:pt x="78632" y="10015"/>
                      <a:pt x="78632" y="10307"/>
                    </a:cubicBezTo>
                    <a:cubicBezTo>
                      <a:pt x="78410" y="10307"/>
                      <a:pt x="77933" y="10307"/>
                      <a:pt x="77456" y="10307"/>
                    </a:cubicBezTo>
                    <a:cubicBezTo>
                      <a:pt x="77933" y="11111"/>
                      <a:pt x="77710" y="12208"/>
                      <a:pt x="77233" y="12756"/>
                    </a:cubicBezTo>
                    <a:cubicBezTo>
                      <a:pt x="76756" y="13268"/>
                      <a:pt x="75802" y="13268"/>
                      <a:pt x="75103" y="13560"/>
                    </a:cubicBezTo>
                    <a:cubicBezTo>
                      <a:pt x="74149" y="13560"/>
                      <a:pt x="73227" y="12756"/>
                      <a:pt x="72273" y="11915"/>
                    </a:cubicBezTo>
                    <a:cubicBezTo>
                      <a:pt x="71319" y="11367"/>
                      <a:pt x="70620" y="11111"/>
                      <a:pt x="69443" y="11111"/>
                    </a:cubicBezTo>
                    <a:cubicBezTo>
                      <a:pt x="68489" y="11111"/>
                      <a:pt x="67790" y="11367"/>
                      <a:pt x="66836" y="11367"/>
                    </a:cubicBezTo>
                    <a:cubicBezTo>
                      <a:pt x="65437" y="11660"/>
                      <a:pt x="64960" y="11367"/>
                      <a:pt x="63751" y="10307"/>
                    </a:cubicBezTo>
                    <a:cubicBezTo>
                      <a:pt x="62352" y="9211"/>
                      <a:pt x="60922" y="7602"/>
                      <a:pt x="59046" y="7602"/>
                    </a:cubicBezTo>
                    <a:cubicBezTo>
                      <a:pt x="59046" y="8955"/>
                      <a:pt x="59046" y="9759"/>
                      <a:pt x="57869" y="10307"/>
                    </a:cubicBezTo>
                    <a:cubicBezTo>
                      <a:pt x="56915" y="10855"/>
                      <a:pt x="55961" y="10563"/>
                      <a:pt x="55039" y="11111"/>
                    </a:cubicBezTo>
                    <a:cubicBezTo>
                      <a:pt x="53831" y="11660"/>
                      <a:pt x="53608" y="12756"/>
                      <a:pt x="52655" y="13560"/>
                    </a:cubicBezTo>
                    <a:cubicBezTo>
                      <a:pt x="51955" y="14109"/>
                      <a:pt x="51255" y="14913"/>
                      <a:pt x="51001" y="15717"/>
                    </a:cubicBezTo>
                    <a:cubicBezTo>
                      <a:pt x="50779" y="16265"/>
                      <a:pt x="50302" y="18166"/>
                      <a:pt x="49825" y="18458"/>
                    </a:cubicBezTo>
                    <a:cubicBezTo>
                      <a:pt x="49602" y="18458"/>
                      <a:pt x="48171" y="18166"/>
                      <a:pt x="47949" y="18458"/>
                    </a:cubicBezTo>
                    <a:cubicBezTo>
                      <a:pt x="47726" y="18970"/>
                      <a:pt x="48648" y="19518"/>
                      <a:pt x="48426" y="20359"/>
                    </a:cubicBezTo>
                    <a:cubicBezTo>
                      <a:pt x="48426" y="20871"/>
                      <a:pt x="46295" y="21711"/>
                      <a:pt x="45818" y="21967"/>
                    </a:cubicBezTo>
                    <a:cubicBezTo>
                      <a:pt x="46041" y="23064"/>
                      <a:pt x="44642" y="23612"/>
                      <a:pt x="43942" y="24124"/>
                    </a:cubicBezTo>
                    <a:cubicBezTo>
                      <a:pt x="43465" y="24416"/>
                      <a:pt x="43211" y="24672"/>
                      <a:pt x="42734" y="25220"/>
                    </a:cubicBezTo>
                    <a:cubicBezTo>
                      <a:pt x="42511" y="25513"/>
                      <a:pt x="42034" y="26317"/>
                      <a:pt x="41558" y="26573"/>
                    </a:cubicBezTo>
                    <a:cubicBezTo>
                      <a:pt x="40858" y="26865"/>
                      <a:pt x="40158" y="26317"/>
                      <a:pt x="39459" y="26573"/>
                    </a:cubicBezTo>
                    <a:cubicBezTo>
                      <a:pt x="38728" y="26573"/>
                      <a:pt x="38505" y="26865"/>
                      <a:pt x="38028" y="27121"/>
                    </a:cubicBezTo>
                    <a:cubicBezTo>
                      <a:pt x="37074" y="27669"/>
                      <a:pt x="36152" y="27962"/>
                      <a:pt x="35198" y="28473"/>
                    </a:cubicBezTo>
                    <a:cubicBezTo>
                      <a:pt x="34244" y="29022"/>
                      <a:pt x="33322" y="28473"/>
                      <a:pt x="32368" y="28766"/>
                    </a:cubicBezTo>
                    <a:cubicBezTo>
                      <a:pt x="31414" y="29022"/>
                      <a:pt x="31669" y="30374"/>
                      <a:pt x="31669" y="31471"/>
                    </a:cubicBezTo>
                    <a:cubicBezTo>
                      <a:pt x="31669" y="32567"/>
                      <a:pt x="31669" y="33371"/>
                      <a:pt x="31192" y="34468"/>
                    </a:cubicBezTo>
                    <a:cubicBezTo>
                      <a:pt x="30937" y="34980"/>
                      <a:pt x="30715" y="35528"/>
                      <a:pt x="30461" y="35820"/>
                    </a:cubicBezTo>
                    <a:cubicBezTo>
                      <a:pt x="30238" y="36076"/>
                      <a:pt x="29761" y="36369"/>
                      <a:pt x="29538" y="36625"/>
                    </a:cubicBezTo>
                    <a:cubicBezTo>
                      <a:pt x="29284" y="37173"/>
                      <a:pt x="29284" y="37429"/>
                      <a:pt x="28807" y="37721"/>
                    </a:cubicBezTo>
                    <a:cubicBezTo>
                      <a:pt x="28330" y="38269"/>
                      <a:pt x="27885" y="38269"/>
                      <a:pt x="27408" y="38525"/>
                    </a:cubicBezTo>
                    <a:cubicBezTo>
                      <a:pt x="27154" y="39074"/>
                      <a:pt x="27154" y="39622"/>
                      <a:pt x="26709" y="39878"/>
                    </a:cubicBezTo>
                    <a:cubicBezTo>
                      <a:pt x="26232" y="40170"/>
                      <a:pt x="25977" y="40426"/>
                      <a:pt x="25500" y="40682"/>
                    </a:cubicBezTo>
                    <a:cubicBezTo>
                      <a:pt x="24801" y="40974"/>
                      <a:pt x="23402" y="41230"/>
                      <a:pt x="22925" y="42071"/>
                    </a:cubicBezTo>
                    <a:cubicBezTo>
                      <a:pt x="22670" y="42583"/>
                      <a:pt x="22925" y="42875"/>
                      <a:pt x="22448" y="43423"/>
                    </a:cubicBezTo>
                    <a:cubicBezTo>
                      <a:pt x="22225" y="43935"/>
                      <a:pt x="21271" y="44227"/>
                      <a:pt x="21494" y="45031"/>
                    </a:cubicBezTo>
                    <a:cubicBezTo>
                      <a:pt x="21971" y="45324"/>
                      <a:pt x="22670" y="45580"/>
                      <a:pt x="22925" y="46128"/>
                    </a:cubicBezTo>
                    <a:cubicBezTo>
                      <a:pt x="24324" y="48577"/>
                      <a:pt x="18664" y="49125"/>
                      <a:pt x="18887" y="51282"/>
                    </a:cubicBezTo>
                    <a:cubicBezTo>
                      <a:pt x="18187" y="51830"/>
                      <a:pt x="17011" y="51026"/>
                      <a:pt x="16057" y="51538"/>
                    </a:cubicBezTo>
                    <a:cubicBezTo>
                      <a:pt x="15135" y="52378"/>
                      <a:pt x="14880" y="53183"/>
                      <a:pt x="14435" y="51282"/>
                    </a:cubicBezTo>
                    <a:cubicBezTo>
                      <a:pt x="13958" y="51282"/>
                      <a:pt x="13704" y="51282"/>
                      <a:pt x="13227" y="51282"/>
                    </a:cubicBezTo>
                    <a:cubicBezTo>
                      <a:pt x="13227" y="51282"/>
                      <a:pt x="13227" y="51282"/>
                      <a:pt x="13481" y="51282"/>
                    </a:cubicBezTo>
                    <a:cubicBezTo>
                      <a:pt x="13481" y="51830"/>
                      <a:pt x="13481" y="52086"/>
                      <a:pt x="13481" y="52634"/>
                    </a:cubicBezTo>
                    <a:cubicBezTo>
                      <a:pt x="12273" y="52634"/>
                      <a:pt x="11828" y="52378"/>
                      <a:pt x="10874" y="52927"/>
                    </a:cubicBezTo>
                    <a:cubicBezTo>
                      <a:pt x="10397" y="53183"/>
                      <a:pt x="9920" y="53183"/>
                      <a:pt x="9697" y="53731"/>
                    </a:cubicBezTo>
                    <a:cubicBezTo>
                      <a:pt x="9220" y="54279"/>
                      <a:pt x="9220" y="54827"/>
                      <a:pt x="8744" y="55083"/>
                    </a:cubicBezTo>
                    <a:cubicBezTo>
                      <a:pt x="8521" y="55376"/>
                      <a:pt x="8044" y="55376"/>
                      <a:pt x="7567" y="55083"/>
                    </a:cubicBezTo>
                    <a:cubicBezTo>
                      <a:pt x="6613" y="54827"/>
                      <a:pt x="5437" y="54535"/>
                      <a:pt x="4483" y="54535"/>
                    </a:cubicBezTo>
                    <a:cubicBezTo>
                      <a:pt x="3306" y="54535"/>
                      <a:pt x="2130" y="54279"/>
                      <a:pt x="1208" y="54279"/>
                    </a:cubicBezTo>
                    <a:cubicBezTo>
                      <a:pt x="953" y="55376"/>
                      <a:pt x="1208" y="57276"/>
                      <a:pt x="0" y="57532"/>
                    </a:cubicBezTo>
                    <a:cubicBezTo>
                      <a:pt x="254" y="58081"/>
                      <a:pt x="731" y="58629"/>
                      <a:pt x="953" y="59141"/>
                    </a:cubicBezTo>
                    <a:cubicBezTo>
                      <a:pt x="1208" y="59689"/>
                      <a:pt x="953" y="60530"/>
                      <a:pt x="1208" y="61041"/>
                    </a:cubicBezTo>
                    <a:cubicBezTo>
                      <a:pt x="1653" y="61590"/>
                      <a:pt x="2384" y="61882"/>
                      <a:pt x="3084" y="62138"/>
                    </a:cubicBezTo>
                    <a:cubicBezTo>
                      <a:pt x="4038" y="62686"/>
                      <a:pt x="3783" y="62942"/>
                      <a:pt x="4260" y="64038"/>
                    </a:cubicBezTo>
                    <a:cubicBezTo>
                      <a:pt x="4737" y="62942"/>
                      <a:pt x="5214" y="63234"/>
                      <a:pt x="6391" y="63234"/>
                    </a:cubicBezTo>
                    <a:cubicBezTo>
                      <a:pt x="7344" y="63234"/>
                      <a:pt x="7821" y="62686"/>
                      <a:pt x="8521" y="62138"/>
                    </a:cubicBezTo>
                    <a:cubicBezTo>
                      <a:pt x="9443" y="61590"/>
                      <a:pt x="9443" y="62394"/>
                      <a:pt x="9920" y="63234"/>
                    </a:cubicBezTo>
                    <a:cubicBezTo>
                      <a:pt x="10397" y="63783"/>
                      <a:pt x="10874" y="64587"/>
                      <a:pt x="11351" y="65135"/>
                    </a:cubicBezTo>
                    <a:cubicBezTo>
                      <a:pt x="11573" y="65391"/>
                      <a:pt x="12050" y="66232"/>
                      <a:pt x="11828" y="66487"/>
                    </a:cubicBezTo>
                    <a:cubicBezTo>
                      <a:pt x="11828" y="66743"/>
                      <a:pt x="11096" y="66743"/>
                      <a:pt x="11096" y="67292"/>
                    </a:cubicBezTo>
                    <a:cubicBezTo>
                      <a:pt x="10874" y="67584"/>
                      <a:pt x="11096" y="68132"/>
                      <a:pt x="10874" y="68388"/>
                    </a:cubicBezTo>
                    <a:cubicBezTo>
                      <a:pt x="10651" y="68936"/>
                      <a:pt x="10174" y="68644"/>
                      <a:pt x="9920" y="69192"/>
                    </a:cubicBezTo>
                    <a:cubicBezTo>
                      <a:pt x="9697" y="69485"/>
                      <a:pt x="9443" y="71093"/>
                      <a:pt x="9697" y="71385"/>
                    </a:cubicBezTo>
                    <a:cubicBezTo>
                      <a:pt x="9920" y="72190"/>
                      <a:pt x="11351" y="72994"/>
                      <a:pt x="11828" y="73286"/>
                    </a:cubicBezTo>
                    <a:cubicBezTo>
                      <a:pt x="12050" y="74894"/>
                      <a:pt x="13004" y="75735"/>
                      <a:pt x="12273" y="77343"/>
                    </a:cubicBezTo>
                    <a:cubicBezTo>
                      <a:pt x="12050" y="78696"/>
                      <a:pt x="10651" y="78696"/>
                      <a:pt x="9697" y="78696"/>
                    </a:cubicBezTo>
                    <a:cubicBezTo>
                      <a:pt x="9697" y="78440"/>
                      <a:pt x="9697" y="78148"/>
                      <a:pt x="9697" y="78148"/>
                    </a:cubicBezTo>
                    <a:cubicBezTo>
                      <a:pt x="9443" y="78148"/>
                      <a:pt x="8998" y="77892"/>
                      <a:pt x="8521" y="77892"/>
                    </a:cubicBezTo>
                    <a:cubicBezTo>
                      <a:pt x="8998" y="78440"/>
                      <a:pt x="9443" y="78696"/>
                      <a:pt x="9920" y="78696"/>
                    </a:cubicBezTo>
                    <a:cubicBezTo>
                      <a:pt x="10874" y="78988"/>
                      <a:pt x="11573" y="78988"/>
                      <a:pt x="12273" y="78696"/>
                    </a:cubicBezTo>
                    <a:cubicBezTo>
                      <a:pt x="13004" y="78440"/>
                      <a:pt x="13481" y="78440"/>
                      <a:pt x="14181" y="78148"/>
                    </a:cubicBezTo>
                    <a:cubicBezTo>
                      <a:pt x="14658" y="78148"/>
                      <a:pt x="15135" y="77892"/>
                      <a:pt x="15612" y="77892"/>
                    </a:cubicBezTo>
                    <a:cubicBezTo>
                      <a:pt x="16057" y="77892"/>
                      <a:pt x="16311" y="77343"/>
                      <a:pt x="16788" y="77343"/>
                    </a:cubicBezTo>
                    <a:cubicBezTo>
                      <a:pt x="17265" y="77088"/>
                      <a:pt x="17965" y="77088"/>
                      <a:pt x="18441" y="77088"/>
                    </a:cubicBezTo>
                    <a:cubicBezTo>
                      <a:pt x="19364" y="76795"/>
                      <a:pt x="20095" y="76247"/>
                      <a:pt x="21017" y="75735"/>
                    </a:cubicBezTo>
                    <a:cubicBezTo>
                      <a:pt x="21271" y="75735"/>
                      <a:pt x="21494" y="75187"/>
                      <a:pt x="21748" y="75187"/>
                    </a:cubicBezTo>
                    <a:cubicBezTo>
                      <a:pt x="22225" y="75187"/>
                      <a:pt x="22448" y="75187"/>
                      <a:pt x="22670" y="75187"/>
                    </a:cubicBezTo>
                    <a:cubicBezTo>
                      <a:pt x="23402" y="74894"/>
                      <a:pt x="23402" y="74090"/>
                      <a:pt x="24101" y="74090"/>
                    </a:cubicBezTo>
                    <a:cubicBezTo>
                      <a:pt x="25500" y="74090"/>
                      <a:pt x="26709" y="74639"/>
                      <a:pt x="27885" y="74894"/>
                    </a:cubicBezTo>
                    <a:cubicBezTo>
                      <a:pt x="28585" y="75187"/>
                      <a:pt x="29284" y="75443"/>
                      <a:pt x="30015" y="75991"/>
                    </a:cubicBezTo>
                    <a:cubicBezTo>
                      <a:pt x="30937" y="76539"/>
                      <a:pt x="31669" y="76247"/>
                      <a:pt x="32591" y="76247"/>
                    </a:cubicBezTo>
                    <a:cubicBezTo>
                      <a:pt x="33322" y="75991"/>
                      <a:pt x="34244" y="75991"/>
                      <a:pt x="34721" y="75735"/>
                    </a:cubicBezTo>
                    <a:cubicBezTo>
                      <a:pt x="35675" y="74639"/>
                      <a:pt x="36852" y="74639"/>
                      <a:pt x="38251" y="74894"/>
                    </a:cubicBezTo>
                    <a:cubicBezTo>
                      <a:pt x="38728" y="74894"/>
                      <a:pt x="39459" y="74894"/>
                      <a:pt x="39936" y="74639"/>
                    </a:cubicBezTo>
                    <a:cubicBezTo>
                      <a:pt x="40381" y="74346"/>
                      <a:pt x="40381" y="74090"/>
                      <a:pt x="40858" y="74090"/>
                    </a:cubicBezTo>
                    <a:cubicBezTo>
                      <a:pt x="41112" y="74090"/>
                      <a:pt x="41335" y="74090"/>
                      <a:pt x="41558" y="74090"/>
                    </a:cubicBezTo>
                    <a:cubicBezTo>
                      <a:pt x="42289" y="74090"/>
                      <a:pt x="42988" y="74090"/>
                      <a:pt x="43465" y="74090"/>
                    </a:cubicBezTo>
                    <a:cubicBezTo>
                      <a:pt x="44165" y="73798"/>
                      <a:pt x="44642" y="73542"/>
                      <a:pt x="45119" y="72994"/>
                    </a:cubicBezTo>
                    <a:cubicBezTo>
                      <a:pt x="45341" y="72445"/>
                      <a:pt x="45596" y="71897"/>
                      <a:pt x="45818" y="71385"/>
                    </a:cubicBezTo>
                    <a:cubicBezTo>
                      <a:pt x="46295" y="70837"/>
                      <a:pt x="46518" y="70837"/>
                      <a:pt x="47249" y="70837"/>
                    </a:cubicBezTo>
                    <a:cubicBezTo>
                      <a:pt x="47249" y="70289"/>
                      <a:pt x="46995" y="69741"/>
                      <a:pt x="47249" y="69192"/>
                    </a:cubicBezTo>
                    <a:cubicBezTo>
                      <a:pt x="47249" y="68388"/>
                      <a:pt x="47472" y="67840"/>
                      <a:pt x="47726" y="67584"/>
                    </a:cubicBezTo>
                    <a:cubicBezTo>
                      <a:pt x="48426" y="66487"/>
                      <a:pt x="48903" y="65683"/>
                      <a:pt x="49602" y="64843"/>
                    </a:cubicBezTo>
                    <a:cubicBezTo>
                      <a:pt x="49825" y="64587"/>
                      <a:pt x="50079" y="64331"/>
                      <a:pt x="50302" y="64331"/>
                    </a:cubicBezTo>
                    <a:cubicBezTo>
                      <a:pt x="50302" y="64038"/>
                      <a:pt x="50556" y="63783"/>
                      <a:pt x="50779" y="63783"/>
                    </a:cubicBezTo>
                    <a:cubicBezTo>
                      <a:pt x="51001" y="63234"/>
                      <a:pt x="51478" y="62942"/>
                      <a:pt x="51955" y="62394"/>
                    </a:cubicBezTo>
                    <a:cubicBezTo>
                      <a:pt x="52209" y="62138"/>
                      <a:pt x="52655" y="61590"/>
                      <a:pt x="52909" y="61334"/>
                    </a:cubicBezTo>
                    <a:cubicBezTo>
                      <a:pt x="53386" y="60785"/>
                      <a:pt x="53608" y="59981"/>
                      <a:pt x="54085" y="59981"/>
                    </a:cubicBezTo>
                    <a:cubicBezTo>
                      <a:pt x="54085" y="59981"/>
                      <a:pt x="54085" y="59981"/>
                      <a:pt x="54308" y="59689"/>
                    </a:cubicBezTo>
                    <a:cubicBezTo>
                      <a:pt x="54308" y="59141"/>
                      <a:pt x="54308" y="57276"/>
                      <a:pt x="53831" y="56728"/>
                    </a:cubicBezTo>
                    <a:cubicBezTo>
                      <a:pt x="53608" y="56436"/>
                      <a:pt x="53386" y="56728"/>
                      <a:pt x="53386" y="56180"/>
                    </a:cubicBezTo>
                    <a:cubicBezTo>
                      <a:pt x="53386" y="55887"/>
                      <a:pt x="53386" y="55632"/>
                      <a:pt x="53608" y="55376"/>
                    </a:cubicBezTo>
                    <a:cubicBezTo>
                      <a:pt x="54085" y="55376"/>
                      <a:pt x="55039" y="55887"/>
                      <a:pt x="55262" y="55887"/>
                    </a:cubicBezTo>
                    <a:cubicBezTo>
                      <a:pt x="55739" y="56180"/>
                      <a:pt x="56438" y="56984"/>
                      <a:pt x="56915" y="56984"/>
                    </a:cubicBezTo>
                    <a:cubicBezTo>
                      <a:pt x="57615" y="56984"/>
                      <a:pt x="58092" y="56436"/>
                      <a:pt x="58569" y="56180"/>
                    </a:cubicBezTo>
                    <a:cubicBezTo>
                      <a:pt x="59046" y="55887"/>
                      <a:pt x="60000" y="56436"/>
                      <a:pt x="60000" y="55632"/>
                    </a:cubicBezTo>
                    <a:cubicBezTo>
                      <a:pt x="60699" y="55376"/>
                      <a:pt x="61176" y="55887"/>
                      <a:pt x="61875" y="55083"/>
                    </a:cubicBezTo>
                    <a:cubicBezTo>
                      <a:pt x="62352" y="54827"/>
                      <a:pt x="63052" y="54279"/>
                      <a:pt x="63751" y="53987"/>
                    </a:cubicBezTo>
                    <a:cubicBezTo>
                      <a:pt x="64228" y="53731"/>
                      <a:pt x="64705" y="53438"/>
                      <a:pt x="65182" y="52927"/>
                    </a:cubicBezTo>
                    <a:cubicBezTo>
                      <a:pt x="65437" y="52634"/>
                      <a:pt x="65659" y="52378"/>
                      <a:pt x="66136" y="52086"/>
                    </a:cubicBezTo>
                    <a:cubicBezTo>
                      <a:pt x="66136" y="52086"/>
                      <a:pt x="66613" y="52086"/>
                      <a:pt x="66613" y="51830"/>
                    </a:cubicBezTo>
                    <a:cubicBezTo>
                      <a:pt x="66836" y="51830"/>
                      <a:pt x="66836" y="51830"/>
                      <a:pt x="67058" y="51830"/>
                    </a:cubicBezTo>
                    <a:lnTo>
                      <a:pt x="67058" y="51538"/>
                    </a:lnTo>
                    <a:cubicBezTo>
                      <a:pt x="67535" y="51282"/>
                      <a:pt x="67313" y="51282"/>
                      <a:pt x="67790" y="51026"/>
                    </a:cubicBezTo>
                    <a:cubicBezTo>
                      <a:pt x="68012" y="51026"/>
                      <a:pt x="68489" y="51026"/>
                      <a:pt x="68712" y="51026"/>
                    </a:cubicBezTo>
                    <a:cubicBezTo>
                      <a:pt x="68966" y="50734"/>
                      <a:pt x="68966" y="50478"/>
                      <a:pt x="69443" y="50185"/>
                    </a:cubicBezTo>
                    <a:cubicBezTo>
                      <a:pt x="69666" y="50185"/>
                      <a:pt x="69666" y="50185"/>
                      <a:pt x="70143" y="49929"/>
                    </a:cubicBezTo>
                    <a:cubicBezTo>
                      <a:pt x="70620" y="49381"/>
                      <a:pt x="71096" y="49674"/>
                      <a:pt x="71796" y="49381"/>
                    </a:cubicBezTo>
                    <a:cubicBezTo>
                      <a:pt x="72019" y="49125"/>
                      <a:pt x="72273" y="48833"/>
                      <a:pt x="72496" y="48833"/>
                    </a:cubicBezTo>
                    <a:cubicBezTo>
                      <a:pt x="72750" y="48577"/>
                      <a:pt x="73227" y="48577"/>
                      <a:pt x="73449" y="48577"/>
                    </a:cubicBezTo>
                    <a:cubicBezTo>
                      <a:pt x="73672" y="48285"/>
                      <a:pt x="73926" y="48285"/>
                      <a:pt x="74149" y="48029"/>
                    </a:cubicBezTo>
                    <a:cubicBezTo>
                      <a:pt x="74403" y="47773"/>
                      <a:pt x="74403" y="47480"/>
                      <a:pt x="74880" y="47225"/>
                    </a:cubicBezTo>
                    <a:cubicBezTo>
                      <a:pt x="75103" y="47225"/>
                      <a:pt x="75325" y="47480"/>
                      <a:pt x="75580" y="47225"/>
                    </a:cubicBezTo>
                    <a:cubicBezTo>
                      <a:pt x="75802" y="47225"/>
                      <a:pt x="75802" y="46676"/>
                      <a:pt x="76057" y="46676"/>
                    </a:cubicBezTo>
                    <a:cubicBezTo>
                      <a:pt x="76502" y="46420"/>
                      <a:pt x="77233" y="46420"/>
                      <a:pt x="77710" y="46420"/>
                    </a:cubicBezTo>
                    <a:cubicBezTo>
                      <a:pt x="78155" y="46128"/>
                      <a:pt x="79109" y="46128"/>
                      <a:pt x="79586" y="45872"/>
                    </a:cubicBezTo>
                    <a:cubicBezTo>
                      <a:pt x="80063" y="45324"/>
                      <a:pt x="80286" y="45031"/>
                      <a:pt x="81017" y="44776"/>
                    </a:cubicBezTo>
                    <a:cubicBezTo>
                      <a:pt x="81717" y="44776"/>
                      <a:pt x="81717" y="44776"/>
                      <a:pt x="82416" y="43935"/>
                    </a:cubicBezTo>
                    <a:cubicBezTo>
                      <a:pt x="82893" y="43423"/>
                      <a:pt x="83370" y="43423"/>
                      <a:pt x="84069" y="43423"/>
                    </a:cubicBezTo>
                    <a:cubicBezTo>
                      <a:pt x="84769" y="43423"/>
                      <a:pt x="85246" y="43131"/>
                      <a:pt x="85945" y="43131"/>
                    </a:cubicBezTo>
                    <a:cubicBezTo>
                      <a:pt x="86677" y="42875"/>
                      <a:pt x="88807" y="42327"/>
                      <a:pt x="89252" y="43423"/>
                    </a:cubicBezTo>
                    <a:cubicBezTo>
                      <a:pt x="89507" y="43935"/>
                      <a:pt x="88807" y="44483"/>
                      <a:pt x="88553" y="45031"/>
                    </a:cubicBezTo>
                    <a:cubicBezTo>
                      <a:pt x="88330" y="45580"/>
                      <a:pt x="88076" y="45872"/>
                      <a:pt x="87599" y="46128"/>
                    </a:cubicBezTo>
                    <a:cubicBezTo>
                      <a:pt x="87376" y="46420"/>
                      <a:pt x="86899" y="46420"/>
                      <a:pt x="86677" y="46676"/>
                    </a:cubicBezTo>
                    <a:cubicBezTo>
                      <a:pt x="86422" y="47225"/>
                      <a:pt x="86422" y="48577"/>
                      <a:pt x="86422" y="49381"/>
                    </a:cubicBezTo>
                    <a:cubicBezTo>
                      <a:pt x="86422" y="51282"/>
                      <a:pt x="86422" y="52927"/>
                      <a:pt x="88076" y="53731"/>
                    </a:cubicBezTo>
                    <a:cubicBezTo>
                      <a:pt x="88076" y="54535"/>
                      <a:pt x="88076" y="55083"/>
                      <a:pt x="88330" y="55887"/>
                    </a:cubicBezTo>
                    <a:cubicBezTo>
                      <a:pt x="88553" y="56436"/>
                      <a:pt x="88807" y="56984"/>
                      <a:pt x="88807" y="57788"/>
                    </a:cubicBezTo>
                    <a:cubicBezTo>
                      <a:pt x="89252" y="57788"/>
                      <a:pt x="89729" y="57788"/>
                      <a:pt x="90206" y="57532"/>
                    </a:cubicBezTo>
                    <a:cubicBezTo>
                      <a:pt x="90461" y="57276"/>
                      <a:pt x="90461" y="56728"/>
                      <a:pt x="90937" y="56728"/>
                    </a:cubicBezTo>
                    <a:cubicBezTo>
                      <a:pt x="91637" y="56436"/>
                      <a:pt x="91383" y="58336"/>
                      <a:pt x="91383" y="58885"/>
                    </a:cubicBezTo>
                    <a:cubicBezTo>
                      <a:pt x="91160" y="60530"/>
                      <a:pt x="89729" y="61590"/>
                      <a:pt x="88330" y="61590"/>
                    </a:cubicBezTo>
                    <a:cubicBezTo>
                      <a:pt x="88076" y="61882"/>
                      <a:pt x="87154" y="61882"/>
                      <a:pt x="86677" y="62138"/>
                    </a:cubicBezTo>
                    <a:cubicBezTo>
                      <a:pt x="86200" y="62394"/>
                      <a:pt x="85723" y="62686"/>
                      <a:pt x="85500" y="62686"/>
                    </a:cubicBezTo>
                    <a:cubicBezTo>
                      <a:pt x="84769" y="62942"/>
                      <a:pt x="82670" y="62942"/>
                      <a:pt x="82416" y="62138"/>
                    </a:cubicBezTo>
                    <a:cubicBezTo>
                      <a:pt x="81462" y="62394"/>
                      <a:pt x="81017" y="62394"/>
                      <a:pt x="80763" y="63490"/>
                    </a:cubicBezTo>
                    <a:cubicBezTo>
                      <a:pt x="80763" y="64038"/>
                      <a:pt x="80763" y="65135"/>
                      <a:pt x="80763" y="65391"/>
                    </a:cubicBezTo>
                    <a:cubicBezTo>
                      <a:pt x="80540" y="65939"/>
                      <a:pt x="79586" y="66232"/>
                      <a:pt x="79109" y="66487"/>
                    </a:cubicBezTo>
                    <a:cubicBezTo>
                      <a:pt x="78887" y="66743"/>
                      <a:pt x="78155" y="67840"/>
                      <a:pt x="77710" y="67840"/>
                    </a:cubicBezTo>
                    <a:cubicBezTo>
                      <a:pt x="77710" y="68132"/>
                      <a:pt x="77933" y="68132"/>
                      <a:pt x="78155" y="68132"/>
                    </a:cubicBezTo>
                    <a:cubicBezTo>
                      <a:pt x="77710" y="68388"/>
                      <a:pt x="77233" y="68644"/>
                      <a:pt x="77233" y="68936"/>
                    </a:cubicBezTo>
                    <a:cubicBezTo>
                      <a:pt x="76756" y="68936"/>
                      <a:pt x="76057" y="68644"/>
                      <a:pt x="75580" y="68936"/>
                    </a:cubicBezTo>
                    <a:cubicBezTo>
                      <a:pt x="75103" y="69192"/>
                      <a:pt x="75103" y="69485"/>
                      <a:pt x="74880" y="69741"/>
                    </a:cubicBezTo>
                    <a:cubicBezTo>
                      <a:pt x="74403" y="70289"/>
                      <a:pt x="73926" y="70545"/>
                      <a:pt x="73449" y="71093"/>
                    </a:cubicBezTo>
                    <a:cubicBezTo>
                      <a:pt x="73227" y="71385"/>
                      <a:pt x="72972" y="71897"/>
                      <a:pt x="72496" y="72190"/>
                    </a:cubicBezTo>
                    <a:cubicBezTo>
                      <a:pt x="72273" y="72190"/>
                      <a:pt x="71796" y="72190"/>
                      <a:pt x="71319" y="72190"/>
                    </a:cubicBezTo>
                    <a:cubicBezTo>
                      <a:pt x="70842" y="72445"/>
                      <a:pt x="69888" y="72445"/>
                      <a:pt x="69443" y="72738"/>
                    </a:cubicBezTo>
                    <a:cubicBezTo>
                      <a:pt x="69189" y="73286"/>
                      <a:pt x="69189" y="73798"/>
                      <a:pt x="69189" y="74639"/>
                    </a:cubicBezTo>
                    <a:cubicBezTo>
                      <a:pt x="68489" y="74639"/>
                      <a:pt x="68012" y="75735"/>
                      <a:pt x="67790" y="76247"/>
                    </a:cubicBezTo>
                    <a:cubicBezTo>
                      <a:pt x="67535" y="76795"/>
                      <a:pt x="66836" y="77343"/>
                      <a:pt x="66359" y="77599"/>
                    </a:cubicBezTo>
                    <a:cubicBezTo>
                      <a:pt x="64228" y="78988"/>
                      <a:pt x="61399" y="79500"/>
                      <a:pt x="60445" y="82241"/>
                    </a:cubicBezTo>
                    <a:cubicBezTo>
                      <a:pt x="60222" y="83045"/>
                      <a:pt x="60222" y="83594"/>
                      <a:pt x="60222" y="84398"/>
                    </a:cubicBezTo>
                    <a:cubicBezTo>
                      <a:pt x="60000" y="84946"/>
                      <a:pt x="59268" y="85494"/>
                      <a:pt x="58823" y="86043"/>
                    </a:cubicBezTo>
                    <a:cubicBezTo>
                      <a:pt x="58569" y="86299"/>
                      <a:pt x="58569" y="86299"/>
                      <a:pt x="58346" y="86591"/>
                    </a:cubicBezTo>
                    <a:cubicBezTo>
                      <a:pt x="57869" y="86591"/>
                      <a:pt x="57615" y="86591"/>
                      <a:pt x="57615" y="86043"/>
                    </a:cubicBezTo>
                    <a:cubicBezTo>
                      <a:pt x="57392" y="85494"/>
                      <a:pt x="57615" y="84690"/>
                      <a:pt x="57615" y="84142"/>
                    </a:cubicBezTo>
                    <a:cubicBezTo>
                      <a:pt x="57170" y="84142"/>
                      <a:pt x="56438" y="84142"/>
                      <a:pt x="56216" y="84398"/>
                    </a:cubicBezTo>
                    <a:cubicBezTo>
                      <a:pt x="55262" y="85750"/>
                      <a:pt x="55739" y="87651"/>
                      <a:pt x="55039" y="89003"/>
                    </a:cubicBezTo>
                    <a:cubicBezTo>
                      <a:pt x="54562" y="89844"/>
                      <a:pt x="53831" y="89844"/>
                      <a:pt x="53386" y="90356"/>
                    </a:cubicBezTo>
                    <a:cubicBezTo>
                      <a:pt x="53386" y="90648"/>
                      <a:pt x="51255" y="94706"/>
                      <a:pt x="51255" y="94450"/>
                    </a:cubicBezTo>
                    <a:cubicBezTo>
                      <a:pt x="51732" y="95802"/>
                      <a:pt x="52655" y="95546"/>
                      <a:pt x="51478" y="97155"/>
                    </a:cubicBezTo>
                    <a:cubicBezTo>
                      <a:pt x="50779" y="97959"/>
                      <a:pt x="50556" y="97959"/>
                      <a:pt x="51001" y="99311"/>
                    </a:cubicBezTo>
                    <a:cubicBezTo>
                      <a:pt x="51478" y="101212"/>
                      <a:pt x="50779" y="103113"/>
                      <a:pt x="48903" y="103405"/>
                    </a:cubicBezTo>
                    <a:cubicBezTo>
                      <a:pt x="48171" y="103405"/>
                      <a:pt x="47726" y="103405"/>
                      <a:pt x="47249" y="102308"/>
                    </a:cubicBezTo>
                    <a:cubicBezTo>
                      <a:pt x="46995" y="101760"/>
                      <a:pt x="46518" y="100700"/>
                      <a:pt x="47249" y="100408"/>
                    </a:cubicBezTo>
                    <a:cubicBezTo>
                      <a:pt x="46295" y="100956"/>
                      <a:pt x="45596" y="100956"/>
                      <a:pt x="44642" y="101212"/>
                    </a:cubicBezTo>
                    <a:cubicBezTo>
                      <a:pt x="44642" y="102053"/>
                      <a:pt x="44642" y="102601"/>
                      <a:pt x="45341" y="103113"/>
                    </a:cubicBezTo>
                    <a:cubicBezTo>
                      <a:pt x="44864" y="104501"/>
                      <a:pt x="42988" y="104501"/>
                      <a:pt x="42034" y="105854"/>
                    </a:cubicBezTo>
                    <a:cubicBezTo>
                      <a:pt x="41558" y="106658"/>
                      <a:pt x="42034" y="107206"/>
                      <a:pt x="41812" y="108010"/>
                    </a:cubicBezTo>
                    <a:cubicBezTo>
                      <a:pt x="41558" y="108559"/>
                      <a:pt x="40858" y="108303"/>
                      <a:pt x="40858" y="109363"/>
                    </a:cubicBezTo>
                    <a:cubicBezTo>
                      <a:pt x="40158" y="109655"/>
                      <a:pt x="38728" y="110167"/>
                      <a:pt x="38505" y="111008"/>
                    </a:cubicBezTo>
                    <a:cubicBezTo>
                      <a:pt x="38028" y="111812"/>
                      <a:pt x="38505" y="111264"/>
                      <a:pt x="38728" y="111812"/>
                    </a:cubicBezTo>
                    <a:cubicBezTo>
                      <a:pt x="38728" y="112068"/>
                      <a:pt x="39205" y="112908"/>
                      <a:pt x="39459" y="113164"/>
                    </a:cubicBezTo>
                    <a:cubicBezTo>
                      <a:pt x="40635" y="114005"/>
                      <a:pt x="41335" y="112616"/>
                      <a:pt x="41112" y="115065"/>
                    </a:cubicBezTo>
                    <a:cubicBezTo>
                      <a:pt x="41112" y="116162"/>
                      <a:pt x="41112" y="117258"/>
                      <a:pt x="41335" y="118062"/>
                    </a:cubicBezTo>
                    <a:cubicBezTo>
                      <a:pt x="42034" y="118062"/>
                      <a:pt x="42734" y="118318"/>
                      <a:pt x="42734" y="118611"/>
                    </a:cubicBezTo>
                    <a:cubicBezTo>
                      <a:pt x="43688" y="118866"/>
                      <a:pt x="44387" y="119415"/>
                      <a:pt x="45119" y="119963"/>
                    </a:cubicBezTo>
                    <a:cubicBezTo>
                      <a:pt x="45596" y="118611"/>
                      <a:pt x="45818" y="117514"/>
                      <a:pt x="46772" y="116710"/>
                    </a:cubicBezTo>
                    <a:cubicBezTo>
                      <a:pt x="47249" y="116162"/>
                      <a:pt x="47472" y="115613"/>
                      <a:pt x="47949" y="115065"/>
                    </a:cubicBezTo>
                    <a:cubicBezTo>
                      <a:pt x="48426" y="114005"/>
                      <a:pt x="48171" y="113164"/>
                      <a:pt x="47249" y="112908"/>
                    </a:cubicBezTo>
                    <a:cubicBezTo>
                      <a:pt x="47472" y="112068"/>
                      <a:pt x="48648" y="112068"/>
                      <a:pt x="49379" y="111812"/>
                    </a:cubicBezTo>
                    <a:cubicBezTo>
                      <a:pt x="50079" y="111264"/>
                      <a:pt x="50779" y="111264"/>
                      <a:pt x="51732" y="111264"/>
                    </a:cubicBezTo>
                    <a:cubicBezTo>
                      <a:pt x="52432" y="111264"/>
                      <a:pt x="53131" y="111264"/>
                      <a:pt x="53831" y="111556"/>
                    </a:cubicBezTo>
                    <a:cubicBezTo>
                      <a:pt x="54308" y="111556"/>
                      <a:pt x="54308" y="111812"/>
                      <a:pt x="54785" y="111812"/>
                    </a:cubicBezTo>
                    <a:cubicBezTo>
                      <a:pt x="55039" y="111812"/>
                      <a:pt x="55516" y="111264"/>
                      <a:pt x="55739" y="111264"/>
                    </a:cubicBezTo>
                    <a:cubicBezTo>
                      <a:pt x="56216" y="111264"/>
                      <a:pt x="55961" y="111812"/>
                      <a:pt x="56438" y="111812"/>
                    </a:cubicBezTo>
                    <a:cubicBezTo>
                      <a:pt x="56915" y="111812"/>
                      <a:pt x="57170" y="111812"/>
                      <a:pt x="57392" y="111556"/>
                    </a:cubicBezTo>
                    <a:cubicBezTo>
                      <a:pt x="58092" y="111264"/>
                      <a:pt x="58569" y="111008"/>
                      <a:pt x="59523" y="111008"/>
                    </a:cubicBezTo>
                    <a:cubicBezTo>
                      <a:pt x="60000" y="111008"/>
                      <a:pt x="60922" y="111008"/>
                      <a:pt x="61399" y="110715"/>
                    </a:cubicBezTo>
                    <a:cubicBezTo>
                      <a:pt x="61875" y="110167"/>
                      <a:pt x="61621" y="109911"/>
                      <a:pt x="61621" y="109363"/>
                    </a:cubicBezTo>
                    <a:cubicBezTo>
                      <a:pt x="61875" y="109107"/>
                      <a:pt x="62098" y="108815"/>
                      <a:pt x="62098" y="108559"/>
                    </a:cubicBezTo>
                    <a:cubicBezTo>
                      <a:pt x="62352" y="108303"/>
                      <a:pt x="63529" y="106402"/>
                      <a:pt x="63751" y="106402"/>
                    </a:cubicBezTo>
                    <a:cubicBezTo>
                      <a:pt x="64006" y="106658"/>
                      <a:pt x="64006" y="106914"/>
                      <a:pt x="64483" y="106914"/>
                    </a:cubicBezTo>
                    <a:cubicBezTo>
                      <a:pt x="64483" y="108559"/>
                      <a:pt x="64228" y="109911"/>
                      <a:pt x="64228" y="111556"/>
                    </a:cubicBezTo>
                    <a:cubicBezTo>
                      <a:pt x="65437" y="111556"/>
                      <a:pt x="66613" y="112360"/>
                      <a:pt x="67790" y="112360"/>
                    </a:cubicBezTo>
                    <a:cubicBezTo>
                      <a:pt x="67790" y="111264"/>
                      <a:pt x="67790" y="109363"/>
                      <a:pt x="68012" y="109655"/>
                    </a:cubicBezTo>
                    <a:cubicBezTo>
                      <a:pt x="68712" y="109107"/>
                      <a:pt x="69189" y="109363"/>
                      <a:pt x="69666" y="109107"/>
                    </a:cubicBezTo>
                    <a:cubicBezTo>
                      <a:pt x="70365" y="108815"/>
                      <a:pt x="70143" y="108559"/>
                      <a:pt x="70365" y="108010"/>
                    </a:cubicBezTo>
                    <a:cubicBezTo>
                      <a:pt x="70620" y="107206"/>
                      <a:pt x="71319" y="106914"/>
                      <a:pt x="71796" y="106658"/>
                    </a:cubicBezTo>
                    <a:cubicBezTo>
                      <a:pt x="72019" y="106402"/>
                      <a:pt x="72019" y="106402"/>
                      <a:pt x="72273" y="106110"/>
                    </a:cubicBezTo>
                    <a:cubicBezTo>
                      <a:pt x="72273" y="105854"/>
                      <a:pt x="72273" y="105306"/>
                      <a:pt x="72273" y="105050"/>
                    </a:cubicBezTo>
                    <a:cubicBezTo>
                      <a:pt x="72750" y="104757"/>
                      <a:pt x="72750" y="104501"/>
                      <a:pt x="72750" y="103953"/>
                    </a:cubicBezTo>
                    <a:cubicBezTo>
                      <a:pt x="72972" y="103113"/>
                      <a:pt x="73227" y="102857"/>
                      <a:pt x="73672" y="102308"/>
                    </a:cubicBezTo>
                    <a:cubicBezTo>
                      <a:pt x="74403" y="101504"/>
                      <a:pt x="75325" y="101504"/>
                      <a:pt x="75103" y="100152"/>
                    </a:cubicBezTo>
                    <a:cubicBezTo>
                      <a:pt x="75103" y="98799"/>
                      <a:pt x="74149" y="98251"/>
                      <a:pt x="74626" y="96899"/>
                    </a:cubicBezTo>
                    <a:cubicBezTo>
                      <a:pt x="74880" y="96058"/>
                      <a:pt x="75580" y="95546"/>
                      <a:pt x="76057" y="94998"/>
                    </a:cubicBezTo>
                    <a:cubicBezTo>
                      <a:pt x="76756" y="94157"/>
                      <a:pt x="76756" y="93097"/>
                      <a:pt x="76756" y="92001"/>
                    </a:cubicBezTo>
                    <a:cubicBezTo>
                      <a:pt x="75802" y="92257"/>
                      <a:pt x="76057" y="90904"/>
                      <a:pt x="76057" y="90356"/>
                    </a:cubicBezTo>
                    <a:cubicBezTo>
                      <a:pt x="76057" y="89844"/>
                      <a:pt x="76057" y="89552"/>
                      <a:pt x="75802" y="89003"/>
                    </a:cubicBezTo>
                    <a:cubicBezTo>
                      <a:pt x="75580" y="88455"/>
                      <a:pt x="75580" y="88455"/>
                      <a:pt x="75325" y="87943"/>
                    </a:cubicBezTo>
                    <a:cubicBezTo>
                      <a:pt x="75325" y="86847"/>
                      <a:pt x="74880" y="86591"/>
                      <a:pt x="74626" y="85750"/>
                    </a:cubicBezTo>
                    <a:cubicBezTo>
                      <a:pt x="74626" y="83850"/>
                      <a:pt x="74626" y="83301"/>
                      <a:pt x="75580" y="81693"/>
                    </a:cubicBezTo>
                    <a:cubicBezTo>
                      <a:pt x="75802" y="81401"/>
                      <a:pt x="75802" y="80852"/>
                      <a:pt x="76057" y="80597"/>
                    </a:cubicBezTo>
                    <a:cubicBezTo>
                      <a:pt x="76502" y="79792"/>
                      <a:pt x="76979" y="79244"/>
                      <a:pt x="77456" y="78440"/>
                    </a:cubicBezTo>
                    <a:cubicBezTo>
                      <a:pt x="78155" y="77892"/>
                      <a:pt x="78632" y="77343"/>
                      <a:pt x="79332" y="77088"/>
                    </a:cubicBezTo>
                    <a:cubicBezTo>
                      <a:pt x="79809" y="77088"/>
                      <a:pt x="80540" y="77343"/>
                      <a:pt x="81017" y="77088"/>
                    </a:cubicBezTo>
                    <a:cubicBezTo>
                      <a:pt x="81017" y="75443"/>
                      <a:pt x="82416" y="74639"/>
                      <a:pt x="82893" y="73286"/>
                    </a:cubicBezTo>
                    <a:cubicBezTo>
                      <a:pt x="83370" y="72445"/>
                      <a:pt x="84069" y="71897"/>
                      <a:pt x="84769" y="71641"/>
                    </a:cubicBezTo>
                    <a:cubicBezTo>
                      <a:pt x="85246" y="71641"/>
                      <a:pt x="85246" y="71641"/>
                      <a:pt x="85945" y="71385"/>
                    </a:cubicBezTo>
                    <a:cubicBezTo>
                      <a:pt x="86200" y="71093"/>
                      <a:pt x="86422" y="71093"/>
                      <a:pt x="86677" y="70837"/>
                    </a:cubicBezTo>
                    <a:cubicBezTo>
                      <a:pt x="88076" y="69485"/>
                      <a:pt x="88330" y="67036"/>
                      <a:pt x="90206" y="67036"/>
                    </a:cubicBezTo>
                    <a:cubicBezTo>
                      <a:pt x="91383" y="67036"/>
                      <a:pt x="91637" y="66232"/>
                      <a:pt x="92114" y="65135"/>
                    </a:cubicBezTo>
                    <a:cubicBezTo>
                      <a:pt x="92559" y="63490"/>
                      <a:pt x="93990" y="61041"/>
                      <a:pt x="95389" y="59981"/>
                    </a:cubicBezTo>
                    <a:cubicBezTo>
                      <a:pt x="95866" y="59689"/>
                      <a:pt x="96597" y="59689"/>
                      <a:pt x="97042" y="59433"/>
                    </a:cubicBezTo>
                    <a:cubicBezTo>
                      <a:pt x="97519" y="59141"/>
                      <a:pt x="98251" y="58885"/>
                      <a:pt x="98950" y="58629"/>
                    </a:cubicBezTo>
                    <a:cubicBezTo>
                      <a:pt x="99173" y="58629"/>
                      <a:pt x="99904" y="58885"/>
                      <a:pt x="100127" y="58629"/>
                    </a:cubicBezTo>
                    <a:cubicBezTo>
                      <a:pt x="100604" y="58629"/>
                      <a:pt x="100826" y="58081"/>
                      <a:pt x="101303" y="57788"/>
                    </a:cubicBezTo>
                    <a:cubicBezTo>
                      <a:pt x="102003" y="57532"/>
                      <a:pt x="102957" y="57532"/>
                      <a:pt x="103656" y="57276"/>
                    </a:cubicBezTo>
                    <a:cubicBezTo>
                      <a:pt x="104387" y="56984"/>
                      <a:pt x="104133" y="55887"/>
                      <a:pt x="104833" y="55376"/>
                    </a:cubicBezTo>
                    <a:cubicBezTo>
                      <a:pt x="104833" y="55632"/>
                      <a:pt x="105310" y="56180"/>
                      <a:pt x="105786" y="56436"/>
                    </a:cubicBezTo>
                    <a:cubicBezTo>
                      <a:pt x="106518" y="56436"/>
                      <a:pt x="106041" y="56180"/>
                      <a:pt x="106740" y="55632"/>
                    </a:cubicBezTo>
                    <a:cubicBezTo>
                      <a:pt x="107217" y="55376"/>
                      <a:pt x="108171" y="55376"/>
                      <a:pt x="108616" y="55632"/>
                    </a:cubicBezTo>
                    <a:cubicBezTo>
                      <a:pt x="109093" y="55887"/>
                      <a:pt x="109093" y="56436"/>
                      <a:pt x="109348" y="56436"/>
                    </a:cubicBezTo>
                    <a:cubicBezTo>
                      <a:pt x="109570" y="56728"/>
                      <a:pt x="110047" y="56728"/>
                      <a:pt x="110270" y="57276"/>
                    </a:cubicBezTo>
                    <a:cubicBezTo>
                      <a:pt x="110747" y="57788"/>
                      <a:pt x="110524" y="58885"/>
                      <a:pt x="110747" y="59433"/>
                    </a:cubicBezTo>
                    <a:cubicBezTo>
                      <a:pt x="111923" y="59689"/>
                      <a:pt x="112877" y="60237"/>
                      <a:pt x="113831" y="61041"/>
                    </a:cubicBezTo>
                    <a:cubicBezTo>
                      <a:pt x="114308" y="61041"/>
                      <a:pt x="115007" y="61882"/>
                      <a:pt x="115484" y="61882"/>
                    </a:cubicBezTo>
                    <a:cubicBezTo>
                      <a:pt x="115961" y="61590"/>
                      <a:pt x="116184" y="60785"/>
                      <a:pt x="116661" y="60530"/>
                    </a:cubicBezTo>
                    <a:cubicBezTo>
                      <a:pt x="116661" y="59689"/>
                      <a:pt x="115484" y="58336"/>
                      <a:pt x="115007" y="57532"/>
                    </a:cubicBezTo>
                    <a:cubicBezTo>
                      <a:pt x="114531" y="56984"/>
                      <a:pt x="114308" y="56728"/>
                      <a:pt x="114054" y="56180"/>
                    </a:cubicBezTo>
                    <a:cubicBezTo>
                      <a:pt x="113831" y="56180"/>
                      <a:pt x="113100" y="55376"/>
                      <a:pt x="113100" y="55376"/>
                    </a:cubicBezTo>
                    <a:cubicBezTo>
                      <a:pt x="112877" y="54827"/>
                      <a:pt x="112400" y="54827"/>
                      <a:pt x="112400" y="54279"/>
                    </a:cubicBezTo>
                    <a:cubicBezTo>
                      <a:pt x="112178" y="53987"/>
                      <a:pt x="112178" y="53438"/>
                      <a:pt x="111923" y="53183"/>
                    </a:cubicBezTo>
                    <a:cubicBezTo>
                      <a:pt x="111701" y="53183"/>
                      <a:pt x="111001" y="53183"/>
                      <a:pt x="111001" y="52927"/>
                    </a:cubicBezTo>
                    <a:cubicBezTo>
                      <a:pt x="110747" y="52086"/>
                      <a:pt x="109348" y="46932"/>
                      <a:pt x="111001" y="46932"/>
                    </a:cubicBezTo>
                    <a:cubicBezTo>
                      <a:pt x="111446" y="46420"/>
                      <a:pt x="111923" y="45324"/>
                      <a:pt x="112400" y="45324"/>
                    </a:cubicBezTo>
                    <a:cubicBezTo>
                      <a:pt x="113100" y="43935"/>
                      <a:pt x="115707" y="42583"/>
                      <a:pt x="115484" y="40682"/>
                    </a:cubicBezTo>
                    <a:cubicBezTo>
                      <a:pt x="115961" y="40170"/>
                      <a:pt x="116438" y="39622"/>
                      <a:pt x="117360" y="39622"/>
                    </a:cubicBezTo>
                    <a:cubicBezTo>
                      <a:pt x="118060" y="39622"/>
                      <a:pt x="118791" y="39878"/>
                      <a:pt x="119491" y="39878"/>
                    </a:cubicBezTo>
                    <a:cubicBezTo>
                      <a:pt x="119491" y="38818"/>
                      <a:pt x="119268" y="37173"/>
                      <a:pt x="119713" y="36369"/>
                    </a:cubicBezTo>
                    <a:cubicBezTo>
                      <a:pt x="119713" y="36369"/>
                      <a:pt x="119713" y="36369"/>
                      <a:pt x="119968" y="3636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7" name="Shape 2609">
                <a:extLst>
                  <a:ext uri="{FF2B5EF4-FFF2-40B4-BE49-F238E27FC236}">
                    <a16:creationId xmlns:a16="http://schemas.microsoft.com/office/drawing/2014/main" id="{0F105895-BB26-DC2F-C4BE-931D0319C624}"/>
                  </a:ext>
                </a:extLst>
              </p:cNvPr>
              <p:cNvSpPr/>
              <p:nvPr/>
            </p:nvSpPr>
            <p:spPr>
              <a:xfrm>
                <a:off x="9239735" y="3178997"/>
                <a:ext cx="442354" cy="155449"/>
              </a:xfrm>
              <a:custGeom>
                <a:avLst/>
                <a:gdLst/>
                <a:ahLst/>
                <a:cxnLst/>
                <a:rect l="0" t="0" r="0" b="0"/>
                <a:pathLst>
                  <a:path w="120000" h="120000" extrusionOk="0">
                    <a:moveTo>
                      <a:pt x="116829" y="102178"/>
                    </a:moveTo>
                    <a:lnTo>
                      <a:pt x="116829" y="102178"/>
                    </a:lnTo>
                    <a:cubicBezTo>
                      <a:pt x="117726" y="100820"/>
                      <a:pt x="118564" y="99632"/>
                      <a:pt x="119461" y="98274"/>
                    </a:cubicBezTo>
                    <a:cubicBezTo>
                      <a:pt x="119940" y="94540"/>
                      <a:pt x="119940" y="89448"/>
                      <a:pt x="119461" y="85714"/>
                    </a:cubicBezTo>
                    <a:cubicBezTo>
                      <a:pt x="117726" y="79434"/>
                      <a:pt x="113718" y="79434"/>
                      <a:pt x="112821" y="70608"/>
                    </a:cubicBezTo>
                    <a:cubicBezTo>
                      <a:pt x="112821" y="68062"/>
                      <a:pt x="112821" y="54144"/>
                      <a:pt x="114616" y="52956"/>
                    </a:cubicBezTo>
                    <a:cubicBezTo>
                      <a:pt x="113240" y="52956"/>
                      <a:pt x="110608" y="51768"/>
                      <a:pt x="109710" y="50410"/>
                    </a:cubicBezTo>
                    <a:cubicBezTo>
                      <a:pt x="107497" y="47864"/>
                      <a:pt x="107916" y="41584"/>
                      <a:pt x="105702" y="39038"/>
                    </a:cubicBezTo>
                    <a:cubicBezTo>
                      <a:pt x="103908" y="37850"/>
                      <a:pt x="101694" y="40396"/>
                      <a:pt x="99960" y="41584"/>
                    </a:cubicBezTo>
                    <a:cubicBezTo>
                      <a:pt x="98165" y="42942"/>
                      <a:pt x="97268" y="47864"/>
                      <a:pt x="95054" y="46676"/>
                    </a:cubicBezTo>
                    <a:cubicBezTo>
                      <a:pt x="95054" y="40396"/>
                      <a:pt x="95054" y="35304"/>
                      <a:pt x="95473" y="30212"/>
                    </a:cubicBezTo>
                    <a:cubicBezTo>
                      <a:pt x="95952" y="23932"/>
                      <a:pt x="96370" y="19009"/>
                      <a:pt x="93738" y="17652"/>
                    </a:cubicBezTo>
                    <a:cubicBezTo>
                      <a:pt x="93738" y="15106"/>
                      <a:pt x="95054" y="10183"/>
                      <a:pt x="95473" y="8826"/>
                    </a:cubicBezTo>
                    <a:cubicBezTo>
                      <a:pt x="96849" y="7637"/>
                      <a:pt x="98584" y="7637"/>
                      <a:pt x="98165" y="3734"/>
                    </a:cubicBezTo>
                    <a:cubicBezTo>
                      <a:pt x="96370" y="3734"/>
                      <a:pt x="94636" y="5091"/>
                      <a:pt x="92841" y="5091"/>
                    </a:cubicBezTo>
                    <a:cubicBezTo>
                      <a:pt x="91046" y="5091"/>
                      <a:pt x="89730" y="5091"/>
                      <a:pt x="88354" y="5091"/>
                    </a:cubicBezTo>
                    <a:cubicBezTo>
                      <a:pt x="86141" y="13917"/>
                      <a:pt x="82193" y="0"/>
                      <a:pt x="79501" y="3734"/>
                    </a:cubicBezTo>
                    <a:cubicBezTo>
                      <a:pt x="77288" y="7637"/>
                      <a:pt x="78604" y="11371"/>
                      <a:pt x="78185" y="15106"/>
                    </a:cubicBezTo>
                    <a:cubicBezTo>
                      <a:pt x="77706" y="20198"/>
                      <a:pt x="76809" y="20198"/>
                      <a:pt x="76809" y="26478"/>
                    </a:cubicBezTo>
                    <a:cubicBezTo>
                      <a:pt x="75074" y="23932"/>
                      <a:pt x="75493" y="17652"/>
                      <a:pt x="74596" y="15106"/>
                    </a:cubicBezTo>
                    <a:cubicBezTo>
                      <a:pt x="73280" y="12560"/>
                      <a:pt x="71964" y="12560"/>
                      <a:pt x="70588" y="12560"/>
                    </a:cubicBezTo>
                    <a:cubicBezTo>
                      <a:pt x="70588" y="17652"/>
                      <a:pt x="67956" y="16463"/>
                      <a:pt x="67956" y="22743"/>
                    </a:cubicBezTo>
                    <a:cubicBezTo>
                      <a:pt x="67477" y="27835"/>
                      <a:pt x="71066" y="30212"/>
                      <a:pt x="67477" y="32758"/>
                    </a:cubicBezTo>
                    <a:cubicBezTo>
                      <a:pt x="65264" y="32758"/>
                      <a:pt x="63050" y="30212"/>
                      <a:pt x="62632" y="39038"/>
                    </a:cubicBezTo>
                    <a:cubicBezTo>
                      <a:pt x="61734" y="41584"/>
                      <a:pt x="60837" y="40396"/>
                      <a:pt x="60418" y="41584"/>
                    </a:cubicBezTo>
                    <a:cubicBezTo>
                      <a:pt x="59521" y="42942"/>
                      <a:pt x="59521" y="45318"/>
                      <a:pt x="59042" y="49222"/>
                    </a:cubicBezTo>
                    <a:cubicBezTo>
                      <a:pt x="57248" y="49222"/>
                      <a:pt x="56410" y="49222"/>
                      <a:pt x="55932" y="45318"/>
                    </a:cubicBezTo>
                    <a:cubicBezTo>
                      <a:pt x="55513" y="41584"/>
                      <a:pt x="55932" y="35304"/>
                      <a:pt x="55932" y="32758"/>
                    </a:cubicBezTo>
                    <a:cubicBezTo>
                      <a:pt x="54616" y="31570"/>
                      <a:pt x="54197" y="31570"/>
                      <a:pt x="52821" y="34115"/>
                    </a:cubicBezTo>
                    <a:cubicBezTo>
                      <a:pt x="52402" y="34115"/>
                      <a:pt x="52402" y="40396"/>
                      <a:pt x="51086" y="39038"/>
                    </a:cubicBezTo>
                    <a:cubicBezTo>
                      <a:pt x="49292" y="39038"/>
                      <a:pt x="49710" y="32758"/>
                      <a:pt x="48873" y="30212"/>
                    </a:cubicBezTo>
                    <a:cubicBezTo>
                      <a:pt x="47497" y="25289"/>
                      <a:pt x="46181" y="29024"/>
                      <a:pt x="44386" y="26478"/>
                    </a:cubicBezTo>
                    <a:cubicBezTo>
                      <a:pt x="43070" y="25289"/>
                      <a:pt x="41754" y="22743"/>
                      <a:pt x="40378" y="22743"/>
                    </a:cubicBezTo>
                    <a:cubicBezTo>
                      <a:pt x="38644" y="22743"/>
                      <a:pt x="37268" y="25289"/>
                      <a:pt x="35533" y="25289"/>
                    </a:cubicBezTo>
                    <a:cubicBezTo>
                      <a:pt x="33738" y="26478"/>
                      <a:pt x="31525" y="25289"/>
                      <a:pt x="29730" y="23932"/>
                    </a:cubicBezTo>
                    <a:cubicBezTo>
                      <a:pt x="28414" y="23932"/>
                      <a:pt x="27936" y="21555"/>
                      <a:pt x="26620" y="20198"/>
                    </a:cubicBezTo>
                    <a:cubicBezTo>
                      <a:pt x="25304" y="19009"/>
                      <a:pt x="24406" y="20198"/>
                      <a:pt x="22612" y="21555"/>
                    </a:cubicBezTo>
                    <a:cubicBezTo>
                      <a:pt x="20877" y="22743"/>
                      <a:pt x="19501" y="21555"/>
                      <a:pt x="17766" y="21555"/>
                    </a:cubicBezTo>
                    <a:cubicBezTo>
                      <a:pt x="17766" y="32758"/>
                      <a:pt x="10169" y="29024"/>
                      <a:pt x="7956" y="29024"/>
                    </a:cubicBezTo>
                    <a:cubicBezTo>
                      <a:pt x="6221" y="29024"/>
                      <a:pt x="6640" y="29024"/>
                      <a:pt x="5742" y="32758"/>
                    </a:cubicBezTo>
                    <a:cubicBezTo>
                      <a:pt x="4426" y="35304"/>
                      <a:pt x="4426" y="40396"/>
                      <a:pt x="2213" y="41584"/>
                    </a:cubicBezTo>
                    <a:cubicBezTo>
                      <a:pt x="2213" y="44130"/>
                      <a:pt x="2213" y="46676"/>
                      <a:pt x="2213" y="50410"/>
                    </a:cubicBezTo>
                    <a:cubicBezTo>
                      <a:pt x="2632" y="49222"/>
                      <a:pt x="3110" y="50410"/>
                      <a:pt x="3529" y="50410"/>
                    </a:cubicBezTo>
                    <a:cubicBezTo>
                      <a:pt x="4007" y="54144"/>
                      <a:pt x="5742" y="66874"/>
                      <a:pt x="4426" y="69420"/>
                    </a:cubicBezTo>
                    <a:cubicBezTo>
                      <a:pt x="3529" y="70608"/>
                      <a:pt x="1734" y="70608"/>
                      <a:pt x="0" y="70608"/>
                    </a:cubicBezTo>
                    <a:cubicBezTo>
                      <a:pt x="0" y="78246"/>
                      <a:pt x="0" y="85714"/>
                      <a:pt x="1316" y="91994"/>
                    </a:cubicBezTo>
                    <a:cubicBezTo>
                      <a:pt x="2632" y="98274"/>
                      <a:pt x="5324" y="94540"/>
                      <a:pt x="7537" y="94540"/>
                    </a:cubicBezTo>
                    <a:cubicBezTo>
                      <a:pt x="10169" y="93352"/>
                      <a:pt x="11066" y="99632"/>
                      <a:pt x="13758" y="102178"/>
                    </a:cubicBezTo>
                    <a:cubicBezTo>
                      <a:pt x="15074" y="103366"/>
                      <a:pt x="17766" y="104724"/>
                      <a:pt x="19082" y="105912"/>
                    </a:cubicBezTo>
                    <a:cubicBezTo>
                      <a:pt x="21296" y="107100"/>
                      <a:pt x="22193" y="109646"/>
                      <a:pt x="24406" y="109646"/>
                    </a:cubicBezTo>
                    <a:cubicBezTo>
                      <a:pt x="27936" y="109646"/>
                      <a:pt x="31944" y="109646"/>
                      <a:pt x="35533" y="108458"/>
                    </a:cubicBezTo>
                    <a:cubicBezTo>
                      <a:pt x="39541" y="107100"/>
                      <a:pt x="43489" y="108458"/>
                      <a:pt x="47078" y="108458"/>
                    </a:cubicBezTo>
                    <a:cubicBezTo>
                      <a:pt x="48873" y="108458"/>
                      <a:pt x="50608" y="107100"/>
                      <a:pt x="51984" y="107100"/>
                    </a:cubicBezTo>
                    <a:cubicBezTo>
                      <a:pt x="53718" y="107100"/>
                      <a:pt x="55034" y="111004"/>
                      <a:pt x="56829" y="111004"/>
                    </a:cubicBezTo>
                    <a:cubicBezTo>
                      <a:pt x="58624" y="111004"/>
                      <a:pt x="59940" y="107100"/>
                      <a:pt x="61734" y="105912"/>
                    </a:cubicBezTo>
                    <a:cubicBezTo>
                      <a:pt x="63948" y="105912"/>
                      <a:pt x="65264" y="113550"/>
                      <a:pt x="67477" y="112192"/>
                    </a:cubicBezTo>
                    <a:cubicBezTo>
                      <a:pt x="68853" y="112192"/>
                      <a:pt x="69750" y="108458"/>
                      <a:pt x="71066" y="109646"/>
                    </a:cubicBezTo>
                    <a:cubicBezTo>
                      <a:pt x="71066" y="109646"/>
                      <a:pt x="71485" y="112192"/>
                      <a:pt x="71964" y="112192"/>
                    </a:cubicBezTo>
                    <a:lnTo>
                      <a:pt x="72801" y="112192"/>
                    </a:lnTo>
                    <a:cubicBezTo>
                      <a:pt x="74177" y="112192"/>
                      <a:pt x="77288" y="114738"/>
                      <a:pt x="78185" y="112192"/>
                    </a:cubicBezTo>
                    <a:cubicBezTo>
                      <a:pt x="79082" y="111004"/>
                      <a:pt x="78185" y="108458"/>
                      <a:pt x="79501" y="107100"/>
                    </a:cubicBezTo>
                    <a:cubicBezTo>
                      <a:pt x="80398" y="105912"/>
                      <a:pt x="81714" y="107100"/>
                      <a:pt x="82612" y="107100"/>
                    </a:cubicBezTo>
                    <a:cubicBezTo>
                      <a:pt x="86141" y="105912"/>
                      <a:pt x="89730" y="107100"/>
                      <a:pt x="92841" y="107100"/>
                    </a:cubicBezTo>
                    <a:cubicBezTo>
                      <a:pt x="95952" y="108458"/>
                      <a:pt x="99481" y="111004"/>
                      <a:pt x="100797" y="118472"/>
                    </a:cubicBezTo>
                    <a:cubicBezTo>
                      <a:pt x="102173" y="119830"/>
                      <a:pt x="105284" y="117284"/>
                      <a:pt x="106600" y="119830"/>
                    </a:cubicBezTo>
                    <a:lnTo>
                      <a:pt x="106600" y="119830"/>
                    </a:lnTo>
                    <a:cubicBezTo>
                      <a:pt x="108394" y="117284"/>
                      <a:pt x="110129" y="117284"/>
                      <a:pt x="111505" y="114738"/>
                    </a:cubicBezTo>
                    <a:cubicBezTo>
                      <a:pt x="113718" y="112192"/>
                      <a:pt x="115034" y="104724"/>
                      <a:pt x="116829" y="102178"/>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8" name="Shape 2610">
                <a:extLst>
                  <a:ext uri="{FF2B5EF4-FFF2-40B4-BE49-F238E27FC236}">
                    <a16:creationId xmlns:a16="http://schemas.microsoft.com/office/drawing/2014/main" id="{3D40CE72-22F3-9147-671F-28544155DEAA}"/>
                  </a:ext>
                </a:extLst>
              </p:cNvPr>
              <p:cNvSpPr/>
              <p:nvPr/>
            </p:nvSpPr>
            <p:spPr>
              <a:xfrm>
                <a:off x="9608202" y="3418974"/>
                <a:ext cx="193470" cy="400284"/>
              </a:xfrm>
              <a:custGeom>
                <a:avLst/>
                <a:gdLst/>
                <a:ahLst/>
                <a:cxnLst/>
                <a:rect l="0" t="0" r="0" b="0"/>
                <a:pathLst>
                  <a:path w="120000" h="120000" extrusionOk="0">
                    <a:moveTo>
                      <a:pt x="89350" y="16624"/>
                    </a:moveTo>
                    <a:lnTo>
                      <a:pt x="89350" y="16624"/>
                    </a:lnTo>
                    <a:cubicBezTo>
                      <a:pt x="87297" y="16624"/>
                      <a:pt x="84287" y="17152"/>
                      <a:pt x="82234" y="16624"/>
                    </a:cubicBezTo>
                    <a:cubicBezTo>
                      <a:pt x="80182" y="15634"/>
                      <a:pt x="81277" y="15634"/>
                      <a:pt x="77172" y="15173"/>
                    </a:cubicBezTo>
                    <a:cubicBezTo>
                      <a:pt x="73067" y="14711"/>
                      <a:pt x="69099" y="15173"/>
                      <a:pt x="64994" y="14183"/>
                    </a:cubicBezTo>
                    <a:cubicBezTo>
                      <a:pt x="63899" y="12732"/>
                      <a:pt x="67046" y="12732"/>
                      <a:pt x="68004" y="11280"/>
                    </a:cubicBezTo>
                    <a:cubicBezTo>
                      <a:pt x="69099" y="10291"/>
                      <a:pt x="69099" y="9301"/>
                      <a:pt x="69099" y="8312"/>
                    </a:cubicBezTo>
                    <a:cubicBezTo>
                      <a:pt x="69099" y="7322"/>
                      <a:pt x="67046" y="5409"/>
                      <a:pt x="65952" y="3892"/>
                    </a:cubicBezTo>
                    <a:cubicBezTo>
                      <a:pt x="62941" y="4420"/>
                      <a:pt x="59931" y="3430"/>
                      <a:pt x="56784" y="3430"/>
                    </a:cubicBezTo>
                    <a:cubicBezTo>
                      <a:pt x="53774" y="3892"/>
                      <a:pt x="51721" y="5871"/>
                      <a:pt x="47616" y="5409"/>
                    </a:cubicBezTo>
                    <a:cubicBezTo>
                      <a:pt x="46659" y="3430"/>
                      <a:pt x="40638" y="1913"/>
                      <a:pt x="38586" y="0"/>
                    </a:cubicBezTo>
                    <a:cubicBezTo>
                      <a:pt x="38586" y="1913"/>
                      <a:pt x="38586" y="5409"/>
                      <a:pt x="35438" y="6860"/>
                    </a:cubicBezTo>
                    <a:cubicBezTo>
                      <a:pt x="33523" y="7322"/>
                      <a:pt x="31470" y="7322"/>
                      <a:pt x="30376" y="8774"/>
                    </a:cubicBezTo>
                    <a:cubicBezTo>
                      <a:pt x="29418" y="9301"/>
                      <a:pt x="29418" y="10753"/>
                      <a:pt x="29418" y="11742"/>
                    </a:cubicBezTo>
                    <a:cubicBezTo>
                      <a:pt x="28460" y="11742"/>
                      <a:pt x="26408" y="11742"/>
                      <a:pt x="24355" y="11742"/>
                    </a:cubicBezTo>
                    <a:cubicBezTo>
                      <a:pt x="24355" y="13721"/>
                      <a:pt x="24355" y="14711"/>
                      <a:pt x="21345" y="16162"/>
                    </a:cubicBezTo>
                    <a:cubicBezTo>
                      <a:pt x="19293" y="17152"/>
                      <a:pt x="15188" y="18075"/>
                      <a:pt x="12177" y="17614"/>
                    </a:cubicBezTo>
                    <a:cubicBezTo>
                      <a:pt x="12177" y="15634"/>
                      <a:pt x="12177" y="14183"/>
                      <a:pt x="12177" y="12204"/>
                    </a:cubicBezTo>
                    <a:cubicBezTo>
                      <a:pt x="11083" y="12204"/>
                      <a:pt x="6020" y="12732"/>
                      <a:pt x="957" y="12732"/>
                    </a:cubicBezTo>
                    <a:cubicBezTo>
                      <a:pt x="0" y="14711"/>
                      <a:pt x="0" y="16624"/>
                      <a:pt x="957" y="18075"/>
                    </a:cubicBezTo>
                    <a:cubicBezTo>
                      <a:pt x="957" y="18603"/>
                      <a:pt x="5062" y="19593"/>
                      <a:pt x="5062" y="21044"/>
                    </a:cubicBezTo>
                    <a:cubicBezTo>
                      <a:pt x="5062" y="22034"/>
                      <a:pt x="3968" y="23485"/>
                      <a:pt x="3968" y="25002"/>
                    </a:cubicBezTo>
                    <a:cubicBezTo>
                      <a:pt x="5062" y="26454"/>
                      <a:pt x="6978" y="27443"/>
                      <a:pt x="6978" y="28894"/>
                    </a:cubicBezTo>
                    <a:cubicBezTo>
                      <a:pt x="8072" y="31335"/>
                      <a:pt x="6978" y="33776"/>
                      <a:pt x="6020" y="35755"/>
                    </a:cubicBezTo>
                    <a:lnTo>
                      <a:pt x="6020" y="35755"/>
                    </a:lnTo>
                    <a:cubicBezTo>
                      <a:pt x="11083" y="34766"/>
                      <a:pt x="12177" y="40637"/>
                      <a:pt x="13135" y="42089"/>
                    </a:cubicBezTo>
                    <a:cubicBezTo>
                      <a:pt x="14093" y="43078"/>
                      <a:pt x="14093" y="44595"/>
                      <a:pt x="14093" y="46047"/>
                    </a:cubicBezTo>
                    <a:cubicBezTo>
                      <a:pt x="13135" y="47036"/>
                      <a:pt x="13135" y="48488"/>
                      <a:pt x="14093" y="49477"/>
                    </a:cubicBezTo>
                    <a:cubicBezTo>
                      <a:pt x="16145" y="50929"/>
                      <a:pt x="19293" y="51390"/>
                      <a:pt x="20250" y="53369"/>
                    </a:cubicBezTo>
                    <a:cubicBezTo>
                      <a:pt x="20250" y="55810"/>
                      <a:pt x="19293" y="59241"/>
                      <a:pt x="19293" y="61748"/>
                    </a:cubicBezTo>
                    <a:cubicBezTo>
                      <a:pt x="19293" y="63661"/>
                      <a:pt x="18198" y="65112"/>
                      <a:pt x="18198" y="66630"/>
                    </a:cubicBezTo>
                    <a:cubicBezTo>
                      <a:pt x="18198" y="68543"/>
                      <a:pt x="20250" y="69532"/>
                      <a:pt x="21345" y="71511"/>
                    </a:cubicBezTo>
                    <a:cubicBezTo>
                      <a:pt x="22303" y="72963"/>
                      <a:pt x="22303" y="74942"/>
                      <a:pt x="24355" y="75931"/>
                    </a:cubicBezTo>
                    <a:cubicBezTo>
                      <a:pt x="25313" y="76921"/>
                      <a:pt x="26408" y="77910"/>
                      <a:pt x="27366" y="78372"/>
                    </a:cubicBezTo>
                    <a:cubicBezTo>
                      <a:pt x="30376" y="80813"/>
                      <a:pt x="31470" y="82792"/>
                      <a:pt x="33523" y="85233"/>
                    </a:cubicBezTo>
                    <a:cubicBezTo>
                      <a:pt x="34481" y="86223"/>
                      <a:pt x="34481" y="86684"/>
                      <a:pt x="34481" y="87674"/>
                    </a:cubicBezTo>
                    <a:cubicBezTo>
                      <a:pt x="35438" y="89125"/>
                      <a:pt x="36533" y="90115"/>
                      <a:pt x="37491" y="91105"/>
                    </a:cubicBezTo>
                    <a:cubicBezTo>
                      <a:pt x="38586" y="91632"/>
                      <a:pt x="39543" y="92556"/>
                      <a:pt x="39543" y="93545"/>
                    </a:cubicBezTo>
                    <a:cubicBezTo>
                      <a:pt x="40638" y="95459"/>
                      <a:pt x="42554" y="96910"/>
                      <a:pt x="42554" y="98361"/>
                    </a:cubicBezTo>
                    <a:cubicBezTo>
                      <a:pt x="42554" y="102781"/>
                      <a:pt x="43648" y="107201"/>
                      <a:pt x="44606" y="111159"/>
                    </a:cubicBezTo>
                    <a:cubicBezTo>
                      <a:pt x="44606" y="113073"/>
                      <a:pt x="47616" y="113600"/>
                      <a:pt x="47616" y="115514"/>
                    </a:cubicBezTo>
                    <a:cubicBezTo>
                      <a:pt x="47616" y="117031"/>
                      <a:pt x="47616" y="117493"/>
                      <a:pt x="51721" y="117493"/>
                    </a:cubicBezTo>
                    <a:cubicBezTo>
                      <a:pt x="55826" y="117031"/>
                      <a:pt x="53774" y="115514"/>
                      <a:pt x="53774" y="114062"/>
                    </a:cubicBezTo>
                    <a:cubicBezTo>
                      <a:pt x="53774" y="112611"/>
                      <a:pt x="53774" y="110170"/>
                      <a:pt x="56784" y="110170"/>
                    </a:cubicBezTo>
                    <a:cubicBezTo>
                      <a:pt x="58836" y="110170"/>
                      <a:pt x="58836" y="111159"/>
                      <a:pt x="59931" y="111621"/>
                    </a:cubicBezTo>
                    <a:cubicBezTo>
                      <a:pt x="60889" y="112083"/>
                      <a:pt x="61984" y="112611"/>
                      <a:pt x="63899" y="113073"/>
                    </a:cubicBezTo>
                    <a:cubicBezTo>
                      <a:pt x="65952" y="114062"/>
                      <a:pt x="68004" y="115052"/>
                      <a:pt x="69099" y="117031"/>
                    </a:cubicBezTo>
                    <a:cubicBezTo>
                      <a:pt x="70057" y="117954"/>
                      <a:pt x="70057" y="119472"/>
                      <a:pt x="73067" y="119934"/>
                    </a:cubicBezTo>
                    <a:cubicBezTo>
                      <a:pt x="75119" y="119934"/>
                      <a:pt x="78129" y="119472"/>
                      <a:pt x="81277" y="119472"/>
                    </a:cubicBezTo>
                    <a:cubicBezTo>
                      <a:pt x="82234" y="117954"/>
                      <a:pt x="82234" y="116041"/>
                      <a:pt x="84287" y="115052"/>
                    </a:cubicBezTo>
                    <a:cubicBezTo>
                      <a:pt x="86339" y="113600"/>
                      <a:pt x="89350" y="114524"/>
                      <a:pt x="89350" y="112611"/>
                    </a:cubicBezTo>
                    <a:cubicBezTo>
                      <a:pt x="90307" y="111159"/>
                      <a:pt x="89350" y="109642"/>
                      <a:pt x="91402" y="108653"/>
                    </a:cubicBezTo>
                    <a:cubicBezTo>
                      <a:pt x="95507" y="107201"/>
                      <a:pt x="97559" y="110170"/>
                      <a:pt x="100570" y="109180"/>
                    </a:cubicBezTo>
                    <a:cubicBezTo>
                      <a:pt x="101527" y="109180"/>
                      <a:pt x="101527" y="108191"/>
                      <a:pt x="102622" y="107729"/>
                    </a:cubicBezTo>
                    <a:cubicBezTo>
                      <a:pt x="102622" y="107201"/>
                      <a:pt x="103580" y="107201"/>
                      <a:pt x="103580" y="106739"/>
                    </a:cubicBezTo>
                    <a:cubicBezTo>
                      <a:pt x="104538" y="105222"/>
                      <a:pt x="102622" y="100340"/>
                      <a:pt x="105632" y="99879"/>
                    </a:cubicBezTo>
                    <a:cubicBezTo>
                      <a:pt x="106590" y="98361"/>
                      <a:pt x="104538" y="97899"/>
                      <a:pt x="103580" y="96910"/>
                    </a:cubicBezTo>
                    <a:cubicBezTo>
                      <a:pt x="102622" y="96448"/>
                      <a:pt x="101527" y="95459"/>
                      <a:pt x="99475" y="94997"/>
                    </a:cubicBezTo>
                    <a:cubicBezTo>
                      <a:pt x="96465" y="93545"/>
                      <a:pt x="97559" y="91632"/>
                      <a:pt x="97559" y="89653"/>
                    </a:cubicBezTo>
                    <a:cubicBezTo>
                      <a:pt x="96465" y="87674"/>
                      <a:pt x="94412" y="85695"/>
                      <a:pt x="96465" y="83782"/>
                    </a:cubicBezTo>
                    <a:cubicBezTo>
                      <a:pt x="97559" y="81275"/>
                      <a:pt x="96465" y="78834"/>
                      <a:pt x="96465" y="76393"/>
                    </a:cubicBezTo>
                    <a:cubicBezTo>
                      <a:pt x="93454" y="76921"/>
                      <a:pt x="92360" y="76921"/>
                      <a:pt x="90307" y="75404"/>
                    </a:cubicBezTo>
                    <a:cubicBezTo>
                      <a:pt x="90307" y="74480"/>
                      <a:pt x="89350" y="71973"/>
                      <a:pt x="89350" y="70984"/>
                    </a:cubicBezTo>
                    <a:cubicBezTo>
                      <a:pt x="92360" y="70060"/>
                      <a:pt x="93454" y="70984"/>
                      <a:pt x="95507" y="71511"/>
                    </a:cubicBezTo>
                    <a:cubicBezTo>
                      <a:pt x="98517" y="71511"/>
                      <a:pt x="100570" y="70984"/>
                      <a:pt x="103580" y="70984"/>
                    </a:cubicBezTo>
                    <a:cubicBezTo>
                      <a:pt x="107685" y="70984"/>
                      <a:pt x="109600" y="71511"/>
                      <a:pt x="110695" y="69532"/>
                    </a:cubicBezTo>
                    <a:cubicBezTo>
                      <a:pt x="111653" y="68081"/>
                      <a:pt x="111653" y="66630"/>
                      <a:pt x="113705" y="65112"/>
                    </a:cubicBezTo>
                    <a:cubicBezTo>
                      <a:pt x="114800" y="64650"/>
                      <a:pt x="115758" y="64189"/>
                      <a:pt x="115758" y="63199"/>
                    </a:cubicBezTo>
                    <a:cubicBezTo>
                      <a:pt x="117810" y="61220"/>
                      <a:pt x="117810" y="58779"/>
                      <a:pt x="118768" y="56800"/>
                    </a:cubicBezTo>
                    <a:cubicBezTo>
                      <a:pt x="118768" y="53369"/>
                      <a:pt x="119863" y="49477"/>
                      <a:pt x="119863" y="46047"/>
                    </a:cubicBezTo>
                    <a:cubicBezTo>
                      <a:pt x="119863" y="42616"/>
                      <a:pt x="117810" y="39648"/>
                      <a:pt x="115758" y="36745"/>
                    </a:cubicBezTo>
                    <a:cubicBezTo>
                      <a:pt x="113705" y="34766"/>
                      <a:pt x="114800" y="32325"/>
                      <a:pt x="111653" y="29884"/>
                    </a:cubicBezTo>
                    <a:cubicBezTo>
                      <a:pt x="109600" y="27905"/>
                      <a:pt x="106590" y="26454"/>
                      <a:pt x="105632" y="24474"/>
                    </a:cubicBezTo>
                    <a:cubicBezTo>
                      <a:pt x="105632" y="24013"/>
                      <a:pt x="105632" y="23023"/>
                      <a:pt x="104538" y="22034"/>
                    </a:cubicBezTo>
                    <a:cubicBezTo>
                      <a:pt x="104538" y="20582"/>
                      <a:pt x="104538" y="20582"/>
                      <a:pt x="102622" y="19593"/>
                    </a:cubicBezTo>
                    <a:cubicBezTo>
                      <a:pt x="99475" y="18075"/>
                      <a:pt x="100570" y="17614"/>
                      <a:pt x="102622" y="16624"/>
                    </a:cubicBezTo>
                    <a:lnTo>
                      <a:pt x="101527" y="16162"/>
                    </a:lnTo>
                    <a:cubicBezTo>
                      <a:pt x="99475" y="15634"/>
                      <a:pt x="92360" y="16624"/>
                      <a:pt x="89350" y="1662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39" name="Shape 2611">
                <a:extLst>
                  <a:ext uri="{FF2B5EF4-FFF2-40B4-BE49-F238E27FC236}">
                    <a16:creationId xmlns:a16="http://schemas.microsoft.com/office/drawing/2014/main" id="{E7C05301-428D-DEC0-3E97-61C942CC750A}"/>
                  </a:ext>
                </a:extLst>
              </p:cNvPr>
              <p:cNvSpPr/>
              <p:nvPr/>
            </p:nvSpPr>
            <p:spPr>
              <a:xfrm>
                <a:off x="7206845" y="4176792"/>
                <a:ext cx="1288177" cy="1193079"/>
              </a:xfrm>
              <a:custGeom>
                <a:avLst/>
                <a:gdLst/>
                <a:ahLst/>
                <a:cxnLst/>
                <a:rect l="0" t="0" r="0" b="0"/>
                <a:pathLst>
                  <a:path w="120000" h="120000" extrusionOk="0">
                    <a:moveTo>
                      <a:pt x="118911" y="15800"/>
                    </a:moveTo>
                    <a:lnTo>
                      <a:pt x="118911" y="15800"/>
                    </a:lnTo>
                    <a:cubicBezTo>
                      <a:pt x="118151" y="15800"/>
                      <a:pt x="117987" y="15955"/>
                      <a:pt x="117371" y="16288"/>
                    </a:cubicBezTo>
                    <a:cubicBezTo>
                      <a:pt x="117227" y="16620"/>
                      <a:pt x="117535" y="16952"/>
                      <a:pt x="117843" y="16952"/>
                    </a:cubicBezTo>
                    <a:cubicBezTo>
                      <a:pt x="117987" y="17772"/>
                      <a:pt x="116160" y="17440"/>
                      <a:pt x="115544" y="17927"/>
                    </a:cubicBezTo>
                    <a:cubicBezTo>
                      <a:pt x="115400" y="18260"/>
                      <a:pt x="115256" y="18437"/>
                      <a:pt x="114948" y="18592"/>
                    </a:cubicBezTo>
                    <a:cubicBezTo>
                      <a:pt x="114784" y="18592"/>
                      <a:pt x="114496" y="18437"/>
                      <a:pt x="114332" y="18592"/>
                    </a:cubicBezTo>
                    <a:cubicBezTo>
                      <a:pt x="114188" y="18770"/>
                      <a:pt x="114948" y="19745"/>
                      <a:pt x="114948" y="19922"/>
                    </a:cubicBezTo>
                    <a:cubicBezTo>
                      <a:pt x="113880" y="19922"/>
                      <a:pt x="114024" y="21229"/>
                      <a:pt x="113121" y="21229"/>
                    </a:cubicBezTo>
                    <a:cubicBezTo>
                      <a:pt x="113121" y="21385"/>
                      <a:pt x="112956" y="21717"/>
                      <a:pt x="112956" y="21894"/>
                    </a:cubicBezTo>
                    <a:cubicBezTo>
                      <a:pt x="112197" y="21894"/>
                      <a:pt x="111273" y="22049"/>
                      <a:pt x="110513" y="21717"/>
                    </a:cubicBezTo>
                    <a:cubicBezTo>
                      <a:pt x="109609" y="21385"/>
                      <a:pt x="109158" y="20897"/>
                      <a:pt x="108090" y="20897"/>
                    </a:cubicBezTo>
                    <a:cubicBezTo>
                      <a:pt x="107618" y="20897"/>
                      <a:pt x="106714" y="21229"/>
                      <a:pt x="106550" y="20409"/>
                    </a:cubicBezTo>
                    <a:cubicBezTo>
                      <a:pt x="106406" y="19257"/>
                      <a:pt x="105790" y="18592"/>
                      <a:pt x="105482" y="17617"/>
                    </a:cubicBezTo>
                    <a:cubicBezTo>
                      <a:pt x="105174" y="17617"/>
                      <a:pt x="104887" y="17617"/>
                      <a:pt x="104887" y="17927"/>
                    </a:cubicBezTo>
                    <a:cubicBezTo>
                      <a:pt x="104127" y="18105"/>
                      <a:pt x="103347" y="16465"/>
                      <a:pt x="103511" y="15645"/>
                    </a:cubicBezTo>
                    <a:cubicBezTo>
                      <a:pt x="103347" y="15645"/>
                      <a:pt x="103203" y="15468"/>
                      <a:pt x="103059" y="15468"/>
                    </a:cubicBezTo>
                    <a:cubicBezTo>
                      <a:pt x="103059" y="16132"/>
                      <a:pt x="103059" y="18105"/>
                      <a:pt x="102135" y="17285"/>
                    </a:cubicBezTo>
                    <a:cubicBezTo>
                      <a:pt x="101991" y="17440"/>
                      <a:pt x="101827" y="17772"/>
                      <a:pt x="101683" y="17927"/>
                    </a:cubicBezTo>
                    <a:cubicBezTo>
                      <a:pt x="101519" y="17440"/>
                      <a:pt x="101519" y="16952"/>
                      <a:pt x="101211" y="16775"/>
                    </a:cubicBezTo>
                    <a:cubicBezTo>
                      <a:pt x="100903" y="17285"/>
                      <a:pt x="100759" y="18260"/>
                      <a:pt x="100759" y="18925"/>
                    </a:cubicBezTo>
                    <a:cubicBezTo>
                      <a:pt x="100000" y="18437"/>
                      <a:pt x="99856" y="17285"/>
                      <a:pt x="98788" y="18260"/>
                    </a:cubicBezTo>
                    <a:cubicBezTo>
                      <a:pt x="98172" y="18770"/>
                      <a:pt x="99548" y="19080"/>
                      <a:pt x="99691" y="19590"/>
                    </a:cubicBezTo>
                    <a:cubicBezTo>
                      <a:pt x="99691" y="19590"/>
                      <a:pt x="99856" y="19590"/>
                      <a:pt x="100000" y="19590"/>
                    </a:cubicBezTo>
                    <a:cubicBezTo>
                      <a:pt x="99548" y="19745"/>
                      <a:pt x="99075" y="20897"/>
                      <a:pt x="98624" y="21229"/>
                    </a:cubicBezTo>
                    <a:cubicBezTo>
                      <a:pt x="98028" y="21385"/>
                      <a:pt x="97556" y="21562"/>
                      <a:pt x="96960" y="21717"/>
                    </a:cubicBezTo>
                    <a:cubicBezTo>
                      <a:pt x="96488" y="21717"/>
                      <a:pt x="96036" y="21385"/>
                      <a:pt x="95585" y="21562"/>
                    </a:cubicBezTo>
                    <a:cubicBezTo>
                      <a:pt x="95277" y="21717"/>
                      <a:pt x="95872" y="23047"/>
                      <a:pt x="94969" y="23202"/>
                    </a:cubicBezTo>
                    <a:cubicBezTo>
                      <a:pt x="94517" y="23357"/>
                      <a:pt x="94209" y="23534"/>
                      <a:pt x="94209" y="24199"/>
                    </a:cubicBezTo>
                    <a:cubicBezTo>
                      <a:pt x="94045" y="25019"/>
                      <a:pt x="94969" y="24842"/>
                      <a:pt x="94969" y="25506"/>
                    </a:cubicBezTo>
                    <a:cubicBezTo>
                      <a:pt x="95420" y="25506"/>
                      <a:pt x="95420" y="25994"/>
                      <a:pt x="95277" y="26326"/>
                    </a:cubicBezTo>
                    <a:cubicBezTo>
                      <a:pt x="94661" y="26171"/>
                      <a:pt x="94517" y="26659"/>
                      <a:pt x="94517" y="27324"/>
                    </a:cubicBezTo>
                    <a:cubicBezTo>
                      <a:pt x="94804" y="27479"/>
                      <a:pt x="94804" y="27479"/>
                      <a:pt x="94804" y="27811"/>
                    </a:cubicBezTo>
                    <a:cubicBezTo>
                      <a:pt x="94045" y="27656"/>
                      <a:pt x="93757" y="28631"/>
                      <a:pt x="93141" y="28631"/>
                    </a:cubicBezTo>
                    <a:cubicBezTo>
                      <a:pt x="92689" y="28631"/>
                      <a:pt x="92381" y="28144"/>
                      <a:pt x="92217" y="27656"/>
                    </a:cubicBezTo>
                    <a:cubicBezTo>
                      <a:pt x="91930" y="27146"/>
                      <a:pt x="91457" y="27146"/>
                      <a:pt x="90841" y="27146"/>
                    </a:cubicBezTo>
                    <a:cubicBezTo>
                      <a:pt x="90841" y="27479"/>
                      <a:pt x="90841" y="27966"/>
                      <a:pt x="90841" y="28299"/>
                    </a:cubicBezTo>
                    <a:cubicBezTo>
                      <a:pt x="89938" y="28144"/>
                      <a:pt x="88131" y="31268"/>
                      <a:pt x="87823" y="29296"/>
                    </a:cubicBezTo>
                    <a:cubicBezTo>
                      <a:pt x="88131" y="29119"/>
                      <a:pt x="89014" y="28476"/>
                      <a:pt x="88275" y="28299"/>
                    </a:cubicBezTo>
                    <a:cubicBezTo>
                      <a:pt x="87967" y="27324"/>
                      <a:pt x="87515" y="25839"/>
                      <a:pt x="86447" y="25506"/>
                    </a:cubicBezTo>
                    <a:cubicBezTo>
                      <a:pt x="85831" y="26326"/>
                      <a:pt x="85544" y="26836"/>
                      <a:pt x="84620" y="26991"/>
                    </a:cubicBezTo>
                    <a:cubicBezTo>
                      <a:pt x="84455" y="27656"/>
                      <a:pt x="84928" y="28299"/>
                      <a:pt x="84763" y="28963"/>
                    </a:cubicBezTo>
                    <a:cubicBezTo>
                      <a:pt x="84928" y="28963"/>
                      <a:pt x="84928" y="28963"/>
                      <a:pt x="85071" y="28963"/>
                    </a:cubicBezTo>
                    <a:cubicBezTo>
                      <a:pt x="85071" y="29296"/>
                      <a:pt x="84928" y="29451"/>
                      <a:pt x="84620" y="29628"/>
                    </a:cubicBezTo>
                    <a:cubicBezTo>
                      <a:pt x="84168" y="29783"/>
                      <a:pt x="84312" y="30603"/>
                      <a:pt x="84312" y="31113"/>
                    </a:cubicBezTo>
                    <a:cubicBezTo>
                      <a:pt x="84455" y="31113"/>
                      <a:pt x="84620" y="31268"/>
                      <a:pt x="84928" y="31268"/>
                    </a:cubicBezTo>
                    <a:cubicBezTo>
                      <a:pt x="84928" y="31445"/>
                      <a:pt x="84928" y="31756"/>
                      <a:pt x="84928" y="31933"/>
                    </a:cubicBezTo>
                    <a:cubicBezTo>
                      <a:pt x="84312" y="31933"/>
                      <a:pt x="84455" y="32576"/>
                      <a:pt x="84455" y="32908"/>
                    </a:cubicBezTo>
                    <a:cubicBezTo>
                      <a:pt x="84004" y="33085"/>
                      <a:pt x="83860" y="32753"/>
                      <a:pt x="83552" y="33240"/>
                    </a:cubicBezTo>
                    <a:cubicBezTo>
                      <a:pt x="83408" y="33728"/>
                      <a:pt x="83552" y="34393"/>
                      <a:pt x="82792" y="34238"/>
                    </a:cubicBezTo>
                    <a:cubicBezTo>
                      <a:pt x="82340" y="34238"/>
                      <a:pt x="82340" y="33728"/>
                      <a:pt x="82176" y="33418"/>
                    </a:cubicBezTo>
                    <a:cubicBezTo>
                      <a:pt x="81868" y="32908"/>
                      <a:pt x="81273" y="32908"/>
                      <a:pt x="80800" y="32908"/>
                    </a:cubicBezTo>
                    <a:cubicBezTo>
                      <a:pt x="79733" y="32753"/>
                      <a:pt x="79425" y="34060"/>
                      <a:pt x="78521" y="34238"/>
                    </a:cubicBezTo>
                    <a:cubicBezTo>
                      <a:pt x="77453" y="34393"/>
                      <a:pt x="76837" y="34060"/>
                      <a:pt x="76694" y="35545"/>
                    </a:cubicBezTo>
                    <a:cubicBezTo>
                      <a:pt x="76242" y="35545"/>
                      <a:pt x="75934" y="35878"/>
                      <a:pt x="75626" y="35878"/>
                    </a:cubicBezTo>
                    <a:cubicBezTo>
                      <a:pt x="75174" y="35878"/>
                      <a:pt x="74702" y="35700"/>
                      <a:pt x="74394" y="35878"/>
                    </a:cubicBezTo>
                    <a:cubicBezTo>
                      <a:pt x="73634" y="36033"/>
                      <a:pt x="73326" y="36365"/>
                      <a:pt x="72422" y="36210"/>
                    </a:cubicBezTo>
                    <a:cubicBezTo>
                      <a:pt x="71498" y="36210"/>
                      <a:pt x="70595" y="36365"/>
                      <a:pt x="69671" y="36542"/>
                    </a:cubicBezTo>
                    <a:cubicBezTo>
                      <a:pt x="69671" y="36875"/>
                      <a:pt x="69671" y="37185"/>
                      <a:pt x="69671" y="37362"/>
                    </a:cubicBezTo>
                    <a:cubicBezTo>
                      <a:pt x="69671" y="37185"/>
                      <a:pt x="69671" y="36875"/>
                      <a:pt x="69671" y="36542"/>
                    </a:cubicBezTo>
                    <a:lnTo>
                      <a:pt x="69527" y="36542"/>
                    </a:lnTo>
                    <a:cubicBezTo>
                      <a:pt x="68911" y="36698"/>
                      <a:pt x="68459" y="35878"/>
                      <a:pt x="67843" y="36033"/>
                    </a:cubicBezTo>
                    <a:cubicBezTo>
                      <a:pt x="66324" y="36210"/>
                      <a:pt x="65256" y="38027"/>
                      <a:pt x="65256" y="35390"/>
                    </a:cubicBezTo>
                    <a:cubicBezTo>
                      <a:pt x="65256" y="34548"/>
                      <a:pt x="65400" y="33573"/>
                      <a:pt x="64804" y="32908"/>
                    </a:cubicBezTo>
                    <a:cubicBezTo>
                      <a:pt x="64188" y="32088"/>
                      <a:pt x="65112" y="31445"/>
                      <a:pt x="64640" y="30936"/>
                    </a:cubicBezTo>
                    <a:cubicBezTo>
                      <a:pt x="64640" y="30936"/>
                      <a:pt x="64640" y="30936"/>
                      <a:pt x="64640" y="30781"/>
                    </a:cubicBezTo>
                    <a:cubicBezTo>
                      <a:pt x="64188" y="30781"/>
                      <a:pt x="64188" y="31268"/>
                      <a:pt x="63572" y="31113"/>
                    </a:cubicBezTo>
                    <a:cubicBezTo>
                      <a:pt x="63572" y="30781"/>
                      <a:pt x="63572" y="30448"/>
                      <a:pt x="63572" y="30116"/>
                    </a:cubicBezTo>
                    <a:cubicBezTo>
                      <a:pt x="62813" y="29939"/>
                      <a:pt x="62197" y="30936"/>
                      <a:pt x="61437" y="30603"/>
                    </a:cubicBezTo>
                    <a:cubicBezTo>
                      <a:pt x="61293" y="29783"/>
                      <a:pt x="62053" y="29451"/>
                      <a:pt x="61745" y="28631"/>
                    </a:cubicBezTo>
                    <a:cubicBezTo>
                      <a:pt x="61437" y="27811"/>
                      <a:pt x="61293" y="26836"/>
                      <a:pt x="60821" y="25994"/>
                    </a:cubicBezTo>
                    <a:cubicBezTo>
                      <a:pt x="60369" y="25351"/>
                      <a:pt x="58542" y="21717"/>
                      <a:pt x="57474" y="22869"/>
                    </a:cubicBezTo>
                    <a:cubicBezTo>
                      <a:pt x="57022" y="23357"/>
                      <a:pt x="56098" y="23047"/>
                      <a:pt x="55790" y="22537"/>
                    </a:cubicBezTo>
                    <a:cubicBezTo>
                      <a:pt x="55503" y="22382"/>
                      <a:pt x="55338" y="21894"/>
                      <a:pt x="55030" y="21717"/>
                    </a:cubicBezTo>
                    <a:cubicBezTo>
                      <a:pt x="54887" y="21562"/>
                      <a:pt x="54722" y="21562"/>
                      <a:pt x="54579" y="21562"/>
                    </a:cubicBezTo>
                    <a:cubicBezTo>
                      <a:pt x="54579" y="21894"/>
                      <a:pt x="54435" y="22382"/>
                      <a:pt x="54579" y="22537"/>
                    </a:cubicBezTo>
                    <a:cubicBezTo>
                      <a:pt x="53367" y="23202"/>
                      <a:pt x="54271" y="21894"/>
                      <a:pt x="54435" y="21562"/>
                    </a:cubicBezTo>
                    <a:cubicBezTo>
                      <a:pt x="54271" y="21562"/>
                      <a:pt x="54127" y="21562"/>
                      <a:pt x="53819" y="21562"/>
                    </a:cubicBezTo>
                    <a:cubicBezTo>
                      <a:pt x="52895" y="21229"/>
                      <a:pt x="51827" y="21074"/>
                      <a:pt x="51067" y="20254"/>
                    </a:cubicBezTo>
                    <a:cubicBezTo>
                      <a:pt x="50759" y="20077"/>
                      <a:pt x="49856" y="19080"/>
                      <a:pt x="50759" y="19080"/>
                    </a:cubicBezTo>
                    <a:cubicBezTo>
                      <a:pt x="50924" y="18437"/>
                      <a:pt x="50616" y="16288"/>
                      <a:pt x="50000" y="15955"/>
                    </a:cubicBezTo>
                    <a:cubicBezTo>
                      <a:pt x="48932" y="15468"/>
                      <a:pt x="49404" y="14648"/>
                      <a:pt x="50164" y="13983"/>
                    </a:cubicBezTo>
                    <a:cubicBezTo>
                      <a:pt x="50759" y="13163"/>
                      <a:pt x="50472" y="12011"/>
                      <a:pt x="50759" y="11036"/>
                    </a:cubicBezTo>
                    <a:cubicBezTo>
                      <a:pt x="50924" y="10526"/>
                      <a:pt x="51067" y="10193"/>
                      <a:pt x="51067" y="9551"/>
                    </a:cubicBezTo>
                    <a:cubicBezTo>
                      <a:pt x="51067" y="9063"/>
                      <a:pt x="50616" y="8886"/>
                      <a:pt x="50616" y="8398"/>
                    </a:cubicBezTo>
                    <a:cubicBezTo>
                      <a:pt x="49691" y="8221"/>
                      <a:pt x="48788" y="7246"/>
                      <a:pt x="48336" y="6581"/>
                    </a:cubicBezTo>
                    <a:cubicBezTo>
                      <a:pt x="48028" y="6249"/>
                      <a:pt x="47864" y="6094"/>
                      <a:pt x="47556" y="6249"/>
                    </a:cubicBezTo>
                    <a:cubicBezTo>
                      <a:pt x="46796" y="6426"/>
                      <a:pt x="46344" y="6094"/>
                      <a:pt x="45585" y="6094"/>
                    </a:cubicBezTo>
                    <a:cubicBezTo>
                      <a:pt x="45585" y="6581"/>
                      <a:pt x="45420" y="7069"/>
                      <a:pt x="44969" y="7069"/>
                    </a:cubicBezTo>
                    <a:cubicBezTo>
                      <a:pt x="44969" y="6736"/>
                      <a:pt x="44661" y="6249"/>
                      <a:pt x="44373" y="6426"/>
                    </a:cubicBezTo>
                    <a:cubicBezTo>
                      <a:pt x="44065" y="6736"/>
                      <a:pt x="44373" y="7069"/>
                      <a:pt x="44209" y="7401"/>
                    </a:cubicBezTo>
                    <a:cubicBezTo>
                      <a:pt x="43757" y="8221"/>
                      <a:pt x="42833" y="7069"/>
                      <a:pt x="42997" y="6426"/>
                    </a:cubicBezTo>
                    <a:cubicBezTo>
                      <a:pt x="42833" y="6426"/>
                      <a:pt x="42525" y="6426"/>
                      <a:pt x="42381" y="6426"/>
                    </a:cubicBezTo>
                    <a:cubicBezTo>
                      <a:pt x="42381" y="6249"/>
                      <a:pt x="42381" y="5916"/>
                      <a:pt x="42381" y="5761"/>
                    </a:cubicBezTo>
                    <a:cubicBezTo>
                      <a:pt x="41930" y="5761"/>
                      <a:pt x="41314" y="5916"/>
                      <a:pt x="41006" y="5584"/>
                    </a:cubicBezTo>
                    <a:cubicBezTo>
                      <a:pt x="40862" y="5584"/>
                      <a:pt x="40862" y="5096"/>
                      <a:pt x="40698" y="4941"/>
                    </a:cubicBezTo>
                    <a:cubicBezTo>
                      <a:pt x="40554" y="4941"/>
                      <a:pt x="40390" y="4941"/>
                      <a:pt x="40246" y="4941"/>
                    </a:cubicBezTo>
                    <a:cubicBezTo>
                      <a:pt x="40246" y="5429"/>
                      <a:pt x="40246" y="5916"/>
                      <a:pt x="40246" y="6249"/>
                    </a:cubicBezTo>
                    <a:cubicBezTo>
                      <a:pt x="39630" y="6581"/>
                      <a:pt x="39938" y="7246"/>
                      <a:pt x="40246" y="7578"/>
                    </a:cubicBezTo>
                    <a:cubicBezTo>
                      <a:pt x="39322" y="7734"/>
                      <a:pt x="39178" y="6581"/>
                      <a:pt x="38418" y="6581"/>
                    </a:cubicBezTo>
                    <a:cubicBezTo>
                      <a:pt x="38275" y="6736"/>
                      <a:pt x="38275" y="6736"/>
                      <a:pt x="38275" y="6914"/>
                    </a:cubicBezTo>
                    <a:cubicBezTo>
                      <a:pt x="37494" y="6736"/>
                      <a:pt x="36591" y="6914"/>
                      <a:pt x="35831" y="6736"/>
                    </a:cubicBezTo>
                    <a:cubicBezTo>
                      <a:pt x="35831" y="6249"/>
                      <a:pt x="35831" y="5584"/>
                      <a:pt x="36283" y="5274"/>
                    </a:cubicBezTo>
                    <a:cubicBezTo>
                      <a:pt x="36591" y="5096"/>
                      <a:pt x="36899" y="4941"/>
                      <a:pt x="36735" y="4454"/>
                    </a:cubicBezTo>
                    <a:cubicBezTo>
                      <a:pt x="36119" y="4277"/>
                      <a:pt x="35359" y="4609"/>
                      <a:pt x="34763" y="4454"/>
                    </a:cubicBezTo>
                    <a:cubicBezTo>
                      <a:pt x="34763" y="3789"/>
                      <a:pt x="34763" y="2969"/>
                      <a:pt x="34763" y="2149"/>
                    </a:cubicBezTo>
                    <a:cubicBezTo>
                      <a:pt x="34004" y="2149"/>
                      <a:pt x="33223" y="2149"/>
                      <a:pt x="32464" y="1817"/>
                    </a:cubicBezTo>
                    <a:cubicBezTo>
                      <a:pt x="31560" y="1484"/>
                      <a:pt x="30636" y="2149"/>
                      <a:pt x="29733" y="1972"/>
                    </a:cubicBezTo>
                    <a:cubicBezTo>
                      <a:pt x="29733" y="1152"/>
                      <a:pt x="27741" y="487"/>
                      <a:pt x="27433" y="0"/>
                    </a:cubicBezTo>
                    <a:cubicBezTo>
                      <a:pt x="27289" y="155"/>
                      <a:pt x="26981" y="487"/>
                      <a:pt x="26837" y="487"/>
                    </a:cubicBezTo>
                    <a:cubicBezTo>
                      <a:pt x="26837" y="1307"/>
                      <a:pt x="28193" y="1817"/>
                      <a:pt x="27433" y="2792"/>
                    </a:cubicBezTo>
                    <a:cubicBezTo>
                      <a:pt x="27289" y="3124"/>
                      <a:pt x="26837" y="2969"/>
                      <a:pt x="26673" y="3301"/>
                    </a:cubicBezTo>
                    <a:cubicBezTo>
                      <a:pt x="26365" y="3789"/>
                      <a:pt x="26981" y="3612"/>
                      <a:pt x="26981" y="4121"/>
                    </a:cubicBezTo>
                    <a:cubicBezTo>
                      <a:pt x="26981" y="4764"/>
                      <a:pt x="26981" y="6581"/>
                      <a:pt x="26529" y="7069"/>
                    </a:cubicBezTo>
                    <a:cubicBezTo>
                      <a:pt x="25605" y="8221"/>
                      <a:pt x="24845" y="8066"/>
                      <a:pt x="23634" y="8221"/>
                    </a:cubicBezTo>
                    <a:cubicBezTo>
                      <a:pt x="23634" y="8554"/>
                      <a:pt x="23778" y="8554"/>
                      <a:pt x="24086" y="8731"/>
                    </a:cubicBezTo>
                    <a:cubicBezTo>
                      <a:pt x="24537" y="9063"/>
                      <a:pt x="24537" y="9706"/>
                      <a:pt x="24845" y="10038"/>
                    </a:cubicBezTo>
                    <a:cubicBezTo>
                      <a:pt x="24845" y="10038"/>
                      <a:pt x="24681" y="10193"/>
                      <a:pt x="24537" y="10371"/>
                    </a:cubicBezTo>
                    <a:cubicBezTo>
                      <a:pt x="23921" y="10371"/>
                      <a:pt x="23018" y="10193"/>
                      <a:pt x="22566" y="10858"/>
                    </a:cubicBezTo>
                    <a:cubicBezTo>
                      <a:pt x="23018" y="9883"/>
                      <a:pt x="21806" y="9706"/>
                      <a:pt x="21950" y="8886"/>
                    </a:cubicBezTo>
                    <a:cubicBezTo>
                      <a:pt x="21642" y="8731"/>
                      <a:pt x="21334" y="8731"/>
                      <a:pt x="21026" y="8886"/>
                    </a:cubicBezTo>
                    <a:cubicBezTo>
                      <a:pt x="21190" y="9706"/>
                      <a:pt x="20574" y="9883"/>
                      <a:pt x="20266" y="10371"/>
                    </a:cubicBezTo>
                    <a:cubicBezTo>
                      <a:pt x="19815" y="11191"/>
                      <a:pt x="20431" y="12166"/>
                      <a:pt x="19507" y="12498"/>
                    </a:cubicBezTo>
                    <a:cubicBezTo>
                      <a:pt x="17515" y="13163"/>
                      <a:pt x="20266" y="14648"/>
                      <a:pt x="20123" y="15800"/>
                    </a:cubicBezTo>
                    <a:lnTo>
                      <a:pt x="20739" y="15800"/>
                    </a:lnTo>
                    <a:cubicBezTo>
                      <a:pt x="20882" y="16620"/>
                      <a:pt x="20574" y="16775"/>
                      <a:pt x="19958" y="17108"/>
                    </a:cubicBezTo>
                    <a:cubicBezTo>
                      <a:pt x="19199" y="17440"/>
                      <a:pt x="18583" y="18260"/>
                      <a:pt x="18131" y="19257"/>
                    </a:cubicBezTo>
                    <a:cubicBezTo>
                      <a:pt x="17987" y="19412"/>
                      <a:pt x="17823" y="21074"/>
                      <a:pt x="17515" y="21074"/>
                    </a:cubicBezTo>
                    <a:cubicBezTo>
                      <a:pt x="17063" y="21229"/>
                      <a:pt x="16303" y="20742"/>
                      <a:pt x="15852" y="21074"/>
                    </a:cubicBezTo>
                    <a:cubicBezTo>
                      <a:pt x="15995" y="21562"/>
                      <a:pt x="15708" y="21717"/>
                      <a:pt x="15236" y="21717"/>
                    </a:cubicBezTo>
                    <a:cubicBezTo>
                      <a:pt x="15400" y="22049"/>
                      <a:pt x="15400" y="22382"/>
                      <a:pt x="14928" y="22537"/>
                    </a:cubicBezTo>
                    <a:cubicBezTo>
                      <a:pt x="14928" y="23202"/>
                      <a:pt x="15236" y="23202"/>
                      <a:pt x="15400" y="23689"/>
                    </a:cubicBezTo>
                    <a:cubicBezTo>
                      <a:pt x="15708" y="24509"/>
                      <a:pt x="15236" y="25174"/>
                      <a:pt x="15092" y="25839"/>
                    </a:cubicBezTo>
                    <a:cubicBezTo>
                      <a:pt x="14928" y="25994"/>
                      <a:pt x="14928" y="26171"/>
                      <a:pt x="14928" y="26504"/>
                    </a:cubicBezTo>
                    <a:cubicBezTo>
                      <a:pt x="15544" y="26326"/>
                      <a:pt x="16919" y="26659"/>
                      <a:pt x="16919" y="26659"/>
                    </a:cubicBezTo>
                    <a:cubicBezTo>
                      <a:pt x="16919" y="26836"/>
                      <a:pt x="17063" y="27811"/>
                      <a:pt x="17063" y="27811"/>
                    </a:cubicBezTo>
                    <a:cubicBezTo>
                      <a:pt x="16919" y="27811"/>
                      <a:pt x="16755" y="27811"/>
                      <a:pt x="16611" y="27811"/>
                    </a:cubicBezTo>
                    <a:cubicBezTo>
                      <a:pt x="16611" y="28144"/>
                      <a:pt x="16468" y="29296"/>
                      <a:pt x="16919" y="29296"/>
                    </a:cubicBezTo>
                    <a:cubicBezTo>
                      <a:pt x="16919" y="29628"/>
                      <a:pt x="16919" y="30116"/>
                      <a:pt x="16755" y="30448"/>
                    </a:cubicBezTo>
                    <a:cubicBezTo>
                      <a:pt x="15544" y="30448"/>
                      <a:pt x="16755" y="32421"/>
                      <a:pt x="16611" y="33240"/>
                    </a:cubicBezTo>
                    <a:cubicBezTo>
                      <a:pt x="16468" y="33905"/>
                      <a:pt x="15236" y="35058"/>
                      <a:pt x="14620" y="34880"/>
                    </a:cubicBezTo>
                    <a:cubicBezTo>
                      <a:pt x="14620" y="35390"/>
                      <a:pt x="14620" y="35878"/>
                      <a:pt x="14620" y="36210"/>
                    </a:cubicBezTo>
                    <a:cubicBezTo>
                      <a:pt x="13716" y="36210"/>
                      <a:pt x="13716" y="36542"/>
                      <a:pt x="13552" y="37518"/>
                    </a:cubicBezTo>
                    <a:cubicBezTo>
                      <a:pt x="12956" y="37518"/>
                      <a:pt x="12340" y="37518"/>
                      <a:pt x="12484" y="38337"/>
                    </a:cubicBezTo>
                    <a:cubicBezTo>
                      <a:pt x="13100" y="38515"/>
                      <a:pt x="13264" y="39002"/>
                      <a:pt x="13860" y="39002"/>
                    </a:cubicBezTo>
                    <a:cubicBezTo>
                      <a:pt x="14312" y="39157"/>
                      <a:pt x="14784" y="39002"/>
                      <a:pt x="15236" y="39002"/>
                    </a:cubicBezTo>
                    <a:cubicBezTo>
                      <a:pt x="15708" y="39157"/>
                      <a:pt x="17063" y="39157"/>
                      <a:pt x="16755" y="40000"/>
                    </a:cubicBezTo>
                    <a:cubicBezTo>
                      <a:pt x="15236" y="40155"/>
                      <a:pt x="12956" y="41972"/>
                      <a:pt x="12648" y="43767"/>
                    </a:cubicBezTo>
                    <a:cubicBezTo>
                      <a:pt x="12032" y="43612"/>
                      <a:pt x="11129" y="44609"/>
                      <a:pt x="12032" y="45252"/>
                    </a:cubicBezTo>
                    <a:cubicBezTo>
                      <a:pt x="12648" y="45584"/>
                      <a:pt x="13264" y="45252"/>
                      <a:pt x="12956" y="46404"/>
                    </a:cubicBezTo>
                    <a:cubicBezTo>
                      <a:pt x="12792" y="47401"/>
                      <a:pt x="12792" y="48221"/>
                      <a:pt x="12197" y="49218"/>
                    </a:cubicBezTo>
                    <a:cubicBezTo>
                      <a:pt x="11724" y="50038"/>
                      <a:pt x="12648" y="50526"/>
                      <a:pt x="12484" y="51346"/>
                    </a:cubicBezTo>
                    <a:cubicBezTo>
                      <a:pt x="12197" y="51346"/>
                      <a:pt x="12032" y="51346"/>
                      <a:pt x="11724" y="51346"/>
                    </a:cubicBezTo>
                    <a:cubicBezTo>
                      <a:pt x="11581" y="51833"/>
                      <a:pt x="12032" y="52498"/>
                      <a:pt x="11724" y="53163"/>
                    </a:cubicBezTo>
                    <a:cubicBezTo>
                      <a:pt x="12197" y="53163"/>
                      <a:pt x="12340" y="53473"/>
                      <a:pt x="12340" y="53806"/>
                    </a:cubicBezTo>
                    <a:cubicBezTo>
                      <a:pt x="12032" y="53983"/>
                      <a:pt x="12032" y="54315"/>
                      <a:pt x="12032" y="54648"/>
                    </a:cubicBezTo>
                    <a:cubicBezTo>
                      <a:pt x="11581" y="54648"/>
                      <a:pt x="11129" y="55290"/>
                      <a:pt x="10965" y="55800"/>
                    </a:cubicBezTo>
                    <a:cubicBezTo>
                      <a:pt x="10205" y="56110"/>
                      <a:pt x="8377" y="55290"/>
                      <a:pt x="8685" y="56775"/>
                    </a:cubicBezTo>
                    <a:cubicBezTo>
                      <a:pt x="9753" y="56775"/>
                      <a:pt x="10513" y="57595"/>
                      <a:pt x="11581" y="57595"/>
                    </a:cubicBezTo>
                    <a:cubicBezTo>
                      <a:pt x="12032" y="57772"/>
                      <a:pt x="13264" y="57595"/>
                      <a:pt x="13408" y="58260"/>
                    </a:cubicBezTo>
                    <a:cubicBezTo>
                      <a:pt x="13716" y="58260"/>
                      <a:pt x="13860" y="58260"/>
                      <a:pt x="14168" y="58260"/>
                    </a:cubicBezTo>
                    <a:cubicBezTo>
                      <a:pt x="14168" y="59412"/>
                      <a:pt x="13552" y="59235"/>
                      <a:pt x="12792" y="59235"/>
                    </a:cubicBezTo>
                    <a:cubicBezTo>
                      <a:pt x="11724" y="60720"/>
                      <a:pt x="12484" y="63844"/>
                      <a:pt x="12340" y="65506"/>
                    </a:cubicBezTo>
                    <a:cubicBezTo>
                      <a:pt x="10205" y="65506"/>
                      <a:pt x="6098" y="63357"/>
                      <a:pt x="5174" y="66481"/>
                    </a:cubicBezTo>
                    <a:cubicBezTo>
                      <a:pt x="5030" y="67301"/>
                      <a:pt x="5030" y="68299"/>
                      <a:pt x="5790" y="68631"/>
                    </a:cubicBezTo>
                    <a:cubicBezTo>
                      <a:pt x="5934" y="68963"/>
                      <a:pt x="5934" y="69274"/>
                      <a:pt x="5934" y="69606"/>
                    </a:cubicBezTo>
                    <a:cubicBezTo>
                      <a:pt x="4866" y="69606"/>
                      <a:pt x="4866" y="70094"/>
                      <a:pt x="4722" y="71091"/>
                    </a:cubicBezTo>
                    <a:cubicBezTo>
                      <a:pt x="4722" y="71911"/>
                      <a:pt x="3490" y="72421"/>
                      <a:pt x="4106" y="72908"/>
                    </a:cubicBezTo>
                    <a:cubicBezTo>
                      <a:pt x="4558" y="73573"/>
                      <a:pt x="5790" y="74216"/>
                      <a:pt x="5790" y="75213"/>
                    </a:cubicBezTo>
                    <a:cubicBezTo>
                      <a:pt x="5790" y="75700"/>
                      <a:pt x="5626" y="76520"/>
                      <a:pt x="5934" y="76853"/>
                    </a:cubicBezTo>
                    <a:cubicBezTo>
                      <a:pt x="5934" y="77008"/>
                      <a:pt x="6386" y="77008"/>
                      <a:pt x="6386" y="77185"/>
                    </a:cubicBezTo>
                    <a:cubicBezTo>
                      <a:pt x="6694" y="78160"/>
                      <a:pt x="5934" y="78337"/>
                      <a:pt x="5482" y="79002"/>
                    </a:cubicBezTo>
                    <a:cubicBezTo>
                      <a:pt x="5030" y="79822"/>
                      <a:pt x="4722" y="79313"/>
                      <a:pt x="3963" y="79157"/>
                    </a:cubicBezTo>
                    <a:cubicBezTo>
                      <a:pt x="3490" y="79002"/>
                      <a:pt x="2895" y="79313"/>
                      <a:pt x="2279" y="79313"/>
                    </a:cubicBezTo>
                    <a:cubicBezTo>
                      <a:pt x="1519" y="79490"/>
                      <a:pt x="1211" y="78337"/>
                      <a:pt x="759" y="77850"/>
                    </a:cubicBezTo>
                    <a:cubicBezTo>
                      <a:pt x="595" y="78160"/>
                      <a:pt x="595" y="78670"/>
                      <a:pt x="287" y="78670"/>
                    </a:cubicBezTo>
                    <a:cubicBezTo>
                      <a:pt x="143" y="79645"/>
                      <a:pt x="287" y="79977"/>
                      <a:pt x="1355" y="79977"/>
                    </a:cubicBezTo>
                    <a:cubicBezTo>
                      <a:pt x="1211" y="81130"/>
                      <a:pt x="1067" y="82127"/>
                      <a:pt x="903" y="83102"/>
                    </a:cubicBezTo>
                    <a:cubicBezTo>
                      <a:pt x="759" y="83102"/>
                      <a:pt x="595" y="83279"/>
                      <a:pt x="451" y="83279"/>
                    </a:cubicBezTo>
                    <a:cubicBezTo>
                      <a:pt x="451" y="83279"/>
                      <a:pt x="143" y="84919"/>
                      <a:pt x="0" y="85074"/>
                    </a:cubicBezTo>
                    <a:cubicBezTo>
                      <a:pt x="0" y="85584"/>
                      <a:pt x="0" y="86227"/>
                      <a:pt x="287" y="86559"/>
                    </a:cubicBezTo>
                    <a:cubicBezTo>
                      <a:pt x="595" y="86891"/>
                      <a:pt x="903" y="86891"/>
                      <a:pt x="759" y="87379"/>
                    </a:cubicBezTo>
                    <a:cubicBezTo>
                      <a:pt x="1355" y="87556"/>
                      <a:pt x="1519" y="88199"/>
                      <a:pt x="2114" y="88199"/>
                    </a:cubicBezTo>
                    <a:cubicBezTo>
                      <a:pt x="2422" y="88044"/>
                      <a:pt x="3039" y="87867"/>
                      <a:pt x="2895" y="88531"/>
                    </a:cubicBezTo>
                    <a:cubicBezTo>
                      <a:pt x="2422" y="88531"/>
                      <a:pt x="2114" y="88709"/>
                      <a:pt x="2114" y="89196"/>
                    </a:cubicBezTo>
                    <a:cubicBezTo>
                      <a:pt x="1971" y="89351"/>
                      <a:pt x="1971" y="89196"/>
                      <a:pt x="1827" y="89529"/>
                    </a:cubicBezTo>
                    <a:lnTo>
                      <a:pt x="1663" y="89529"/>
                    </a:lnTo>
                    <a:cubicBezTo>
                      <a:pt x="1663" y="89861"/>
                      <a:pt x="1663" y="90349"/>
                      <a:pt x="2279" y="90349"/>
                    </a:cubicBezTo>
                    <a:cubicBezTo>
                      <a:pt x="2279" y="90836"/>
                      <a:pt x="1971" y="91833"/>
                      <a:pt x="2731" y="91833"/>
                    </a:cubicBezTo>
                    <a:cubicBezTo>
                      <a:pt x="3182" y="91988"/>
                      <a:pt x="3963" y="91656"/>
                      <a:pt x="4106" y="92166"/>
                    </a:cubicBezTo>
                    <a:cubicBezTo>
                      <a:pt x="4414" y="92166"/>
                      <a:pt x="4558" y="92166"/>
                      <a:pt x="4866" y="92166"/>
                    </a:cubicBezTo>
                    <a:cubicBezTo>
                      <a:pt x="5030" y="91346"/>
                      <a:pt x="5030" y="90504"/>
                      <a:pt x="6098" y="90836"/>
                    </a:cubicBezTo>
                    <a:cubicBezTo>
                      <a:pt x="6550" y="90836"/>
                      <a:pt x="7310" y="91168"/>
                      <a:pt x="7453" y="90504"/>
                    </a:cubicBezTo>
                    <a:cubicBezTo>
                      <a:pt x="7618" y="90504"/>
                      <a:pt x="7618" y="90504"/>
                      <a:pt x="7618" y="90504"/>
                    </a:cubicBezTo>
                    <a:cubicBezTo>
                      <a:pt x="7618" y="90836"/>
                      <a:pt x="7761" y="91346"/>
                      <a:pt x="7761" y="91833"/>
                    </a:cubicBezTo>
                    <a:cubicBezTo>
                      <a:pt x="8213" y="91833"/>
                      <a:pt x="8993" y="92808"/>
                      <a:pt x="9137" y="92476"/>
                    </a:cubicBezTo>
                    <a:cubicBezTo>
                      <a:pt x="9137" y="92321"/>
                      <a:pt x="8829" y="91013"/>
                      <a:pt x="8829" y="90681"/>
                    </a:cubicBezTo>
                    <a:cubicBezTo>
                      <a:pt x="9137" y="91013"/>
                      <a:pt x="9445" y="90681"/>
                      <a:pt x="9589" y="91346"/>
                    </a:cubicBezTo>
                    <a:cubicBezTo>
                      <a:pt x="9589" y="91656"/>
                      <a:pt x="9753" y="91833"/>
                      <a:pt x="9753" y="91988"/>
                    </a:cubicBezTo>
                    <a:cubicBezTo>
                      <a:pt x="9897" y="92476"/>
                      <a:pt x="10205" y="92986"/>
                      <a:pt x="10657" y="92986"/>
                    </a:cubicBezTo>
                    <a:cubicBezTo>
                      <a:pt x="10965" y="94138"/>
                      <a:pt x="9137" y="93318"/>
                      <a:pt x="8685" y="93806"/>
                    </a:cubicBezTo>
                    <a:cubicBezTo>
                      <a:pt x="8069" y="94448"/>
                      <a:pt x="8213" y="95955"/>
                      <a:pt x="9137" y="96265"/>
                    </a:cubicBezTo>
                    <a:cubicBezTo>
                      <a:pt x="10369" y="96598"/>
                      <a:pt x="8829" y="98570"/>
                      <a:pt x="8377" y="97085"/>
                    </a:cubicBezTo>
                    <a:cubicBezTo>
                      <a:pt x="7761" y="95955"/>
                      <a:pt x="7002" y="95623"/>
                      <a:pt x="5790" y="95778"/>
                    </a:cubicBezTo>
                    <a:cubicBezTo>
                      <a:pt x="5790" y="96110"/>
                      <a:pt x="5482" y="96265"/>
                      <a:pt x="5174" y="96265"/>
                    </a:cubicBezTo>
                    <a:cubicBezTo>
                      <a:pt x="5174" y="94781"/>
                      <a:pt x="3963" y="95445"/>
                      <a:pt x="3655" y="94448"/>
                    </a:cubicBezTo>
                    <a:cubicBezTo>
                      <a:pt x="3347" y="93318"/>
                      <a:pt x="2587" y="92653"/>
                      <a:pt x="1519" y="92653"/>
                    </a:cubicBezTo>
                    <a:cubicBezTo>
                      <a:pt x="1355" y="92808"/>
                      <a:pt x="1355" y="92986"/>
                      <a:pt x="1355" y="93318"/>
                    </a:cubicBezTo>
                    <a:cubicBezTo>
                      <a:pt x="1827" y="93318"/>
                      <a:pt x="2279" y="93806"/>
                      <a:pt x="2731" y="93806"/>
                    </a:cubicBezTo>
                    <a:cubicBezTo>
                      <a:pt x="2731" y="94293"/>
                      <a:pt x="2279" y="94958"/>
                      <a:pt x="2731" y="95290"/>
                    </a:cubicBezTo>
                    <a:cubicBezTo>
                      <a:pt x="2895" y="95445"/>
                      <a:pt x="3182" y="95445"/>
                      <a:pt x="3490" y="95778"/>
                    </a:cubicBezTo>
                    <a:cubicBezTo>
                      <a:pt x="4106" y="96443"/>
                      <a:pt x="4106" y="97595"/>
                      <a:pt x="3039" y="97595"/>
                    </a:cubicBezTo>
                    <a:cubicBezTo>
                      <a:pt x="2895" y="98083"/>
                      <a:pt x="2587" y="98747"/>
                      <a:pt x="2731" y="99235"/>
                    </a:cubicBezTo>
                    <a:cubicBezTo>
                      <a:pt x="3347" y="99390"/>
                      <a:pt x="4106" y="99567"/>
                      <a:pt x="4722" y="99390"/>
                    </a:cubicBezTo>
                    <a:cubicBezTo>
                      <a:pt x="5174" y="99390"/>
                      <a:pt x="4866" y="97418"/>
                      <a:pt x="4866" y="97085"/>
                    </a:cubicBezTo>
                    <a:cubicBezTo>
                      <a:pt x="5626" y="96930"/>
                      <a:pt x="5790" y="97595"/>
                      <a:pt x="6242" y="97927"/>
                    </a:cubicBezTo>
                    <a:cubicBezTo>
                      <a:pt x="6858" y="98415"/>
                      <a:pt x="8213" y="98415"/>
                      <a:pt x="8993" y="98415"/>
                    </a:cubicBezTo>
                    <a:cubicBezTo>
                      <a:pt x="8993" y="99235"/>
                      <a:pt x="8829" y="100210"/>
                      <a:pt x="9753" y="100210"/>
                    </a:cubicBezTo>
                    <a:cubicBezTo>
                      <a:pt x="9589" y="100387"/>
                      <a:pt x="9753" y="100720"/>
                      <a:pt x="9753" y="100720"/>
                    </a:cubicBezTo>
                    <a:cubicBezTo>
                      <a:pt x="10061" y="100720"/>
                      <a:pt x="10061" y="100210"/>
                      <a:pt x="10061" y="100055"/>
                    </a:cubicBezTo>
                    <a:cubicBezTo>
                      <a:pt x="10821" y="100055"/>
                      <a:pt x="11724" y="100055"/>
                      <a:pt x="12484" y="100055"/>
                    </a:cubicBezTo>
                    <a:cubicBezTo>
                      <a:pt x="12484" y="99900"/>
                      <a:pt x="12484" y="99900"/>
                      <a:pt x="12484" y="99722"/>
                    </a:cubicBezTo>
                    <a:cubicBezTo>
                      <a:pt x="12956" y="99722"/>
                      <a:pt x="13552" y="99722"/>
                      <a:pt x="13860" y="99390"/>
                    </a:cubicBezTo>
                    <a:cubicBezTo>
                      <a:pt x="14168" y="98903"/>
                      <a:pt x="14476" y="98570"/>
                      <a:pt x="14928" y="98415"/>
                    </a:cubicBezTo>
                    <a:cubicBezTo>
                      <a:pt x="14928" y="98083"/>
                      <a:pt x="15092" y="97750"/>
                      <a:pt x="14784" y="97418"/>
                    </a:cubicBezTo>
                    <a:cubicBezTo>
                      <a:pt x="15236" y="97418"/>
                      <a:pt x="16468" y="97263"/>
                      <a:pt x="16468" y="97927"/>
                    </a:cubicBezTo>
                    <a:cubicBezTo>
                      <a:pt x="16611" y="97927"/>
                      <a:pt x="16755" y="97927"/>
                      <a:pt x="16919" y="97927"/>
                    </a:cubicBezTo>
                    <a:cubicBezTo>
                      <a:pt x="16919" y="97750"/>
                      <a:pt x="16919" y="97418"/>
                      <a:pt x="16919" y="97263"/>
                    </a:cubicBezTo>
                    <a:cubicBezTo>
                      <a:pt x="17063" y="97263"/>
                      <a:pt x="17371" y="97263"/>
                      <a:pt x="17515" y="97263"/>
                    </a:cubicBezTo>
                    <a:cubicBezTo>
                      <a:pt x="17515" y="98083"/>
                      <a:pt x="16919" y="98415"/>
                      <a:pt x="17063" y="99235"/>
                    </a:cubicBezTo>
                    <a:cubicBezTo>
                      <a:pt x="17063" y="99235"/>
                      <a:pt x="17371" y="99235"/>
                      <a:pt x="17515" y="99235"/>
                    </a:cubicBezTo>
                    <a:cubicBezTo>
                      <a:pt x="17371" y="98570"/>
                      <a:pt x="18583" y="98570"/>
                      <a:pt x="19055" y="98747"/>
                    </a:cubicBezTo>
                    <a:cubicBezTo>
                      <a:pt x="19815" y="99058"/>
                      <a:pt x="19363" y="101052"/>
                      <a:pt x="19199" y="101695"/>
                    </a:cubicBezTo>
                    <a:cubicBezTo>
                      <a:pt x="18747" y="101695"/>
                      <a:pt x="18295" y="101695"/>
                      <a:pt x="18747" y="102204"/>
                    </a:cubicBezTo>
                    <a:cubicBezTo>
                      <a:pt x="19199" y="102360"/>
                      <a:pt x="19363" y="102027"/>
                      <a:pt x="19815" y="102204"/>
                    </a:cubicBezTo>
                    <a:cubicBezTo>
                      <a:pt x="19958" y="102360"/>
                      <a:pt x="20123" y="102360"/>
                      <a:pt x="20266" y="102537"/>
                    </a:cubicBezTo>
                    <a:cubicBezTo>
                      <a:pt x="20266" y="103024"/>
                      <a:pt x="20123" y="103357"/>
                      <a:pt x="20123" y="104000"/>
                    </a:cubicBezTo>
                    <a:cubicBezTo>
                      <a:pt x="20266" y="104000"/>
                      <a:pt x="20266" y="104000"/>
                      <a:pt x="20431" y="104000"/>
                    </a:cubicBezTo>
                    <a:cubicBezTo>
                      <a:pt x="20431" y="103180"/>
                      <a:pt x="22402" y="103180"/>
                      <a:pt x="22854" y="103512"/>
                    </a:cubicBezTo>
                    <a:cubicBezTo>
                      <a:pt x="23326" y="103844"/>
                      <a:pt x="23018" y="104997"/>
                      <a:pt x="23018" y="105484"/>
                    </a:cubicBezTo>
                    <a:cubicBezTo>
                      <a:pt x="22854" y="105972"/>
                      <a:pt x="22854" y="106481"/>
                      <a:pt x="22854" y="106969"/>
                    </a:cubicBezTo>
                    <a:cubicBezTo>
                      <a:pt x="23018" y="107301"/>
                      <a:pt x="23162" y="107634"/>
                      <a:pt x="23162" y="107966"/>
                    </a:cubicBezTo>
                    <a:cubicBezTo>
                      <a:pt x="23921" y="107966"/>
                      <a:pt x="24989" y="107634"/>
                      <a:pt x="25770" y="108121"/>
                    </a:cubicBezTo>
                    <a:cubicBezTo>
                      <a:pt x="26221" y="108454"/>
                      <a:pt x="25770" y="110426"/>
                      <a:pt x="25605" y="110914"/>
                    </a:cubicBezTo>
                    <a:cubicBezTo>
                      <a:pt x="25154" y="110914"/>
                      <a:pt x="25297" y="111734"/>
                      <a:pt x="25297" y="112066"/>
                    </a:cubicBezTo>
                    <a:cubicBezTo>
                      <a:pt x="24537" y="112066"/>
                      <a:pt x="24086" y="112066"/>
                      <a:pt x="23921" y="112886"/>
                    </a:cubicBezTo>
                    <a:cubicBezTo>
                      <a:pt x="23921" y="113396"/>
                      <a:pt x="24681" y="115368"/>
                      <a:pt x="23778" y="115368"/>
                    </a:cubicBezTo>
                    <a:cubicBezTo>
                      <a:pt x="23018" y="115368"/>
                      <a:pt x="22854" y="113728"/>
                      <a:pt x="21950" y="113728"/>
                    </a:cubicBezTo>
                    <a:cubicBezTo>
                      <a:pt x="20882" y="113883"/>
                      <a:pt x="21806" y="114858"/>
                      <a:pt x="22566" y="114858"/>
                    </a:cubicBezTo>
                    <a:cubicBezTo>
                      <a:pt x="22710" y="115523"/>
                      <a:pt x="21642" y="115523"/>
                      <a:pt x="21334" y="115700"/>
                    </a:cubicBezTo>
                    <a:cubicBezTo>
                      <a:pt x="21026" y="115855"/>
                      <a:pt x="20882" y="116675"/>
                      <a:pt x="20739" y="117340"/>
                    </a:cubicBezTo>
                    <a:cubicBezTo>
                      <a:pt x="20882" y="117495"/>
                      <a:pt x="20739" y="117983"/>
                      <a:pt x="20882" y="118160"/>
                    </a:cubicBezTo>
                    <a:cubicBezTo>
                      <a:pt x="21026" y="118648"/>
                      <a:pt x="21950" y="119157"/>
                      <a:pt x="22402" y="119313"/>
                    </a:cubicBezTo>
                    <a:cubicBezTo>
                      <a:pt x="23470" y="119977"/>
                      <a:pt x="24229" y="118825"/>
                      <a:pt x="24989" y="118160"/>
                    </a:cubicBezTo>
                    <a:cubicBezTo>
                      <a:pt x="25462" y="117673"/>
                      <a:pt x="25913" y="116011"/>
                      <a:pt x="26673" y="116188"/>
                    </a:cubicBezTo>
                    <a:cubicBezTo>
                      <a:pt x="26837" y="115523"/>
                      <a:pt x="26837" y="114703"/>
                      <a:pt x="26837" y="114038"/>
                    </a:cubicBezTo>
                    <a:cubicBezTo>
                      <a:pt x="26673" y="114038"/>
                      <a:pt x="26673" y="114038"/>
                      <a:pt x="26673" y="114038"/>
                    </a:cubicBezTo>
                    <a:cubicBezTo>
                      <a:pt x="26529" y="113728"/>
                      <a:pt x="26673" y="113218"/>
                      <a:pt x="26673" y="112886"/>
                    </a:cubicBezTo>
                    <a:cubicBezTo>
                      <a:pt x="28193" y="112221"/>
                      <a:pt x="30328" y="111734"/>
                      <a:pt x="32012" y="112066"/>
                    </a:cubicBezTo>
                    <a:cubicBezTo>
                      <a:pt x="32772" y="112398"/>
                      <a:pt x="32936" y="113396"/>
                      <a:pt x="33696" y="113551"/>
                    </a:cubicBezTo>
                    <a:cubicBezTo>
                      <a:pt x="34291" y="113551"/>
                      <a:pt x="35215" y="113551"/>
                      <a:pt x="35215" y="112731"/>
                    </a:cubicBezTo>
                    <a:cubicBezTo>
                      <a:pt x="35359" y="112731"/>
                      <a:pt x="35523" y="112554"/>
                      <a:pt x="35831" y="112731"/>
                    </a:cubicBezTo>
                    <a:cubicBezTo>
                      <a:pt x="35975" y="110581"/>
                      <a:pt x="36735" y="113063"/>
                      <a:pt x="37207" y="112066"/>
                    </a:cubicBezTo>
                    <a:cubicBezTo>
                      <a:pt x="37494" y="111246"/>
                      <a:pt x="37659" y="111091"/>
                      <a:pt x="38275" y="110914"/>
                    </a:cubicBezTo>
                    <a:cubicBezTo>
                      <a:pt x="39034" y="110581"/>
                      <a:pt x="38275" y="109606"/>
                      <a:pt x="39034" y="109119"/>
                    </a:cubicBezTo>
                    <a:cubicBezTo>
                      <a:pt x="37659" y="108609"/>
                      <a:pt x="38870" y="108277"/>
                      <a:pt x="39794" y="108277"/>
                    </a:cubicBezTo>
                    <a:cubicBezTo>
                      <a:pt x="40862" y="108454"/>
                      <a:pt x="41006" y="108786"/>
                      <a:pt x="41006" y="109939"/>
                    </a:cubicBezTo>
                    <a:cubicBezTo>
                      <a:pt x="41314" y="109939"/>
                      <a:pt x="41457" y="109761"/>
                      <a:pt x="41622" y="109761"/>
                    </a:cubicBezTo>
                    <a:cubicBezTo>
                      <a:pt x="41765" y="108121"/>
                      <a:pt x="43141" y="109606"/>
                      <a:pt x="42997" y="110581"/>
                    </a:cubicBezTo>
                    <a:cubicBezTo>
                      <a:pt x="43305" y="110759"/>
                      <a:pt x="43757" y="110581"/>
                      <a:pt x="44209" y="110581"/>
                    </a:cubicBezTo>
                    <a:cubicBezTo>
                      <a:pt x="44209" y="108941"/>
                      <a:pt x="45133" y="109429"/>
                      <a:pt x="46344" y="109274"/>
                    </a:cubicBezTo>
                    <a:cubicBezTo>
                      <a:pt x="46488" y="108786"/>
                      <a:pt x="45893" y="108609"/>
                      <a:pt x="46036" y="108121"/>
                    </a:cubicBezTo>
                    <a:cubicBezTo>
                      <a:pt x="46960" y="107634"/>
                      <a:pt x="46652" y="106149"/>
                      <a:pt x="47864" y="106304"/>
                    </a:cubicBezTo>
                    <a:cubicBezTo>
                      <a:pt x="47864" y="105817"/>
                      <a:pt x="47864" y="105329"/>
                      <a:pt x="48028" y="104819"/>
                    </a:cubicBezTo>
                    <a:cubicBezTo>
                      <a:pt x="48336" y="104664"/>
                      <a:pt x="48644" y="104819"/>
                      <a:pt x="48644" y="104997"/>
                    </a:cubicBezTo>
                    <a:cubicBezTo>
                      <a:pt x="48788" y="104997"/>
                      <a:pt x="48932" y="104997"/>
                      <a:pt x="48932" y="105152"/>
                    </a:cubicBezTo>
                    <a:cubicBezTo>
                      <a:pt x="48932" y="105329"/>
                      <a:pt x="49096" y="105639"/>
                      <a:pt x="49096" y="105817"/>
                    </a:cubicBezTo>
                    <a:cubicBezTo>
                      <a:pt x="49548" y="105972"/>
                      <a:pt x="49856" y="105639"/>
                      <a:pt x="50000" y="105152"/>
                    </a:cubicBezTo>
                    <a:cubicBezTo>
                      <a:pt x="50616" y="105329"/>
                      <a:pt x="51375" y="105639"/>
                      <a:pt x="52299" y="105972"/>
                    </a:cubicBezTo>
                    <a:cubicBezTo>
                      <a:pt x="52299" y="105817"/>
                      <a:pt x="52135" y="105639"/>
                      <a:pt x="52135" y="105484"/>
                    </a:cubicBezTo>
                    <a:cubicBezTo>
                      <a:pt x="52135" y="104997"/>
                      <a:pt x="51991" y="104819"/>
                      <a:pt x="51375" y="104819"/>
                    </a:cubicBezTo>
                    <a:cubicBezTo>
                      <a:pt x="51232" y="104177"/>
                      <a:pt x="50759" y="103844"/>
                      <a:pt x="50616" y="103357"/>
                    </a:cubicBezTo>
                    <a:cubicBezTo>
                      <a:pt x="51683" y="103357"/>
                      <a:pt x="50472" y="101540"/>
                      <a:pt x="50472" y="101362"/>
                    </a:cubicBezTo>
                    <a:cubicBezTo>
                      <a:pt x="50308" y="100542"/>
                      <a:pt x="50472" y="99567"/>
                      <a:pt x="50472" y="98747"/>
                    </a:cubicBezTo>
                    <a:cubicBezTo>
                      <a:pt x="50616" y="98747"/>
                      <a:pt x="50759" y="98747"/>
                      <a:pt x="50924" y="98747"/>
                    </a:cubicBezTo>
                    <a:cubicBezTo>
                      <a:pt x="50924" y="100210"/>
                      <a:pt x="51827" y="101362"/>
                      <a:pt x="51991" y="102692"/>
                    </a:cubicBezTo>
                    <a:cubicBezTo>
                      <a:pt x="51991" y="103180"/>
                      <a:pt x="52299" y="103357"/>
                      <a:pt x="52299" y="103844"/>
                    </a:cubicBezTo>
                    <a:cubicBezTo>
                      <a:pt x="52443" y="104000"/>
                      <a:pt x="52299" y="104509"/>
                      <a:pt x="52443" y="104664"/>
                    </a:cubicBezTo>
                    <a:cubicBezTo>
                      <a:pt x="52443" y="104997"/>
                      <a:pt x="52751" y="105484"/>
                      <a:pt x="53203" y="105329"/>
                    </a:cubicBezTo>
                    <a:cubicBezTo>
                      <a:pt x="53511" y="104997"/>
                      <a:pt x="52895" y="104664"/>
                      <a:pt x="52895" y="104664"/>
                    </a:cubicBezTo>
                    <a:cubicBezTo>
                      <a:pt x="52751" y="104000"/>
                      <a:pt x="53059" y="103357"/>
                      <a:pt x="52895" y="102692"/>
                    </a:cubicBezTo>
                    <a:cubicBezTo>
                      <a:pt x="52751" y="101695"/>
                      <a:pt x="52587" y="100542"/>
                      <a:pt x="52443" y="99390"/>
                    </a:cubicBezTo>
                    <a:cubicBezTo>
                      <a:pt x="52299" y="98570"/>
                      <a:pt x="52443" y="97750"/>
                      <a:pt x="52299" y="96930"/>
                    </a:cubicBezTo>
                    <a:cubicBezTo>
                      <a:pt x="52135" y="96110"/>
                      <a:pt x="51991" y="95290"/>
                      <a:pt x="51827" y="94448"/>
                    </a:cubicBezTo>
                    <a:cubicBezTo>
                      <a:pt x="51827" y="93628"/>
                      <a:pt x="51519" y="92986"/>
                      <a:pt x="51519" y="92321"/>
                    </a:cubicBezTo>
                    <a:cubicBezTo>
                      <a:pt x="51067" y="92166"/>
                      <a:pt x="50759" y="92321"/>
                      <a:pt x="50759" y="92653"/>
                    </a:cubicBezTo>
                    <a:cubicBezTo>
                      <a:pt x="50472" y="91833"/>
                      <a:pt x="51067" y="91988"/>
                      <a:pt x="51519" y="91988"/>
                    </a:cubicBezTo>
                    <a:cubicBezTo>
                      <a:pt x="51683" y="91346"/>
                      <a:pt x="51683" y="91346"/>
                      <a:pt x="51827" y="90836"/>
                    </a:cubicBezTo>
                    <a:cubicBezTo>
                      <a:pt x="52135" y="90504"/>
                      <a:pt x="52443" y="90349"/>
                      <a:pt x="52587" y="89861"/>
                    </a:cubicBezTo>
                    <a:cubicBezTo>
                      <a:pt x="52751" y="89019"/>
                      <a:pt x="52751" y="88044"/>
                      <a:pt x="52751" y="87224"/>
                    </a:cubicBezTo>
                    <a:cubicBezTo>
                      <a:pt x="52751" y="86891"/>
                      <a:pt x="52751" y="86404"/>
                      <a:pt x="52751" y="86072"/>
                    </a:cubicBezTo>
                    <a:cubicBezTo>
                      <a:pt x="52587" y="85074"/>
                      <a:pt x="52135" y="84099"/>
                      <a:pt x="51827" y="83279"/>
                    </a:cubicBezTo>
                    <a:cubicBezTo>
                      <a:pt x="51683" y="82127"/>
                      <a:pt x="51375" y="80797"/>
                      <a:pt x="51232" y="79645"/>
                    </a:cubicBezTo>
                    <a:cubicBezTo>
                      <a:pt x="51067" y="78493"/>
                      <a:pt x="51232" y="77185"/>
                      <a:pt x="51683" y="76188"/>
                    </a:cubicBezTo>
                    <a:cubicBezTo>
                      <a:pt x="51827" y="75855"/>
                      <a:pt x="51991" y="75545"/>
                      <a:pt x="52135" y="75213"/>
                    </a:cubicBezTo>
                    <a:cubicBezTo>
                      <a:pt x="52443" y="74060"/>
                      <a:pt x="52751" y="72243"/>
                      <a:pt x="53675" y="71423"/>
                    </a:cubicBezTo>
                    <a:cubicBezTo>
                      <a:pt x="54579" y="70759"/>
                      <a:pt x="54579" y="69606"/>
                      <a:pt x="55195" y="68631"/>
                    </a:cubicBezTo>
                    <a:cubicBezTo>
                      <a:pt x="55503" y="68121"/>
                      <a:pt x="55954" y="67301"/>
                      <a:pt x="56570" y="67146"/>
                    </a:cubicBezTo>
                    <a:cubicBezTo>
                      <a:pt x="57022" y="66991"/>
                      <a:pt x="57330" y="67146"/>
                      <a:pt x="57782" y="67146"/>
                    </a:cubicBezTo>
                    <a:cubicBezTo>
                      <a:pt x="58234" y="66991"/>
                      <a:pt x="58398" y="66659"/>
                      <a:pt x="58850" y="66481"/>
                    </a:cubicBezTo>
                    <a:cubicBezTo>
                      <a:pt x="58850" y="66326"/>
                      <a:pt x="58850" y="66326"/>
                      <a:pt x="58850" y="66149"/>
                    </a:cubicBezTo>
                    <a:cubicBezTo>
                      <a:pt x="59609" y="65662"/>
                      <a:pt x="60821" y="65817"/>
                      <a:pt x="61745" y="65817"/>
                    </a:cubicBezTo>
                    <a:cubicBezTo>
                      <a:pt x="61745" y="66481"/>
                      <a:pt x="62053" y="66991"/>
                      <a:pt x="62053" y="67479"/>
                    </a:cubicBezTo>
                    <a:cubicBezTo>
                      <a:pt x="62053" y="67966"/>
                      <a:pt x="61745" y="68963"/>
                      <a:pt x="62505" y="68786"/>
                    </a:cubicBezTo>
                    <a:cubicBezTo>
                      <a:pt x="62505" y="68299"/>
                      <a:pt x="62505" y="67811"/>
                      <a:pt x="62956" y="67634"/>
                    </a:cubicBezTo>
                    <a:cubicBezTo>
                      <a:pt x="62956" y="68121"/>
                      <a:pt x="62813" y="68454"/>
                      <a:pt x="62813" y="68786"/>
                    </a:cubicBezTo>
                    <a:cubicBezTo>
                      <a:pt x="63572" y="68963"/>
                      <a:pt x="63572" y="67479"/>
                      <a:pt x="63572" y="66991"/>
                    </a:cubicBezTo>
                    <a:cubicBezTo>
                      <a:pt x="63880" y="67301"/>
                      <a:pt x="63572" y="68121"/>
                      <a:pt x="64332" y="67966"/>
                    </a:cubicBezTo>
                    <a:cubicBezTo>
                      <a:pt x="64332" y="68121"/>
                      <a:pt x="64332" y="68299"/>
                      <a:pt x="64332" y="68299"/>
                    </a:cubicBezTo>
                    <a:cubicBezTo>
                      <a:pt x="64496" y="68299"/>
                      <a:pt x="64640" y="68299"/>
                      <a:pt x="64640" y="68299"/>
                    </a:cubicBezTo>
                    <a:cubicBezTo>
                      <a:pt x="64640" y="68121"/>
                      <a:pt x="64804" y="67811"/>
                      <a:pt x="64640" y="67634"/>
                    </a:cubicBezTo>
                    <a:cubicBezTo>
                      <a:pt x="64804" y="67966"/>
                      <a:pt x="65112" y="67966"/>
                      <a:pt x="65400" y="67966"/>
                    </a:cubicBezTo>
                    <a:cubicBezTo>
                      <a:pt x="64804" y="67811"/>
                      <a:pt x="64948" y="66814"/>
                      <a:pt x="65400" y="66481"/>
                    </a:cubicBezTo>
                    <a:cubicBezTo>
                      <a:pt x="66160" y="65662"/>
                      <a:pt x="66940" y="65506"/>
                      <a:pt x="67392" y="64509"/>
                    </a:cubicBezTo>
                    <a:cubicBezTo>
                      <a:pt x="67535" y="64022"/>
                      <a:pt x="67392" y="63512"/>
                      <a:pt x="67700" y="63202"/>
                    </a:cubicBezTo>
                    <a:cubicBezTo>
                      <a:pt x="67843" y="62869"/>
                      <a:pt x="68295" y="62537"/>
                      <a:pt x="68603" y="62204"/>
                    </a:cubicBezTo>
                    <a:cubicBezTo>
                      <a:pt x="68911" y="61717"/>
                      <a:pt x="68911" y="61717"/>
                      <a:pt x="69055" y="61052"/>
                    </a:cubicBezTo>
                    <a:cubicBezTo>
                      <a:pt x="69055" y="59900"/>
                      <a:pt x="69527" y="59745"/>
                      <a:pt x="70431" y="59567"/>
                    </a:cubicBezTo>
                    <a:cubicBezTo>
                      <a:pt x="71047" y="59567"/>
                      <a:pt x="71806" y="59412"/>
                      <a:pt x="72422" y="59235"/>
                    </a:cubicBezTo>
                    <a:cubicBezTo>
                      <a:pt x="72422" y="58592"/>
                      <a:pt x="71498" y="58592"/>
                      <a:pt x="71047" y="58592"/>
                    </a:cubicBezTo>
                    <a:cubicBezTo>
                      <a:pt x="70431" y="58903"/>
                      <a:pt x="70431" y="59235"/>
                      <a:pt x="69527" y="59235"/>
                    </a:cubicBezTo>
                    <a:cubicBezTo>
                      <a:pt x="69835" y="58415"/>
                      <a:pt x="71663" y="58592"/>
                      <a:pt x="72258" y="58592"/>
                    </a:cubicBezTo>
                    <a:cubicBezTo>
                      <a:pt x="72731" y="58592"/>
                      <a:pt x="73326" y="58592"/>
                      <a:pt x="73798" y="58747"/>
                    </a:cubicBezTo>
                    <a:cubicBezTo>
                      <a:pt x="74394" y="58903"/>
                      <a:pt x="74702" y="59412"/>
                      <a:pt x="75318" y="59567"/>
                    </a:cubicBezTo>
                    <a:cubicBezTo>
                      <a:pt x="75318" y="59567"/>
                      <a:pt x="75318" y="59745"/>
                      <a:pt x="75482" y="59900"/>
                    </a:cubicBezTo>
                    <a:cubicBezTo>
                      <a:pt x="75482" y="59412"/>
                      <a:pt x="75482" y="59080"/>
                      <a:pt x="75482" y="58592"/>
                    </a:cubicBezTo>
                    <a:cubicBezTo>
                      <a:pt x="75934" y="58747"/>
                      <a:pt x="75770" y="59567"/>
                      <a:pt x="75770" y="59900"/>
                    </a:cubicBezTo>
                    <a:cubicBezTo>
                      <a:pt x="76694" y="60232"/>
                      <a:pt x="77597" y="59745"/>
                      <a:pt x="78357" y="59412"/>
                    </a:cubicBezTo>
                    <a:cubicBezTo>
                      <a:pt x="79281" y="58903"/>
                      <a:pt x="79733" y="58415"/>
                      <a:pt x="80513" y="57927"/>
                    </a:cubicBezTo>
                    <a:cubicBezTo>
                      <a:pt x="81273" y="57595"/>
                      <a:pt x="82176" y="57440"/>
                      <a:pt x="82936" y="56930"/>
                    </a:cubicBezTo>
                    <a:cubicBezTo>
                      <a:pt x="83244" y="56775"/>
                      <a:pt x="83408" y="56620"/>
                      <a:pt x="83552" y="56288"/>
                    </a:cubicBezTo>
                    <a:cubicBezTo>
                      <a:pt x="83696" y="55800"/>
                      <a:pt x="83552" y="55290"/>
                      <a:pt x="84004" y="54958"/>
                    </a:cubicBezTo>
                    <a:cubicBezTo>
                      <a:pt x="84004" y="55290"/>
                      <a:pt x="83860" y="55800"/>
                      <a:pt x="84004" y="56110"/>
                    </a:cubicBezTo>
                    <a:cubicBezTo>
                      <a:pt x="84004" y="56110"/>
                      <a:pt x="84168" y="56110"/>
                      <a:pt x="84312" y="56110"/>
                    </a:cubicBezTo>
                    <a:cubicBezTo>
                      <a:pt x="84455" y="56110"/>
                      <a:pt x="84312" y="54315"/>
                      <a:pt x="84312" y="54138"/>
                    </a:cubicBezTo>
                    <a:cubicBezTo>
                      <a:pt x="84455" y="53650"/>
                      <a:pt x="84620" y="52831"/>
                      <a:pt x="84763" y="52321"/>
                    </a:cubicBezTo>
                    <a:cubicBezTo>
                      <a:pt x="85071" y="51833"/>
                      <a:pt x="85379" y="51501"/>
                      <a:pt x="85379" y="50858"/>
                    </a:cubicBezTo>
                    <a:cubicBezTo>
                      <a:pt x="85236" y="50349"/>
                      <a:pt x="84763" y="49706"/>
                      <a:pt x="84312" y="49706"/>
                    </a:cubicBezTo>
                    <a:cubicBezTo>
                      <a:pt x="84312" y="49861"/>
                      <a:pt x="84312" y="50038"/>
                      <a:pt x="84312" y="50193"/>
                    </a:cubicBezTo>
                    <a:cubicBezTo>
                      <a:pt x="84455" y="50349"/>
                      <a:pt x="84455" y="50349"/>
                      <a:pt x="84620" y="50349"/>
                    </a:cubicBezTo>
                    <a:cubicBezTo>
                      <a:pt x="84620" y="51013"/>
                      <a:pt x="84620" y="51833"/>
                      <a:pt x="84312" y="52498"/>
                    </a:cubicBezTo>
                    <a:cubicBezTo>
                      <a:pt x="82936" y="52831"/>
                      <a:pt x="84312" y="48886"/>
                      <a:pt x="84620" y="48554"/>
                    </a:cubicBezTo>
                    <a:cubicBezTo>
                      <a:pt x="84928" y="47889"/>
                      <a:pt x="85687" y="47734"/>
                      <a:pt x="86303" y="47401"/>
                    </a:cubicBezTo>
                    <a:cubicBezTo>
                      <a:pt x="87063" y="46891"/>
                      <a:pt x="87679" y="46249"/>
                      <a:pt x="88439" y="45739"/>
                    </a:cubicBezTo>
                    <a:cubicBezTo>
                      <a:pt x="89014" y="45252"/>
                      <a:pt x="89486" y="45096"/>
                      <a:pt x="89938" y="44432"/>
                    </a:cubicBezTo>
                    <a:cubicBezTo>
                      <a:pt x="90554" y="43457"/>
                      <a:pt x="91149" y="43279"/>
                      <a:pt x="92217" y="42792"/>
                    </a:cubicBezTo>
                    <a:cubicBezTo>
                      <a:pt x="92977" y="42304"/>
                      <a:pt x="93901" y="41795"/>
                      <a:pt x="94804" y="41639"/>
                    </a:cubicBezTo>
                    <a:cubicBezTo>
                      <a:pt x="95420" y="41462"/>
                      <a:pt x="96036" y="41307"/>
                      <a:pt x="96652" y="40975"/>
                    </a:cubicBezTo>
                    <a:cubicBezTo>
                      <a:pt x="97104" y="40642"/>
                      <a:pt x="97248" y="40155"/>
                      <a:pt x="97556" y="39822"/>
                    </a:cubicBezTo>
                    <a:cubicBezTo>
                      <a:pt x="98028" y="39335"/>
                      <a:pt x="98480" y="39335"/>
                      <a:pt x="98788" y="38847"/>
                    </a:cubicBezTo>
                    <a:cubicBezTo>
                      <a:pt x="98932" y="38515"/>
                      <a:pt x="98932" y="37850"/>
                      <a:pt x="99240" y="37362"/>
                    </a:cubicBezTo>
                    <a:cubicBezTo>
                      <a:pt x="99856" y="36542"/>
                      <a:pt x="100616" y="35700"/>
                      <a:pt x="101375" y="35058"/>
                    </a:cubicBezTo>
                    <a:cubicBezTo>
                      <a:pt x="102443" y="33905"/>
                      <a:pt x="103819" y="33418"/>
                      <a:pt x="105174" y="32421"/>
                    </a:cubicBezTo>
                    <a:cubicBezTo>
                      <a:pt x="105646" y="32088"/>
                      <a:pt x="105790" y="31756"/>
                      <a:pt x="106098" y="31601"/>
                    </a:cubicBezTo>
                    <a:cubicBezTo>
                      <a:pt x="106406" y="31268"/>
                      <a:pt x="106858" y="31268"/>
                      <a:pt x="107166" y="31113"/>
                    </a:cubicBezTo>
                    <a:cubicBezTo>
                      <a:pt x="107926" y="30603"/>
                      <a:pt x="108685" y="30448"/>
                      <a:pt x="109301" y="29939"/>
                    </a:cubicBezTo>
                    <a:cubicBezTo>
                      <a:pt x="109609" y="29628"/>
                      <a:pt x="109917" y="28808"/>
                      <a:pt x="110513" y="28631"/>
                    </a:cubicBezTo>
                    <a:cubicBezTo>
                      <a:pt x="111129" y="28476"/>
                      <a:pt x="110821" y="27324"/>
                      <a:pt x="110985" y="26836"/>
                    </a:cubicBezTo>
                    <a:cubicBezTo>
                      <a:pt x="111273" y="26504"/>
                      <a:pt x="111745" y="26326"/>
                      <a:pt x="112053" y="26171"/>
                    </a:cubicBezTo>
                    <a:cubicBezTo>
                      <a:pt x="112648" y="25839"/>
                      <a:pt x="113429" y="24842"/>
                      <a:pt x="114024" y="24842"/>
                    </a:cubicBezTo>
                    <a:cubicBezTo>
                      <a:pt x="114024" y="24509"/>
                      <a:pt x="114332" y="24354"/>
                      <a:pt x="114496" y="24199"/>
                    </a:cubicBezTo>
                    <a:cubicBezTo>
                      <a:pt x="114948" y="23689"/>
                      <a:pt x="115092" y="23047"/>
                      <a:pt x="115544" y="22382"/>
                    </a:cubicBezTo>
                    <a:cubicBezTo>
                      <a:pt x="115852" y="22049"/>
                      <a:pt x="116324" y="21894"/>
                      <a:pt x="116468" y="21562"/>
                    </a:cubicBezTo>
                    <a:cubicBezTo>
                      <a:pt x="116611" y="21229"/>
                      <a:pt x="116776" y="20897"/>
                      <a:pt x="116919" y="20565"/>
                    </a:cubicBezTo>
                    <a:cubicBezTo>
                      <a:pt x="117227" y="19922"/>
                      <a:pt x="117843" y="19412"/>
                      <a:pt x="118295" y="19080"/>
                    </a:cubicBezTo>
                    <a:cubicBezTo>
                      <a:pt x="118767" y="18592"/>
                      <a:pt x="119363" y="18105"/>
                      <a:pt x="119671" y="17617"/>
                    </a:cubicBezTo>
                    <a:cubicBezTo>
                      <a:pt x="119815" y="17440"/>
                      <a:pt x="119979" y="17108"/>
                      <a:pt x="119979" y="16952"/>
                    </a:cubicBezTo>
                    <a:cubicBezTo>
                      <a:pt x="119363" y="16620"/>
                      <a:pt x="118911" y="16288"/>
                      <a:pt x="118911" y="158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0" name="Shape 2612">
                <a:extLst>
                  <a:ext uri="{FF2B5EF4-FFF2-40B4-BE49-F238E27FC236}">
                    <a16:creationId xmlns:a16="http://schemas.microsoft.com/office/drawing/2014/main" id="{BDC39F86-792A-47FD-3F38-6B04FE6D9A61}"/>
                  </a:ext>
                </a:extLst>
              </p:cNvPr>
              <p:cNvSpPr/>
              <p:nvPr/>
            </p:nvSpPr>
            <p:spPr>
              <a:xfrm>
                <a:off x="8663215" y="3007032"/>
                <a:ext cx="581380" cy="916184"/>
              </a:xfrm>
              <a:custGeom>
                <a:avLst/>
                <a:gdLst/>
                <a:ahLst/>
                <a:cxnLst/>
                <a:rect l="0" t="0" r="0" b="0"/>
                <a:pathLst>
                  <a:path w="120000" h="120000" extrusionOk="0">
                    <a:moveTo>
                      <a:pt x="114857" y="19735"/>
                    </a:moveTo>
                    <a:lnTo>
                      <a:pt x="114857" y="19735"/>
                    </a:lnTo>
                    <a:cubicBezTo>
                      <a:pt x="115540" y="19302"/>
                      <a:pt x="115904" y="19071"/>
                      <a:pt x="116587" y="18667"/>
                    </a:cubicBezTo>
                    <a:cubicBezTo>
                      <a:pt x="117269" y="18004"/>
                      <a:pt x="117906" y="17802"/>
                      <a:pt x="118589" y="17167"/>
                    </a:cubicBezTo>
                    <a:cubicBezTo>
                      <a:pt x="119271" y="16734"/>
                      <a:pt x="119635" y="16301"/>
                      <a:pt x="119954" y="15869"/>
                    </a:cubicBezTo>
                    <a:cubicBezTo>
                      <a:pt x="118953" y="15869"/>
                      <a:pt x="118270" y="15436"/>
                      <a:pt x="118270" y="15003"/>
                    </a:cubicBezTo>
                    <a:cubicBezTo>
                      <a:pt x="117588" y="13936"/>
                      <a:pt x="118270" y="12233"/>
                      <a:pt x="118953" y="11368"/>
                    </a:cubicBezTo>
                    <a:cubicBezTo>
                      <a:pt x="119271" y="10502"/>
                      <a:pt x="119954" y="10098"/>
                      <a:pt x="119954" y="9232"/>
                    </a:cubicBezTo>
                    <a:cubicBezTo>
                      <a:pt x="119271" y="9232"/>
                      <a:pt x="118953" y="9434"/>
                      <a:pt x="118270" y="9434"/>
                    </a:cubicBezTo>
                    <a:cubicBezTo>
                      <a:pt x="116587" y="9665"/>
                      <a:pt x="114857" y="9434"/>
                      <a:pt x="112855" y="9434"/>
                    </a:cubicBezTo>
                    <a:cubicBezTo>
                      <a:pt x="111171" y="9434"/>
                      <a:pt x="109806" y="9665"/>
                      <a:pt x="108486" y="10098"/>
                    </a:cubicBezTo>
                    <a:cubicBezTo>
                      <a:pt x="108122" y="9434"/>
                      <a:pt x="109124" y="9002"/>
                      <a:pt x="109488" y="8569"/>
                    </a:cubicBezTo>
                    <a:cubicBezTo>
                      <a:pt x="108805" y="8367"/>
                      <a:pt x="107440" y="8367"/>
                      <a:pt x="106439" y="8165"/>
                    </a:cubicBezTo>
                    <a:cubicBezTo>
                      <a:pt x="105756" y="7934"/>
                      <a:pt x="105073" y="7069"/>
                      <a:pt x="104072" y="6867"/>
                    </a:cubicBezTo>
                    <a:cubicBezTo>
                      <a:pt x="101342" y="6232"/>
                      <a:pt x="100341" y="7934"/>
                      <a:pt x="97974" y="7732"/>
                    </a:cubicBezTo>
                    <a:cubicBezTo>
                      <a:pt x="96655" y="7732"/>
                      <a:pt x="95608" y="7732"/>
                      <a:pt x="94971" y="6867"/>
                    </a:cubicBezTo>
                    <a:cubicBezTo>
                      <a:pt x="94288" y="6001"/>
                      <a:pt x="94971" y="5799"/>
                      <a:pt x="92923" y="5597"/>
                    </a:cubicBezTo>
                    <a:cubicBezTo>
                      <a:pt x="91558" y="5597"/>
                      <a:pt x="91240" y="5799"/>
                      <a:pt x="90193" y="5164"/>
                    </a:cubicBezTo>
                    <a:cubicBezTo>
                      <a:pt x="89556" y="4731"/>
                      <a:pt x="88873" y="4299"/>
                      <a:pt x="88509" y="3866"/>
                    </a:cubicBezTo>
                    <a:cubicBezTo>
                      <a:pt x="87827" y="3433"/>
                      <a:pt x="88191" y="2798"/>
                      <a:pt x="87508" y="2163"/>
                    </a:cubicBezTo>
                    <a:cubicBezTo>
                      <a:pt x="86507" y="1500"/>
                      <a:pt x="86507" y="1500"/>
                      <a:pt x="86507" y="1298"/>
                    </a:cubicBezTo>
                    <a:cubicBezTo>
                      <a:pt x="85142" y="1298"/>
                      <a:pt x="84459" y="1096"/>
                      <a:pt x="84141" y="1096"/>
                    </a:cubicBezTo>
                    <a:cubicBezTo>
                      <a:pt x="83458" y="1298"/>
                      <a:pt x="83139" y="1500"/>
                      <a:pt x="82775" y="1933"/>
                    </a:cubicBezTo>
                    <a:cubicBezTo>
                      <a:pt x="81774" y="432"/>
                      <a:pt x="81774" y="1731"/>
                      <a:pt x="80091" y="1298"/>
                    </a:cubicBezTo>
                    <a:cubicBezTo>
                      <a:pt x="78725" y="1096"/>
                      <a:pt x="78043" y="0"/>
                      <a:pt x="76359" y="663"/>
                    </a:cubicBezTo>
                    <a:cubicBezTo>
                      <a:pt x="76359" y="1096"/>
                      <a:pt x="76359" y="1500"/>
                      <a:pt x="76359" y="1933"/>
                    </a:cubicBezTo>
                    <a:cubicBezTo>
                      <a:pt x="74311" y="2596"/>
                      <a:pt x="73310" y="3664"/>
                      <a:pt x="70625" y="2798"/>
                    </a:cubicBezTo>
                    <a:cubicBezTo>
                      <a:pt x="69579" y="2365"/>
                      <a:pt x="69260" y="2365"/>
                      <a:pt x="67576" y="2365"/>
                    </a:cubicBezTo>
                    <a:cubicBezTo>
                      <a:pt x="66894" y="2365"/>
                      <a:pt x="64846" y="2365"/>
                      <a:pt x="64209" y="2163"/>
                    </a:cubicBezTo>
                    <a:cubicBezTo>
                      <a:pt x="64209" y="2163"/>
                      <a:pt x="62844" y="1500"/>
                      <a:pt x="63162" y="1731"/>
                    </a:cubicBezTo>
                    <a:cubicBezTo>
                      <a:pt x="62844" y="1298"/>
                      <a:pt x="62525" y="1096"/>
                      <a:pt x="62525" y="1096"/>
                    </a:cubicBezTo>
                    <a:cubicBezTo>
                      <a:pt x="62525" y="1731"/>
                      <a:pt x="62525" y="2365"/>
                      <a:pt x="62844" y="2596"/>
                    </a:cubicBezTo>
                    <a:cubicBezTo>
                      <a:pt x="63526" y="3029"/>
                      <a:pt x="64527" y="2365"/>
                      <a:pt x="65210" y="3029"/>
                    </a:cubicBezTo>
                    <a:cubicBezTo>
                      <a:pt x="65893" y="3433"/>
                      <a:pt x="64846" y="4299"/>
                      <a:pt x="66211" y="4097"/>
                    </a:cubicBezTo>
                    <a:cubicBezTo>
                      <a:pt x="66211" y="4731"/>
                      <a:pt x="66211" y="5597"/>
                      <a:pt x="66211" y="6232"/>
                    </a:cubicBezTo>
                    <a:cubicBezTo>
                      <a:pt x="66575" y="7069"/>
                      <a:pt x="67212" y="7299"/>
                      <a:pt x="67895" y="7934"/>
                    </a:cubicBezTo>
                    <a:cubicBezTo>
                      <a:pt x="68259" y="8367"/>
                      <a:pt x="69579" y="9665"/>
                      <a:pt x="69260" y="10098"/>
                    </a:cubicBezTo>
                    <a:cubicBezTo>
                      <a:pt x="69260" y="10300"/>
                      <a:pt x="67895" y="10733"/>
                      <a:pt x="67576" y="10935"/>
                    </a:cubicBezTo>
                    <a:cubicBezTo>
                      <a:pt x="67212" y="11368"/>
                      <a:pt x="67212" y="12002"/>
                      <a:pt x="67212" y="12435"/>
                    </a:cubicBezTo>
                    <a:cubicBezTo>
                      <a:pt x="67212" y="12868"/>
                      <a:pt x="67212" y="13070"/>
                      <a:pt x="67212" y="13301"/>
                    </a:cubicBezTo>
                    <a:lnTo>
                      <a:pt x="67212" y="13301"/>
                    </a:lnTo>
                    <a:cubicBezTo>
                      <a:pt x="68941" y="13734"/>
                      <a:pt x="68259" y="15003"/>
                      <a:pt x="68259" y="15869"/>
                    </a:cubicBezTo>
                    <a:cubicBezTo>
                      <a:pt x="67895" y="17571"/>
                      <a:pt x="70625" y="19302"/>
                      <a:pt x="68577" y="20803"/>
                    </a:cubicBezTo>
                    <a:cubicBezTo>
                      <a:pt x="67895" y="21235"/>
                      <a:pt x="66894" y="21437"/>
                      <a:pt x="66211" y="21639"/>
                    </a:cubicBezTo>
                    <a:cubicBezTo>
                      <a:pt x="64846" y="22072"/>
                      <a:pt x="64846" y="22736"/>
                      <a:pt x="64209" y="23371"/>
                    </a:cubicBezTo>
                    <a:cubicBezTo>
                      <a:pt x="63845" y="23803"/>
                      <a:pt x="62161" y="23803"/>
                      <a:pt x="61843" y="24236"/>
                    </a:cubicBezTo>
                    <a:cubicBezTo>
                      <a:pt x="61160" y="24640"/>
                      <a:pt x="60796" y="25304"/>
                      <a:pt x="60796" y="25938"/>
                    </a:cubicBezTo>
                    <a:cubicBezTo>
                      <a:pt x="59795" y="25938"/>
                      <a:pt x="58794" y="25938"/>
                      <a:pt x="57792" y="25736"/>
                    </a:cubicBezTo>
                    <a:cubicBezTo>
                      <a:pt x="57792" y="27006"/>
                      <a:pt x="55745" y="28506"/>
                      <a:pt x="56427" y="29805"/>
                    </a:cubicBezTo>
                    <a:cubicBezTo>
                      <a:pt x="57110" y="30641"/>
                      <a:pt x="59112" y="30641"/>
                      <a:pt x="59476" y="31709"/>
                    </a:cubicBezTo>
                    <a:cubicBezTo>
                      <a:pt x="64209" y="31940"/>
                      <a:pt x="64209" y="34941"/>
                      <a:pt x="64527" y="37307"/>
                    </a:cubicBezTo>
                    <a:cubicBezTo>
                      <a:pt x="63162" y="37509"/>
                      <a:pt x="62525" y="36441"/>
                      <a:pt x="61160" y="36441"/>
                    </a:cubicBezTo>
                    <a:cubicBezTo>
                      <a:pt x="59476" y="36643"/>
                      <a:pt x="59112" y="37710"/>
                      <a:pt x="59112" y="38576"/>
                    </a:cubicBezTo>
                    <a:cubicBezTo>
                      <a:pt x="58111" y="38576"/>
                      <a:pt x="57110" y="38576"/>
                      <a:pt x="56063" y="38576"/>
                    </a:cubicBezTo>
                    <a:cubicBezTo>
                      <a:pt x="55745" y="39442"/>
                      <a:pt x="58111" y="42442"/>
                      <a:pt x="59476" y="42875"/>
                    </a:cubicBezTo>
                    <a:cubicBezTo>
                      <a:pt x="58794" y="43510"/>
                      <a:pt x="57110" y="43943"/>
                      <a:pt x="56746" y="44578"/>
                    </a:cubicBezTo>
                    <a:cubicBezTo>
                      <a:pt x="58794" y="45010"/>
                      <a:pt x="60477" y="45212"/>
                      <a:pt x="61160" y="45443"/>
                    </a:cubicBezTo>
                    <a:cubicBezTo>
                      <a:pt x="60477" y="45212"/>
                      <a:pt x="58794" y="45010"/>
                      <a:pt x="56746" y="44578"/>
                    </a:cubicBezTo>
                    <a:cubicBezTo>
                      <a:pt x="56746" y="44779"/>
                      <a:pt x="56746" y="44779"/>
                      <a:pt x="56746" y="44779"/>
                    </a:cubicBezTo>
                    <a:cubicBezTo>
                      <a:pt x="56746" y="45443"/>
                      <a:pt x="58794" y="46280"/>
                      <a:pt x="59476" y="46713"/>
                    </a:cubicBezTo>
                    <a:cubicBezTo>
                      <a:pt x="61160" y="48444"/>
                      <a:pt x="60159" y="50579"/>
                      <a:pt x="59795" y="52281"/>
                    </a:cubicBezTo>
                    <a:cubicBezTo>
                      <a:pt x="59476" y="52512"/>
                      <a:pt x="59112" y="52714"/>
                      <a:pt x="58794" y="52714"/>
                    </a:cubicBezTo>
                    <a:cubicBezTo>
                      <a:pt x="58111" y="53782"/>
                      <a:pt x="60159" y="53782"/>
                      <a:pt x="60796" y="54445"/>
                    </a:cubicBezTo>
                    <a:cubicBezTo>
                      <a:pt x="61478" y="55282"/>
                      <a:pt x="60796" y="56378"/>
                      <a:pt x="60796" y="57215"/>
                    </a:cubicBezTo>
                    <a:cubicBezTo>
                      <a:pt x="59795" y="57215"/>
                      <a:pt x="58430" y="57013"/>
                      <a:pt x="57428" y="57215"/>
                    </a:cubicBezTo>
                    <a:cubicBezTo>
                      <a:pt x="58111" y="57850"/>
                      <a:pt x="55381" y="58946"/>
                      <a:pt x="58430" y="59350"/>
                    </a:cubicBezTo>
                    <a:cubicBezTo>
                      <a:pt x="58430" y="61081"/>
                      <a:pt x="57792" y="61716"/>
                      <a:pt x="56063" y="63015"/>
                    </a:cubicBezTo>
                    <a:cubicBezTo>
                      <a:pt x="55745" y="63649"/>
                      <a:pt x="53378" y="64284"/>
                      <a:pt x="53378" y="64948"/>
                    </a:cubicBezTo>
                    <a:cubicBezTo>
                      <a:pt x="54379" y="64948"/>
                      <a:pt x="54744" y="65352"/>
                      <a:pt x="55062" y="65785"/>
                    </a:cubicBezTo>
                    <a:cubicBezTo>
                      <a:pt x="53697" y="65785"/>
                      <a:pt x="51695" y="65785"/>
                      <a:pt x="52013" y="66852"/>
                    </a:cubicBezTo>
                    <a:cubicBezTo>
                      <a:pt x="49328" y="65785"/>
                      <a:pt x="49647" y="67516"/>
                      <a:pt x="49328" y="68583"/>
                    </a:cubicBezTo>
                    <a:cubicBezTo>
                      <a:pt x="49328" y="68583"/>
                      <a:pt x="49328" y="68583"/>
                      <a:pt x="49010" y="68583"/>
                    </a:cubicBezTo>
                    <a:cubicBezTo>
                      <a:pt x="49010" y="69016"/>
                      <a:pt x="49010" y="69420"/>
                      <a:pt x="49010" y="69853"/>
                    </a:cubicBezTo>
                    <a:cubicBezTo>
                      <a:pt x="46962" y="69853"/>
                      <a:pt x="47281" y="69016"/>
                      <a:pt x="45961" y="68583"/>
                    </a:cubicBezTo>
                    <a:cubicBezTo>
                      <a:pt x="45278" y="68352"/>
                      <a:pt x="43594" y="68150"/>
                      <a:pt x="42548" y="68352"/>
                    </a:cubicBezTo>
                    <a:cubicBezTo>
                      <a:pt x="41547" y="68352"/>
                      <a:pt x="43594" y="69651"/>
                      <a:pt x="43594" y="70084"/>
                    </a:cubicBezTo>
                    <a:cubicBezTo>
                      <a:pt x="43594" y="70718"/>
                      <a:pt x="43230" y="70718"/>
                      <a:pt x="42912" y="71151"/>
                    </a:cubicBezTo>
                    <a:cubicBezTo>
                      <a:pt x="42912" y="71584"/>
                      <a:pt x="42548" y="72017"/>
                      <a:pt x="42548" y="72421"/>
                    </a:cubicBezTo>
                    <a:cubicBezTo>
                      <a:pt x="41547" y="72421"/>
                      <a:pt x="40546" y="72017"/>
                      <a:pt x="39180" y="72017"/>
                    </a:cubicBezTo>
                    <a:cubicBezTo>
                      <a:pt x="40182" y="72219"/>
                      <a:pt x="40182" y="72854"/>
                      <a:pt x="40182" y="73517"/>
                    </a:cubicBezTo>
                    <a:cubicBezTo>
                      <a:pt x="37497" y="73517"/>
                      <a:pt x="35494" y="72421"/>
                      <a:pt x="33083" y="72219"/>
                    </a:cubicBezTo>
                    <a:cubicBezTo>
                      <a:pt x="31763" y="72219"/>
                      <a:pt x="32081" y="73286"/>
                      <a:pt x="32081" y="73921"/>
                    </a:cubicBezTo>
                    <a:cubicBezTo>
                      <a:pt x="29032" y="72219"/>
                      <a:pt x="30079" y="75854"/>
                      <a:pt x="28031" y="76085"/>
                    </a:cubicBezTo>
                    <a:cubicBezTo>
                      <a:pt x="26348" y="76287"/>
                      <a:pt x="24664" y="76287"/>
                      <a:pt x="23299" y="76720"/>
                    </a:cubicBezTo>
                    <a:cubicBezTo>
                      <a:pt x="21615" y="77153"/>
                      <a:pt x="20250" y="77989"/>
                      <a:pt x="18566" y="78653"/>
                    </a:cubicBezTo>
                    <a:cubicBezTo>
                      <a:pt x="17201" y="79288"/>
                      <a:pt x="16564" y="79519"/>
                      <a:pt x="16200" y="80586"/>
                    </a:cubicBezTo>
                    <a:cubicBezTo>
                      <a:pt x="15881" y="81423"/>
                      <a:pt x="15199" y="81423"/>
                      <a:pt x="14197" y="81423"/>
                    </a:cubicBezTo>
                    <a:cubicBezTo>
                      <a:pt x="11149" y="81423"/>
                      <a:pt x="10147" y="80788"/>
                      <a:pt x="10147" y="79086"/>
                    </a:cubicBezTo>
                    <a:cubicBezTo>
                      <a:pt x="8782" y="78855"/>
                      <a:pt x="7417" y="78855"/>
                      <a:pt x="6052" y="79086"/>
                    </a:cubicBezTo>
                    <a:cubicBezTo>
                      <a:pt x="5733" y="79721"/>
                      <a:pt x="6734" y="80153"/>
                      <a:pt x="6416" y="80788"/>
                    </a:cubicBezTo>
                    <a:cubicBezTo>
                      <a:pt x="4732" y="80788"/>
                      <a:pt x="3048" y="80788"/>
                      <a:pt x="1319" y="80788"/>
                    </a:cubicBezTo>
                    <a:cubicBezTo>
                      <a:pt x="2684" y="81423"/>
                      <a:pt x="3048" y="84222"/>
                      <a:pt x="1001" y="84222"/>
                    </a:cubicBezTo>
                    <a:cubicBezTo>
                      <a:pt x="318" y="84654"/>
                      <a:pt x="0" y="85924"/>
                      <a:pt x="0" y="86588"/>
                    </a:cubicBezTo>
                    <a:cubicBezTo>
                      <a:pt x="682" y="86588"/>
                      <a:pt x="2366" y="86357"/>
                      <a:pt x="2366" y="86992"/>
                    </a:cubicBezTo>
                    <a:cubicBezTo>
                      <a:pt x="2366" y="87424"/>
                      <a:pt x="2684" y="87655"/>
                      <a:pt x="3686" y="87655"/>
                    </a:cubicBezTo>
                    <a:cubicBezTo>
                      <a:pt x="5733" y="87655"/>
                      <a:pt x="7098" y="87655"/>
                      <a:pt x="7736" y="88925"/>
                    </a:cubicBezTo>
                    <a:cubicBezTo>
                      <a:pt x="9783" y="88723"/>
                      <a:pt x="10466" y="89358"/>
                      <a:pt x="11149" y="90223"/>
                    </a:cubicBezTo>
                    <a:cubicBezTo>
                      <a:pt x="12514" y="91493"/>
                      <a:pt x="14197" y="90858"/>
                      <a:pt x="16200" y="90858"/>
                    </a:cubicBezTo>
                    <a:cubicBezTo>
                      <a:pt x="15881" y="91291"/>
                      <a:pt x="16200" y="91723"/>
                      <a:pt x="16882" y="91493"/>
                    </a:cubicBezTo>
                    <a:cubicBezTo>
                      <a:pt x="17201" y="91493"/>
                      <a:pt x="17201" y="91291"/>
                      <a:pt x="17201" y="91291"/>
                    </a:cubicBezTo>
                    <a:cubicBezTo>
                      <a:pt x="18248" y="91291"/>
                      <a:pt x="22298" y="91060"/>
                      <a:pt x="21934" y="92127"/>
                    </a:cubicBezTo>
                    <a:cubicBezTo>
                      <a:pt x="19931" y="92560"/>
                      <a:pt x="17883" y="93859"/>
                      <a:pt x="19567" y="95330"/>
                    </a:cubicBezTo>
                    <a:cubicBezTo>
                      <a:pt x="19931" y="95763"/>
                      <a:pt x="20932" y="96398"/>
                      <a:pt x="21615" y="96628"/>
                    </a:cubicBezTo>
                    <a:cubicBezTo>
                      <a:pt x="22298" y="97263"/>
                      <a:pt x="23663" y="97696"/>
                      <a:pt x="24982" y="97898"/>
                    </a:cubicBezTo>
                    <a:cubicBezTo>
                      <a:pt x="24982" y="98331"/>
                      <a:pt x="24982" y="98764"/>
                      <a:pt x="24664" y="99196"/>
                    </a:cubicBezTo>
                    <a:cubicBezTo>
                      <a:pt x="25665" y="99196"/>
                      <a:pt x="26348" y="98966"/>
                      <a:pt x="27030" y="99196"/>
                    </a:cubicBezTo>
                    <a:cubicBezTo>
                      <a:pt x="26666" y="100033"/>
                      <a:pt x="29032" y="100466"/>
                      <a:pt x="29715" y="101130"/>
                    </a:cubicBezTo>
                    <a:cubicBezTo>
                      <a:pt x="30398" y="102197"/>
                      <a:pt x="29032" y="101966"/>
                      <a:pt x="28350" y="102630"/>
                    </a:cubicBezTo>
                    <a:cubicBezTo>
                      <a:pt x="29715" y="103265"/>
                      <a:pt x="31080" y="103265"/>
                      <a:pt x="31080" y="104332"/>
                    </a:cubicBezTo>
                    <a:cubicBezTo>
                      <a:pt x="31399" y="105602"/>
                      <a:pt x="31763" y="104967"/>
                      <a:pt x="33083" y="105833"/>
                    </a:cubicBezTo>
                    <a:cubicBezTo>
                      <a:pt x="31763" y="106035"/>
                      <a:pt x="31080" y="106900"/>
                      <a:pt x="29397" y="107102"/>
                    </a:cubicBezTo>
                    <a:cubicBezTo>
                      <a:pt x="28714" y="107102"/>
                      <a:pt x="28350" y="107333"/>
                      <a:pt x="28031" y="107333"/>
                    </a:cubicBezTo>
                    <a:cubicBezTo>
                      <a:pt x="28350" y="107535"/>
                      <a:pt x="28714" y="107535"/>
                      <a:pt x="29032" y="107535"/>
                    </a:cubicBezTo>
                    <a:cubicBezTo>
                      <a:pt x="30079" y="110132"/>
                      <a:pt x="33447" y="108833"/>
                      <a:pt x="35813" y="110132"/>
                    </a:cubicBezTo>
                    <a:cubicBezTo>
                      <a:pt x="37497" y="111401"/>
                      <a:pt x="35494" y="112700"/>
                      <a:pt x="36814" y="113969"/>
                    </a:cubicBezTo>
                    <a:cubicBezTo>
                      <a:pt x="37178" y="114604"/>
                      <a:pt x="39180" y="115470"/>
                      <a:pt x="39544" y="114171"/>
                    </a:cubicBezTo>
                    <a:cubicBezTo>
                      <a:pt x="41228" y="113767"/>
                      <a:pt x="41228" y="113969"/>
                      <a:pt x="42229" y="112700"/>
                    </a:cubicBezTo>
                    <a:cubicBezTo>
                      <a:pt x="44232" y="112469"/>
                      <a:pt x="44232" y="113969"/>
                      <a:pt x="44596" y="114835"/>
                    </a:cubicBezTo>
                    <a:cubicBezTo>
                      <a:pt x="45278" y="116335"/>
                      <a:pt x="47645" y="116104"/>
                      <a:pt x="49328" y="116970"/>
                    </a:cubicBezTo>
                    <a:cubicBezTo>
                      <a:pt x="51331" y="118037"/>
                      <a:pt x="53060" y="118037"/>
                      <a:pt x="53060" y="119971"/>
                    </a:cubicBezTo>
                    <a:cubicBezTo>
                      <a:pt x="53378" y="119769"/>
                      <a:pt x="53378" y="119538"/>
                      <a:pt x="53697" y="119336"/>
                    </a:cubicBezTo>
                    <a:cubicBezTo>
                      <a:pt x="55062" y="118903"/>
                      <a:pt x="56063" y="118037"/>
                      <a:pt x="57792" y="117836"/>
                    </a:cubicBezTo>
                    <a:cubicBezTo>
                      <a:pt x="59795" y="117403"/>
                      <a:pt x="61478" y="117605"/>
                      <a:pt x="62161" y="116104"/>
                    </a:cubicBezTo>
                    <a:cubicBezTo>
                      <a:pt x="62525" y="115672"/>
                      <a:pt x="61843" y="115470"/>
                      <a:pt x="62525" y="114835"/>
                    </a:cubicBezTo>
                    <a:cubicBezTo>
                      <a:pt x="63162" y="114402"/>
                      <a:pt x="64209" y="114402"/>
                      <a:pt x="64846" y="113767"/>
                    </a:cubicBezTo>
                    <a:cubicBezTo>
                      <a:pt x="65210" y="113536"/>
                      <a:pt x="65529" y="112902"/>
                      <a:pt x="65893" y="112700"/>
                    </a:cubicBezTo>
                    <a:cubicBezTo>
                      <a:pt x="66211" y="112469"/>
                      <a:pt x="66894" y="112267"/>
                      <a:pt x="67212" y="112036"/>
                    </a:cubicBezTo>
                    <a:cubicBezTo>
                      <a:pt x="67576" y="111834"/>
                      <a:pt x="67895" y="111401"/>
                      <a:pt x="68577" y="111199"/>
                    </a:cubicBezTo>
                    <a:cubicBezTo>
                      <a:pt x="69579" y="110767"/>
                      <a:pt x="69579" y="111199"/>
                      <a:pt x="70261" y="110536"/>
                    </a:cubicBezTo>
                    <a:cubicBezTo>
                      <a:pt x="70944" y="109901"/>
                      <a:pt x="70261" y="109901"/>
                      <a:pt x="71308" y="109699"/>
                    </a:cubicBezTo>
                    <a:cubicBezTo>
                      <a:pt x="71990" y="109468"/>
                      <a:pt x="72627" y="109468"/>
                      <a:pt x="73310" y="109266"/>
                    </a:cubicBezTo>
                    <a:cubicBezTo>
                      <a:pt x="73310" y="108603"/>
                      <a:pt x="73674" y="107766"/>
                      <a:pt x="73310" y="107102"/>
                    </a:cubicBezTo>
                    <a:cubicBezTo>
                      <a:pt x="72992" y="106265"/>
                      <a:pt x="71990" y="106035"/>
                      <a:pt x="71626" y="105400"/>
                    </a:cubicBezTo>
                    <a:cubicBezTo>
                      <a:pt x="74994" y="104967"/>
                      <a:pt x="74994" y="107333"/>
                      <a:pt x="74675" y="108603"/>
                    </a:cubicBezTo>
                    <a:cubicBezTo>
                      <a:pt x="74311" y="109468"/>
                      <a:pt x="73674" y="109699"/>
                      <a:pt x="73310" y="110334"/>
                    </a:cubicBezTo>
                    <a:cubicBezTo>
                      <a:pt x="72992" y="111199"/>
                      <a:pt x="73674" y="111603"/>
                      <a:pt x="74311" y="112267"/>
                    </a:cubicBezTo>
                    <a:cubicBezTo>
                      <a:pt x="74675" y="112700"/>
                      <a:pt x="74994" y="112700"/>
                      <a:pt x="74994" y="113334"/>
                    </a:cubicBezTo>
                    <a:cubicBezTo>
                      <a:pt x="74994" y="113536"/>
                      <a:pt x="74675" y="114171"/>
                      <a:pt x="74994" y="114402"/>
                    </a:cubicBezTo>
                    <a:cubicBezTo>
                      <a:pt x="76040" y="114835"/>
                      <a:pt x="77042" y="113969"/>
                      <a:pt x="77360" y="113536"/>
                    </a:cubicBezTo>
                    <a:cubicBezTo>
                      <a:pt x="78043" y="112902"/>
                      <a:pt x="78043" y="112469"/>
                      <a:pt x="79044" y="112036"/>
                    </a:cubicBezTo>
                    <a:cubicBezTo>
                      <a:pt x="80728" y="111834"/>
                      <a:pt x="81410" y="112267"/>
                      <a:pt x="81092" y="113104"/>
                    </a:cubicBezTo>
                    <a:cubicBezTo>
                      <a:pt x="81774" y="113334"/>
                      <a:pt x="82457" y="113334"/>
                      <a:pt x="82775" y="113104"/>
                    </a:cubicBezTo>
                    <a:cubicBezTo>
                      <a:pt x="83139" y="111603"/>
                      <a:pt x="82775" y="111834"/>
                      <a:pt x="85142" y="111603"/>
                    </a:cubicBezTo>
                    <a:cubicBezTo>
                      <a:pt x="85142" y="111199"/>
                      <a:pt x="84823" y="110132"/>
                      <a:pt x="84823" y="109468"/>
                    </a:cubicBezTo>
                    <a:cubicBezTo>
                      <a:pt x="85142" y="108833"/>
                      <a:pt x="85824" y="108603"/>
                      <a:pt x="85824" y="107766"/>
                    </a:cubicBezTo>
                    <a:cubicBezTo>
                      <a:pt x="87508" y="107535"/>
                      <a:pt x="90557" y="107968"/>
                      <a:pt x="90557" y="106669"/>
                    </a:cubicBezTo>
                    <a:cubicBezTo>
                      <a:pt x="91877" y="106265"/>
                      <a:pt x="92559" y="106035"/>
                      <a:pt x="93242" y="104967"/>
                    </a:cubicBezTo>
                    <a:cubicBezTo>
                      <a:pt x="93606" y="104534"/>
                      <a:pt x="93242" y="104534"/>
                      <a:pt x="94288" y="104332"/>
                    </a:cubicBezTo>
                    <a:cubicBezTo>
                      <a:pt x="94607" y="104101"/>
                      <a:pt x="95972" y="104332"/>
                      <a:pt x="96291" y="104332"/>
                    </a:cubicBezTo>
                    <a:cubicBezTo>
                      <a:pt x="97292" y="104534"/>
                      <a:pt x="98657" y="105602"/>
                      <a:pt x="99340" y="106035"/>
                    </a:cubicBezTo>
                    <a:cubicBezTo>
                      <a:pt x="99340" y="104534"/>
                      <a:pt x="99340" y="104534"/>
                      <a:pt x="99340" y="104534"/>
                    </a:cubicBezTo>
                    <a:cubicBezTo>
                      <a:pt x="97974" y="103034"/>
                      <a:pt x="97292" y="102197"/>
                      <a:pt x="97292" y="100466"/>
                    </a:cubicBezTo>
                    <a:cubicBezTo>
                      <a:pt x="97292" y="98764"/>
                      <a:pt x="96655" y="97898"/>
                      <a:pt x="95608" y="96398"/>
                    </a:cubicBezTo>
                    <a:cubicBezTo>
                      <a:pt x="95290" y="95561"/>
                      <a:pt x="95290" y="94926"/>
                      <a:pt x="95290" y="94291"/>
                    </a:cubicBezTo>
                    <a:cubicBezTo>
                      <a:pt x="94971" y="93657"/>
                      <a:pt x="93924" y="92791"/>
                      <a:pt x="95290" y="92560"/>
                    </a:cubicBezTo>
                    <a:cubicBezTo>
                      <a:pt x="95290" y="91925"/>
                      <a:pt x="95608" y="91291"/>
                      <a:pt x="95290" y="90656"/>
                    </a:cubicBezTo>
                    <a:cubicBezTo>
                      <a:pt x="94971" y="89992"/>
                      <a:pt x="94288" y="89992"/>
                      <a:pt x="93924" y="89790"/>
                    </a:cubicBezTo>
                    <a:cubicBezTo>
                      <a:pt x="93606" y="89358"/>
                      <a:pt x="93242" y="88925"/>
                      <a:pt x="92559" y="88925"/>
                    </a:cubicBezTo>
                    <a:cubicBezTo>
                      <a:pt x="93242" y="87857"/>
                      <a:pt x="92559" y="85722"/>
                      <a:pt x="94607" y="85058"/>
                    </a:cubicBezTo>
                    <a:cubicBezTo>
                      <a:pt x="94607" y="84424"/>
                      <a:pt x="95290" y="83789"/>
                      <a:pt x="96655" y="83991"/>
                    </a:cubicBezTo>
                    <a:cubicBezTo>
                      <a:pt x="95972" y="83789"/>
                      <a:pt x="92923" y="83154"/>
                      <a:pt x="92241" y="83154"/>
                    </a:cubicBezTo>
                    <a:cubicBezTo>
                      <a:pt x="90193" y="83154"/>
                      <a:pt x="88873" y="85058"/>
                      <a:pt x="87827" y="83587"/>
                    </a:cubicBezTo>
                    <a:cubicBezTo>
                      <a:pt x="87189" y="82721"/>
                      <a:pt x="88191" y="81221"/>
                      <a:pt x="88509" y="80355"/>
                    </a:cubicBezTo>
                    <a:cubicBezTo>
                      <a:pt x="88509" y="79923"/>
                      <a:pt x="88509" y="79721"/>
                      <a:pt x="88509" y="79288"/>
                    </a:cubicBezTo>
                    <a:cubicBezTo>
                      <a:pt x="88873" y="79086"/>
                      <a:pt x="89556" y="79086"/>
                      <a:pt x="89556" y="78653"/>
                    </a:cubicBezTo>
                    <a:cubicBezTo>
                      <a:pt x="89874" y="77585"/>
                      <a:pt x="88509" y="77787"/>
                      <a:pt x="87508" y="77355"/>
                    </a:cubicBezTo>
                    <a:cubicBezTo>
                      <a:pt x="86507" y="77153"/>
                      <a:pt x="85824" y="76720"/>
                      <a:pt x="84823" y="76287"/>
                    </a:cubicBezTo>
                    <a:cubicBezTo>
                      <a:pt x="84823" y="76085"/>
                      <a:pt x="84823" y="75854"/>
                      <a:pt x="84459" y="75652"/>
                    </a:cubicBezTo>
                    <a:cubicBezTo>
                      <a:pt x="84141" y="75421"/>
                      <a:pt x="83139" y="75652"/>
                      <a:pt x="82457" y="75652"/>
                    </a:cubicBezTo>
                    <a:cubicBezTo>
                      <a:pt x="82457" y="74354"/>
                      <a:pt x="82093" y="73084"/>
                      <a:pt x="82457" y="71786"/>
                    </a:cubicBezTo>
                    <a:cubicBezTo>
                      <a:pt x="82457" y="71353"/>
                      <a:pt x="82775" y="70286"/>
                      <a:pt x="83139" y="70084"/>
                    </a:cubicBezTo>
                    <a:cubicBezTo>
                      <a:pt x="83777" y="69853"/>
                      <a:pt x="84823" y="70286"/>
                      <a:pt x="85824" y="70084"/>
                    </a:cubicBezTo>
                    <a:cubicBezTo>
                      <a:pt x="86507" y="69651"/>
                      <a:pt x="86143" y="69420"/>
                      <a:pt x="86507" y="68785"/>
                    </a:cubicBezTo>
                    <a:cubicBezTo>
                      <a:pt x="87189" y="67718"/>
                      <a:pt x="88191" y="67083"/>
                      <a:pt x="88509" y="65785"/>
                    </a:cubicBezTo>
                    <a:cubicBezTo>
                      <a:pt x="88873" y="64515"/>
                      <a:pt x="87827" y="61716"/>
                      <a:pt x="85824" y="61081"/>
                    </a:cubicBezTo>
                    <a:cubicBezTo>
                      <a:pt x="84823" y="60649"/>
                      <a:pt x="83458" y="60851"/>
                      <a:pt x="82093" y="60649"/>
                    </a:cubicBezTo>
                    <a:cubicBezTo>
                      <a:pt x="80728" y="60649"/>
                      <a:pt x="80091" y="60216"/>
                      <a:pt x="79044" y="60014"/>
                    </a:cubicBezTo>
                    <a:cubicBezTo>
                      <a:pt x="77724" y="59581"/>
                      <a:pt x="76359" y="59581"/>
                      <a:pt x="74994" y="59581"/>
                    </a:cubicBezTo>
                    <a:cubicBezTo>
                      <a:pt x="74994" y="58716"/>
                      <a:pt x="73674" y="58283"/>
                      <a:pt x="72627" y="58081"/>
                    </a:cubicBezTo>
                    <a:cubicBezTo>
                      <a:pt x="71990" y="57446"/>
                      <a:pt x="69579" y="57215"/>
                      <a:pt x="68941" y="56378"/>
                    </a:cubicBezTo>
                    <a:cubicBezTo>
                      <a:pt x="68577" y="55946"/>
                      <a:pt x="68577" y="55513"/>
                      <a:pt x="68259" y="55080"/>
                    </a:cubicBezTo>
                    <a:cubicBezTo>
                      <a:pt x="67576" y="54647"/>
                      <a:pt x="66211" y="54214"/>
                      <a:pt x="65893" y="53782"/>
                    </a:cubicBezTo>
                    <a:cubicBezTo>
                      <a:pt x="65529" y="52945"/>
                      <a:pt x="66575" y="53147"/>
                      <a:pt x="66894" y="52512"/>
                    </a:cubicBezTo>
                    <a:cubicBezTo>
                      <a:pt x="67212" y="52281"/>
                      <a:pt x="66894" y="52079"/>
                      <a:pt x="67212" y="51647"/>
                    </a:cubicBezTo>
                    <a:cubicBezTo>
                      <a:pt x="67576" y="51445"/>
                      <a:pt x="67895" y="51214"/>
                      <a:pt x="68259" y="51012"/>
                    </a:cubicBezTo>
                    <a:cubicBezTo>
                      <a:pt x="69260" y="49944"/>
                      <a:pt x="68941" y="48877"/>
                      <a:pt x="68941" y="47578"/>
                    </a:cubicBezTo>
                    <a:cubicBezTo>
                      <a:pt x="69943" y="47578"/>
                      <a:pt x="72627" y="47376"/>
                      <a:pt x="72992" y="47780"/>
                    </a:cubicBezTo>
                    <a:cubicBezTo>
                      <a:pt x="73674" y="48011"/>
                      <a:pt x="72992" y="48646"/>
                      <a:pt x="73674" y="48877"/>
                    </a:cubicBezTo>
                    <a:cubicBezTo>
                      <a:pt x="73993" y="49079"/>
                      <a:pt x="74994" y="49079"/>
                      <a:pt x="75358" y="49079"/>
                    </a:cubicBezTo>
                    <a:cubicBezTo>
                      <a:pt x="74675" y="48646"/>
                      <a:pt x="73993" y="48444"/>
                      <a:pt x="74311" y="47578"/>
                    </a:cubicBezTo>
                    <a:cubicBezTo>
                      <a:pt x="75358" y="47578"/>
                      <a:pt x="76040" y="47578"/>
                      <a:pt x="77042" y="47578"/>
                    </a:cubicBezTo>
                    <a:cubicBezTo>
                      <a:pt x="77042" y="46280"/>
                      <a:pt x="76678" y="45876"/>
                      <a:pt x="79044" y="45876"/>
                    </a:cubicBezTo>
                    <a:cubicBezTo>
                      <a:pt x="79408" y="44578"/>
                      <a:pt x="78361" y="43943"/>
                      <a:pt x="78725" y="42644"/>
                    </a:cubicBezTo>
                    <a:cubicBezTo>
                      <a:pt x="79726" y="42212"/>
                      <a:pt x="82093" y="42442"/>
                      <a:pt x="83139" y="42212"/>
                    </a:cubicBezTo>
                    <a:cubicBezTo>
                      <a:pt x="85142" y="42010"/>
                      <a:pt x="86825" y="42442"/>
                      <a:pt x="88509" y="42442"/>
                    </a:cubicBezTo>
                    <a:cubicBezTo>
                      <a:pt x="88873" y="41144"/>
                      <a:pt x="91558" y="42442"/>
                      <a:pt x="92559" y="42010"/>
                    </a:cubicBezTo>
                    <a:cubicBezTo>
                      <a:pt x="93242" y="41808"/>
                      <a:pt x="94288" y="39009"/>
                      <a:pt x="94288" y="38374"/>
                    </a:cubicBezTo>
                    <a:cubicBezTo>
                      <a:pt x="92559" y="38143"/>
                      <a:pt x="93242" y="39211"/>
                      <a:pt x="92241" y="39442"/>
                    </a:cubicBezTo>
                    <a:cubicBezTo>
                      <a:pt x="91558" y="39644"/>
                      <a:pt x="90193" y="38778"/>
                      <a:pt x="89556" y="38374"/>
                    </a:cubicBezTo>
                    <a:cubicBezTo>
                      <a:pt x="89192" y="37941"/>
                      <a:pt x="88873" y="37307"/>
                      <a:pt x="88509" y="36643"/>
                    </a:cubicBezTo>
                    <a:cubicBezTo>
                      <a:pt x="88191" y="36210"/>
                      <a:pt x="87508" y="35575"/>
                      <a:pt x="87508" y="35143"/>
                    </a:cubicBezTo>
                    <a:cubicBezTo>
                      <a:pt x="86507" y="35575"/>
                      <a:pt x="86143" y="36008"/>
                      <a:pt x="84823" y="36210"/>
                    </a:cubicBezTo>
                    <a:cubicBezTo>
                      <a:pt x="83139" y="36643"/>
                      <a:pt x="82775" y="36441"/>
                      <a:pt x="81410" y="36008"/>
                    </a:cubicBezTo>
                    <a:cubicBezTo>
                      <a:pt x="80091" y="35575"/>
                      <a:pt x="77724" y="34941"/>
                      <a:pt x="77042" y="33642"/>
                    </a:cubicBezTo>
                    <a:cubicBezTo>
                      <a:pt x="77042" y="33440"/>
                      <a:pt x="77360" y="33007"/>
                      <a:pt x="77042" y="32805"/>
                    </a:cubicBezTo>
                    <a:cubicBezTo>
                      <a:pt x="77042" y="32373"/>
                      <a:pt x="76040" y="31940"/>
                      <a:pt x="75676" y="31709"/>
                    </a:cubicBezTo>
                    <a:cubicBezTo>
                      <a:pt x="74994" y="31305"/>
                      <a:pt x="74311" y="30872"/>
                      <a:pt x="73310" y="30641"/>
                    </a:cubicBezTo>
                    <a:cubicBezTo>
                      <a:pt x="72309" y="30440"/>
                      <a:pt x="71626" y="30209"/>
                      <a:pt x="70625" y="30007"/>
                    </a:cubicBezTo>
                    <a:cubicBezTo>
                      <a:pt x="69579" y="29805"/>
                      <a:pt x="68577" y="30007"/>
                      <a:pt x="67576" y="30007"/>
                    </a:cubicBezTo>
                    <a:cubicBezTo>
                      <a:pt x="67576" y="28506"/>
                      <a:pt x="66894" y="25736"/>
                      <a:pt x="69579" y="25304"/>
                    </a:cubicBezTo>
                    <a:cubicBezTo>
                      <a:pt x="69579" y="24640"/>
                      <a:pt x="68941" y="24438"/>
                      <a:pt x="68577" y="23803"/>
                    </a:cubicBezTo>
                    <a:cubicBezTo>
                      <a:pt x="68577" y="23140"/>
                      <a:pt x="68941" y="22736"/>
                      <a:pt x="69579" y="22303"/>
                    </a:cubicBezTo>
                    <a:cubicBezTo>
                      <a:pt x="70944" y="21437"/>
                      <a:pt x="72309" y="21437"/>
                      <a:pt x="73674" y="20803"/>
                    </a:cubicBezTo>
                    <a:cubicBezTo>
                      <a:pt x="74994" y="20370"/>
                      <a:pt x="74311" y="19504"/>
                      <a:pt x="75358" y="18667"/>
                    </a:cubicBezTo>
                    <a:cubicBezTo>
                      <a:pt x="76359" y="18235"/>
                      <a:pt x="77042" y="18004"/>
                      <a:pt x="78361" y="18004"/>
                    </a:cubicBezTo>
                    <a:cubicBezTo>
                      <a:pt x="78361" y="17571"/>
                      <a:pt x="78043" y="16936"/>
                      <a:pt x="77724" y="16503"/>
                    </a:cubicBezTo>
                    <a:cubicBezTo>
                      <a:pt x="75676" y="16301"/>
                      <a:pt x="75358" y="16301"/>
                      <a:pt x="74675" y="15234"/>
                    </a:cubicBezTo>
                    <a:cubicBezTo>
                      <a:pt x="73993" y="14570"/>
                      <a:pt x="73674" y="14368"/>
                      <a:pt x="73993" y="13503"/>
                    </a:cubicBezTo>
                    <a:cubicBezTo>
                      <a:pt x="73993" y="13070"/>
                      <a:pt x="74675" y="12868"/>
                      <a:pt x="74675" y="12233"/>
                    </a:cubicBezTo>
                    <a:cubicBezTo>
                      <a:pt x="74675" y="12435"/>
                      <a:pt x="74675" y="12868"/>
                      <a:pt x="74675" y="13070"/>
                    </a:cubicBezTo>
                    <a:cubicBezTo>
                      <a:pt x="75358" y="13070"/>
                      <a:pt x="75676" y="13301"/>
                      <a:pt x="76040" y="13301"/>
                    </a:cubicBezTo>
                    <a:cubicBezTo>
                      <a:pt x="76040" y="14166"/>
                      <a:pt x="78361" y="15003"/>
                      <a:pt x="79408" y="15003"/>
                    </a:cubicBezTo>
                    <a:cubicBezTo>
                      <a:pt x="79408" y="15234"/>
                      <a:pt x="79408" y="15638"/>
                      <a:pt x="79408" y="15869"/>
                    </a:cubicBezTo>
                    <a:cubicBezTo>
                      <a:pt x="80409" y="16071"/>
                      <a:pt x="81410" y="15869"/>
                      <a:pt x="82457" y="16071"/>
                    </a:cubicBezTo>
                    <a:cubicBezTo>
                      <a:pt x="82093" y="16301"/>
                      <a:pt x="81774" y="16734"/>
                      <a:pt x="81774" y="16936"/>
                    </a:cubicBezTo>
                    <a:cubicBezTo>
                      <a:pt x="82775" y="17167"/>
                      <a:pt x="83777" y="17167"/>
                      <a:pt x="84823" y="17167"/>
                    </a:cubicBezTo>
                    <a:cubicBezTo>
                      <a:pt x="84823" y="17802"/>
                      <a:pt x="85142" y="18667"/>
                      <a:pt x="84823" y="19071"/>
                    </a:cubicBezTo>
                    <a:cubicBezTo>
                      <a:pt x="84459" y="19735"/>
                      <a:pt x="83458" y="20168"/>
                      <a:pt x="83458" y="20803"/>
                    </a:cubicBezTo>
                    <a:cubicBezTo>
                      <a:pt x="84459" y="21005"/>
                      <a:pt x="85142" y="20803"/>
                      <a:pt x="85824" y="20803"/>
                    </a:cubicBezTo>
                    <a:cubicBezTo>
                      <a:pt x="85824" y="21437"/>
                      <a:pt x="85824" y="22505"/>
                      <a:pt x="86143" y="22938"/>
                    </a:cubicBezTo>
                    <a:cubicBezTo>
                      <a:pt x="86143" y="22505"/>
                      <a:pt x="86507" y="21870"/>
                      <a:pt x="86507" y="21437"/>
                    </a:cubicBezTo>
                    <a:cubicBezTo>
                      <a:pt x="87508" y="21005"/>
                      <a:pt x="86143" y="19302"/>
                      <a:pt x="87827" y="19504"/>
                    </a:cubicBezTo>
                    <a:cubicBezTo>
                      <a:pt x="88191" y="19735"/>
                      <a:pt x="88191" y="20370"/>
                      <a:pt x="88509" y="20572"/>
                    </a:cubicBezTo>
                    <a:cubicBezTo>
                      <a:pt x="88873" y="20370"/>
                      <a:pt x="88509" y="19735"/>
                      <a:pt x="88873" y="19504"/>
                    </a:cubicBezTo>
                    <a:cubicBezTo>
                      <a:pt x="89874" y="18869"/>
                      <a:pt x="89874" y="19302"/>
                      <a:pt x="90557" y="19504"/>
                    </a:cubicBezTo>
                    <a:cubicBezTo>
                      <a:pt x="91240" y="19735"/>
                      <a:pt x="91240" y="19937"/>
                      <a:pt x="92241" y="20168"/>
                    </a:cubicBezTo>
                    <a:cubicBezTo>
                      <a:pt x="92923" y="20168"/>
                      <a:pt x="93606" y="20168"/>
                      <a:pt x="94288" y="20168"/>
                    </a:cubicBezTo>
                    <a:cubicBezTo>
                      <a:pt x="93606" y="19504"/>
                      <a:pt x="92923" y="18869"/>
                      <a:pt x="92241" y="18235"/>
                    </a:cubicBezTo>
                    <a:cubicBezTo>
                      <a:pt x="91558" y="17571"/>
                      <a:pt x="90193" y="17167"/>
                      <a:pt x="90557" y="16071"/>
                    </a:cubicBezTo>
                    <a:cubicBezTo>
                      <a:pt x="91558" y="15869"/>
                      <a:pt x="92923" y="15869"/>
                      <a:pt x="93924" y="15869"/>
                    </a:cubicBezTo>
                    <a:cubicBezTo>
                      <a:pt x="93924" y="17167"/>
                      <a:pt x="95608" y="16734"/>
                      <a:pt x="96291" y="17369"/>
                    </a:cubicBezTo>
                    <a:cubicBezTo>
                      <a:pt x="96655" y="17802"/>
                      <a:pt x="96655" y="18869"/>
                      <a:pt x="96655" y="19302"/>
                    </a:cubicBezTo>
                    <a:cubicBezTo>
                      <a:pt x="96973" y="20168"/>
                      <a:pt x="96973" y="20370"/>
                      <a:pt x="97292" y="21005"/>
                    </a:cubicBezTo>
                    <a:cubicBezTo>
                      <a:pt x="97974" y="21870"/>
                      <a:pt x="98339" y="22303"/>
                      <a:pt x="99658" y="22736"/>
                    </a:cubicBezTo>
                    <a:cubicBezTo>
                      <a:pt x="101342" y="23371"/>
                      <a:pt x="103390" y="24438"/>
                      <a:pt x="105437" y="24640"/>
                    </a:cubicBezTo>
                    <a:cubicBezTo>
                      <a:pt x="106439" y="24640"/>
                      <a:pt x="109488" y="25073"/>
                      <a:pt x="110170" y="24640"/>
                    </a:cubicBezTo>
                    <a:cubicBezTo>
                      <a:pt x="110170" y="24438"/>
                      <a:pt x="110489" y="23803"/>
                      <a:pt x="110489" y="23572"/>
                    </a:cubicBezTo>
                    <a:cubicBezTo>
                      <a:pt x="110807" y="23371"/>
                      <a:pt x="111490" y="22938"/>
                      <a:pt x="111490" y="22736"/>
                    </a:cubicBezTo>
                    <a:cubicBezTo>
                      <a:pt x="111490" y="22505"/>
                      <a:pt x="111490" y="22072"/>
                      <a:pt x="111490" y="21870"/>
                    </a:cubicBezTo>
                    <a:cubicBezTo>
                      <a:pt x="111854" y="21437"/>
                      <a:pt x="112172" y="21437"/>
                      <a:pt x="112855" y="21235"/>
                    </a:cubicBezTo>
                    <a:cubicBezTo>
                      <a:pt x="113174" y="20572"/>
                      <a:pt x="113856" y="20168"/>
                      <a:pt x="114857" y="1973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1" name="Shape 2613">
                <a:extLst>
                  <a:ext uri="{FF2B5EF4-FFF2-40B4-BE49-F238E27FC236}">
                    <a16:creationId xmlns:a16="http://schemas.microsoft.com/office/drawing/2014/main" id="{C7454DB6-5D8E-6FD5-8D15-6769CC5D0134}"/>
                  </a:ext>
                </a:extLst>
              </p:cNvPr>
              <p:cNvSpPr/>
              <p:nvPr/>
            </p:nvSpPr>
            <p:spPr>
              <a:xfrm>
                <a:off x="8962655" y="2851580"/>
                <a:ext cx="133192" cy="183626"/>
              </a:xfrm>
              <a:custGeom>
                <a:avLst/>
                <a:gdLst/>
                <a:ahLst/>
                <a:cxnLst/>
                <a:rect l="0" t="0" r="0" b="0"/>
                <a:pathLst>
                  <a:path w="120000" h="120000" extrusionOk="0">
                    <a:moveTo>
                      <a:pt x="10365" y="112364"/>
                    </a:moveTo>
                    <a:lnTo>
                      <a:pt x="10365" y="112364"/>
                    </a:lnTo>
                    <a:cubicBezTo>
                      <a:pt x="13156" y="113373"/>
                      <a:pt x="22126" y="113373"/>
                      <a:pt x="25116" y="113373"/>
                    </a:cubicBezTo>
                    <a:cubicBezTo>
                      <a:pt x="32491" y="113373"/>
                      <a:pt x="33887" y="113373"/>
                      <a:pt x="38471" y="115534"/>
                    </a:cubicBezTo>
                    <a:cubicBezTo>
                      <a:pt x="50232" y="119855"/>
                      <a:pt x="54617" y="114525"/>
                      <a:pt x="63588" y="111212"/>
                    </a:cubicBezTo>
                    <a:cubicBezTo>
                      <a:pt x="63588" y="109051"/>
                      <a:pt x="63588" y="107034"/>
                      <a:pt x="63588" y="104873"/>
                    </a:cubicBezTo>
                    <a:cubicBezTo>
                      <a:pt x="70963" y="101560"/>
                      <a:pt x="73953" y="107034"/>
                      <a:pt x="79933" y="108043"/>
                    </a:cubicBezTo>
                    <a:cubicBezTo>
                      <a:pt x="87308" y="110204"/>
                      <a:pt x="87308" y="103721"/>
                      <a:pt x="91694" y="111212"/>
                    </a:cubicBezTo>
                    <a:cubicBezTo>
                      <a:pt x="93289" y="109051"/>
                      <a:pt x="94684" y="108043"/>
                      <a:pt x="97674" y="107034"/>
                    </a:cubicBezTo>
                    <a:cubicBezTo>
                      <a:pt x="99069" y="107034"/>
                      <a:pt x="102059" y="108043"/>
                      <a:pt x="108039" y="108043"/>
                    </a:cubicBezTo>
                    <a:cubicBezTo>
                      <a:pt x="108039" y="107034"/>
                      <a:pt x="108039" y="105882"/>
                      <a:pt x="108039" y="103721"/>
                    </a:cubicBezTo>
                    <a:cubicBezTo>
                      <a:pt x="109435" y="99543"/>
                      <a:pt x="106445" y="94069"/>
                      <a:pt x="115415" y="94069"/>
                    </a:cubicBezTo>
                    <a:cubicBezTo>
                      <a:pt x="116810" y="90900"/>
                      <a:pt x="119800" y="87731"/>
                      <a:pt x="119800" y="85570"/>
                    </a:cubicBezTo>
                    <a:cubicBezTo>
                      <a:pt x="118405" y="81248"/>
                      <a:pt x="115415" y="81248"/>
                      <a:pt x="112425" y="79231"/>
                    </a:cubicBezTo>
                    <a:cubicBezTo>
                      <a:pt x="106445" y="75918"/>
                      <a:pt x="105049" y="68427"/>
                      <a:pt x="105049" y="63097"/>
                    </a:cubicBezTo>
                    <a:cubicBezTo>
                      <a:pt x="103654" y="63097"/>
                      <a:pt x="103654" y="63097"/>
                      <a:pt x="103654" y="63097"/>
                    </a:cubicBezTo>
                    <a:cubicBezTo>
                      <a:pt x="103654" y="62088"/>
                      <a:pt x="102059" y="60936"/>
                      <a:pt x="102059" y="59927"/>
                    </a:cubicBezTo>
                    <a:cubicBezTo>
                      <a:pt x="103654" y="59927"/>
                      <a:pt x="105049" y="59927"/>
                      <a:pt x="106445" y="59927"/>
                    </a:cubicBezTo>
                    <a:cubicBezTo>
                      <a:pt x="106445" y="55606"/>
                      <a:pt x="111029" y="52436"/>
                      <a:pt x="112425" y="50276"/>
                    </a:cubicBezTo>
                    <a:cubicBezTo>
                      <a:pt x="115415" y="47106"/>
                      <a:pt x="116810" y="42785"/>
                      <a:pt x="116810" y="39615"/>
                    </a:cubicBezTo>
                    <a:cubicBezTo>
                      <a:pt x="109435" y="39615"/>
                      <a:pt x="113820" y="34285"/>
                      <a:pt x="115415" y="33133"/>
                    </a:cubicBezTo>
                    <a:cubicBezTo>
                      <a:pt x="118405" y="29963"/>
                      <a:pt x="118405" y="27803"/>
                      <a:pt x="118405" y="24633"/>
                    </a:cubicBezTo>
                    <a:cubicBezTo>
                      <a:pt x="108039" y="24633"/>
                      <a:pt x="112425" y="21320"/>
                      <a:pt x="112425" y="17142"/>
                    </a:cubicBezTo>
                    <a:cubicBezTo>
                      <a:pt x="112425" y="12821"/>
                      <a:pt x="111029" y="8499"/>
                      <a:pt x="106445" y="6482"/>
                    </a:cubicBezTo>
                    <a:cubicBezTo>
                      <a:pt x="103654" y="6482"/>
                      <a:pt x="99069" y="5330"/>
                      <a:pt x="97674" y="5330"/>
                    </a:cubicBezTo>
                    <a:cubicBezTo>
                      <a:pt x="94684" y="4321"/>
                      <a:pt x="93289" y="6482"/>
                      <a:pt x="90299" y="5330"/>
                    </a:cubicBezTo>
                    <a:cubicBezTo>
                      <a:pt x="85714" y="4321"/>
                      <a:pt x="90299" y="3169"/>
                      <a:pt x="87308" y="1152"/>
                    </a:cubicBezTo>
                    <a:cubicBezTo>
                      <a:pt x="85714" y="0"/>
                      <a:pt x="81328" y="0"/>
                      <a:pt x="79933" y="0"/>
                    </a:cubicBezTo>
                    <a:cubicBezTo>
                      <a:pt x="79933" y="1152"/>
                      <a:pt x="79933" y="3169"/>
                      <a:pt x="79933" y="4321"/>
                    </a:cubicBezTo>
                    <a:cubicBezTo>
                      <a:pt x="78338" y="4321"/>
                      <a:pt x="75348" y="4321"/>
                      <a:pt x="73953" y="4321"/>
                    </a:cubicBezTo>
                    <a:cubicBezTo>
                      <a:pt x="73953" y="6482"/>
                      <a:pt x="73953" y="8499"/>
                      <a:pt x="73953" y="9651"/>
                    </a:cubicBezTo>
                    <a:cubicBezTo>
                      <a:pt x="69568" y="10660"/>
                      <a:pt x="67973" y="7490"/>
                      <a:pt x="64983" y="6482"/>
                    </a:cubicBezTo>
                    <a:cubicBezTo>
                      <a:pt x="63588" y="8499"/>
                      <a:pt x="62192" y="10660"/>
                      <a:pt x="60598" y="11812"/>
                    </a:cubicBezTo>
                    <a:cubicBezTo>
                      <a:pt x="59202" y="12821"/>
                      <a:pt x="57607" y="15990"/>
                      <a:pt x="57607" y="15990"/>
                    </a:cubicBezTo>
                    <a:cubicBezTo>
                      <a:pt x="53222" y="18151"/>
                      <a:pt x="56212" y="12821"/>
                      <a:pt x="53222" y="11812"/>
                    </a:cubicBezTo>
                    <a:cubicBezTo>
                      <a:pt x="42857" y="10660"/>
                      <a:pt x="48837" y="15990"/>
                      <a:pt x="41461" y="17142"/>
                    </a:cubicBezTo>
                    <a:cubicBezTo>
                      <a:pt x="38471" y="18151"/>
                      <a:pt x="28106" y="13973"/>
                      <a:pt x="29501" y="18151"/>
                    </a:cubicBezTo>
                    <a:cubicBezTo>
                      <a:pt x="26511" y="18151"/>
                      <a:pt x="22126" y="18151"/>
                      <a:pt x="19136" y="18151"/>
                    </a:cubicBezTo>
                    <a:cubicBezTo>
                      <a:pt x="19136" y="22472"/>
                      <a:pt x="25116" y="24633"/>
                      <a:pt x="26511" y="27803"/>
                    </a:cubicBezTo>
                    <a:cubicBezTo>
                      <a:pt x="26511" y="29963"/>
                      <a:pt x="25116" y="36446"/>
                      <a:pt x="23521" y="39615"/>
                    </a:cubicBezTo>
                    <a:cubicBezTo>
                      <a:pt x="22126" y="40624"/>
                      <a:pt x="20730" y="42785"/>
                      <a:pt x="19136" y="44945"/>
                    </a:cubicBezTo>
                    <a:cubicBezTo>
                      <a:pt x="17740" y="47106"/>
                      <a:pt x="17740" y="47106"/>
                      <a:pt x="16146" y="49267"/>
                    </a:cubicBezTo>
                    <a:cubicBezTo>
                      <a:pt x="14750" y="51284"/>
                      <a:pt x="14750" y="52436"/>
                      <a:pt x="13156" y="54597"/>
                    </a:cubicBezTo>
                    <a:cubicBezTo>
                      <a:pt x="11760" y="58775"/>
                      <a:pt x="4385" y="58775"/>
                      <a:pt x="4385" y="63097"/>
                    </a:cubicBezTo>
                    <a:cubicBezTo>
                      <a:pt x="4385" y="67418"/>
                      <a:pt x="7375" y="70588"/>
                      <a:pt x="7375" y="74909"/>
                    </a:cubicBezTo>
                    <a:cubicBezTo>
                      <a:pt x="5780" y="77070"/>
                      <a:pt x="2990" y="79231"/>
                      <a:pt x="4385" y="82400"/>
                    </a:cubicBezTo>
                    <a:cubicBezTo>
                      <a:pt x="5780" y="88739"/>
                      <a:pt x="8770" y="92052"/>
                      <a:pt x="0" y="95222"/>
                    </a:cubicBezTo>
                    <a:lnTo>
                      <a:pt x="2990" y="96230"/>
                    </a:lnTo>
                    <a:cubicBezTo>
                      <a:pt x="4385" y="98391"/>
                      <a:pt x="2990" y="102713"/>
                      <a:pt x="2990" y="107034"/>
                    </a:cubicBezTo>
                    <a:cubicBezTo>
                      <a:pt x="2990" y="107034"/>
                      <a:pt x="4385" y="108043"/>
                      <a:pt x="5780" y="110204"/>
                    </a:cubicBezTo>
                    <a:cubicBezTo>
                      <a:pt x="4385" y="109051"/>
                      <a:pt x="10365" y="112364"/>
                      <a:pt x="10365" y="11236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2" name="Shape 2614">
                <a:extLst>
                  <a:ext uri="{FF2B5EF4-FFF2-40B4-BE49-F238E27FC236}">
                    <a16:creationId xmlns:a16="http://schemas.microsoft.com/office/drawing/2014/main" id="{E14475D9-FF07-D95E-0B84-2CA57D8036AF}"/>
                  </a:ext>
                </a:extLst>
              </p:cNvPr>
              <p:cNvSpPr/>
              <p:nvPr/>
            </p:nvSpPr>
            <p:spPr>
              <a:xfrm>
                <a:off x="7779477" y="4390536"/>
                <a:ext cx="13610" cy="16517"/>
              </a:xfrm>
              <a:custGeom>
                <a:avLst/>
                <a:gdLst/>
                <a:ahLst/>
                <a:cxnLst/>
                <a:rect l="0" t="0" r="0" b="0"/>
                <a:pathLst>
                  <a:path w="120000" h="120000" extrusionOk="0">
                    <a:moveTo>
                      <a:pt x="104000" y="0"/>
                    </a:moveTo>
                    <a:lnTo>
                      <a:pt x="104000" y="0"/>
                    </a:lnTo>
                    <a:cubicBezTo>
                      <a:pt x="88000" y="24000"/>
                      <a:pt x="0" y="118400"/>
                      <a:pt x="118000" y="70400"/>
                    </a:cubicBezTo>
                    <a:cubicBezTo>
                      <a:pt x="104000" y="59200"/>
                      <a:pt x="118000" y="24000"/>
                      <a:pt x="118000" y="0"/>
                    </a:cubicBezTo>
                    <a:lnTo>
                      <a:pt x="104000" y="0"/>
                    </a:ln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3" name="Shape 2615">
                <a:extLst>
                  <a:ext uri="{FF2B5EF4-FFF2-40B4-BE49-F238E27FC236}">
                    <a16:creationId xmlns:a16="http://schemas.microsoft.com/office/drawing/2014/main" id="{024034E2-3F9C-4C24-4D50-D5F3BFE73567}"/>
                  </a:ext>
                </a:extLst>
              </p:cNvPr>
              <p:cNvSpPr/>
              <p:nvPr/>
            </p:nvSpPr>
            <p:spPr>
              <a:xfrm>
                <a:off x="7095042" y="5217336"/>
                <a:ext cx="686380" cy="889952"/>
              </a:xfrm>
              <a:custGeom>
                <a:avLst/>
                <a:gdLst/>
                <a:ahLst/>
                <a:cxnLst/>
                <a:rect l="0" t="0" r="0" b="0"/>
                <a:pathLst>
                  <a:path w="120000" h="120000" extrusionOk="0">
                    <a:moveTo>
                      <a:pt x="111670" y="1544"/>
                    </a:moveTo>
                    <a:lnTo>
                      <a:pt x="111670" y="1544"/>
                    </a:lnTo>
                    <a:cubicBezTo>
                      <a:pt x="111670" y="1306"/>
                      <a:pt x="111362" y="890"/>
                      <a:pt x="111362" y="653"/>
                    </a:cubicBezTo>
                    <a:cubicBezTo>
                      <a:pt x="111362" y="445"/>
                      <a:pt x="111092" y="445"/>
                      <a:pt x="110822" y="445"/>
                    </a:cubicBezTo>
                    <a:cubicBezTo>
                      <a:pt x="110822" y="207"/>
                      <a:pt x="110244" y="0"/>
                      <a:pt x="109665" y="207"/>
                    </a:cubicBezTo>
                    <a:cubicBezTo>
                      <a:pt x="109357" y="890"/>
                      <a:pt x="109357" y="1544"/>
                      <a:pt x="109357" y="2197"/>
                    </a:cubicBezTo>
                    <a:cubicBezTo>
                      <a:pt x="107082" y="1989"/>
                      <a:pt x="107660" y="3979"/>
                      <a:pt x="105925" y="4632"/>
                    </a:cubicBezTo>
                    <a:cubicBezTo>
                      <a:pt x="105655" y="5285"/>
                      <a:pt x="106773" y="5523"/>
                      <a:pt x="106503" y="6176"/>
                    </a:cubicBezTo>
                    <a:cubicBezTo>
                      <a:pt x="104228" y="6384"/>
                      <a:pt x="102493" y="5731"/>
                      <a:pt x="102493" y="7928"/>
                    </a:cubicBezTo>
                    <a:cubicBezTo>
                      <a:pt x="101645" y="7928"/>
                      <a:pt x="100796" y="8166"/>
                      <a:pt x="100218" y="7928"/>
                    </a:cubicBezTo>
                    <a:cubicBezTo>
                      <a:pt x="100488" y="6622"/>
                      <a:pt x="97904" y="4632"/>
                      <a:pt x="97634" y="6829"/>
                    </a:cubicBezTo>
                    <a:cubicBezTo>
                      <a:pt x="97326" y="6829"/>
                      <a:pt x="97056" y="7067"/>
                      <a:pt x="96478" y="7067"/>
                    </a:cubicBezTo>
                    <a:cubicBezTo>
                      <a:pt x="96478" y="5523"/>
                      <a:pt x="96208" y="5077"/>
                      <a:pt x="94203" y="4840"/>
                    </a:cubicBezTo>
                    <a:cubicBezTo>
                      <a:pt x="92467" y="4840"/>
                      <a:pt x="90192" y="5285"/>
                      <a:pt x="92776" y="5968"/>
                    </a:cubicBezTo>
                    <a:cubicBezTo>
                      <a:pt x="91349" y="6622"/>
                      <a:pt x="92776" y="7928"/>
                      <a:pt x="91349" y="8374"/>
                    </a:cubicBezTo>
                    <a:cubicBezTo>
                      <a:pt x="90192" y="8611"/>
                      <a:pt x="89884" y="8819"/>
                      <a:pt x="89344" y="9918"/>
                    </a:cubicBezTo>
                    <a:cubicBezTo>
                      <a:pt x="88457" y="11254"/>
                      <a:pt x="87030" y="7928"/>
                      <a:pt x="86760" y="10809"/>
                    </a:cubicBezTo>
                    <a:cubicBezTo>
                      <a:pt x="86182" y="10571"/>
                      <a:pt x="85874" y="10809"/>
                      <a:pt x="85604" y="10809"/>
                    </a:cubicBezTo>
                    <a:cubicBezTo>
                      <a:pt x="85604" y="11907"/>
                      <a:pt x="83868" y="11907"/>
                      <a:pt x="82750" y="11907"/>
                    </a:cubicBezTo>
                    <a:cubicBezTo>
                      <a:pt x="81323" y="11700"/>
                      <a:pt x="81015" y="10363"/>
                      <a:pt x="79588" y="9918"/>
                    </a:cubicBezTo>
                    <a:cubicBezTo>
                      <a:pt x="76426" y="9472"/>
                      <a:pt x="72416" y="10126"/>
                      <a:pt x="69562" y="11017"/>
                    </a:cubicBezTo>
                    <a:cubicBezTo>
                      <a:pt x="69562" y="11462"/>
                      <a:pt x="69293" y="12145"/>
                      <a:pt x="69562" y="12561"/>
                    </a:cubicBezTo>
                    <a:cubicBezTo>
                      <a:pt x="69562" y="12561"/>
                      <a:pt x="69562" y="12561"/>
                      <a:pt x="69871" y="12561"/>
                    </a:cubicBezTo>
                    <a:cubicBezTo>
                      <a:pt x="69871" y="13452"/>
                      <a:pt x="69871" y="14550"/>
                      <a:pt x="69562" y="15441"/>
                    </a:cubicBezTo>
                    <a:cubicBezTo>
                      <a:pt x="68136" y="15204"/>
                      <a:pt x="67287" y="17431"/>
                      <a:pt x="66401" y="18084"/>
                    </a:cubicBezTo>
                    <a:cubicBezTo>
                      <a:pt x="64974" y="18975"/>
                      <a:pt x="63547" y="20519"/>
                      <a:pt x="61542" y="19628"/>
                    </a:cubicBezTo>
                    <a:cubicBezTo>
                      <a:pt x="60694" y="19420"/>
                      <a:pt x="58958" y="18737"/>
                      <a:pt x="58688" y="18084"/>
                    </a:cubicBezTo>
                    <a:cubicBezTo>
                      <a:pt x="58419" y="17847"/>
                      <a:pt x="58688" y="17193"/>
                      <a:pt x="58419" y="16985"/>
                    </a:cubicBezTo>
                    <a:cubicBezTo>
                      <a:pt x="58110" y="17847"/>
                      <a:pt x="57840" y="18737"/>
                      <a:pt x="57840" y="18975"/>
                    </a:cubicBezTo>
                    <a:cubicBezTo>
                      <a:pt x="57840" y="18737"/>
                      <a:pt x="58110" y="17847"/>
                      <a:pt x="58419" y="16985"/>
                    </a:cubicBezTo>
                    <a:cubicBezTo>
                      <a:pt x="58110" y="16985"/>
                      <a:pt x="58110" y="16748"/>
                      <a:pt x="58110" y="16748"/>
                    </a:cubicBezTo>
                    <a:cubicBezTo>
                      <a:pt x="57262" y="16540"/>
                      <a:pt x="56375" y="16540"/>
                      <a:pt x="55835" y="16302"/>
                    </a:cubicBezTo>
                    <a:cubicBezTo>
                      <a:pt x="54948" y="15887"/>
                      <a:pt x="54678" y="15204"/>
                      <a:pt x="53830" y="14788"/>
                    </a:cubicBezTo>
                    <a:cubicBezTo>
                      <a:pt x="52095" y="14342"/>
                      <a:pt x="52095" y="16985"/>
                      <a:pt x="50398" y="15204"/>
                    </a:cubicBezTo>
                    <a:cubicBezTo>
                      <a:pt x="49820" y="14550"/>
                      <a:pt x="46349" y="13897"/>
                      <a:pt x="46079" y="14788"/>
                    </a:cubicBezTo>
                    <a:cubicBezTo>
                      <a:pt x="45809" y="15887"/>
                      <a:pt x="45809" y="16985"/>
                      <a:pt x="45231" y="17847"/>
                    </a:cubicBezTo>
                    <a:cubicBezTo>
                      <a:pt x="44383" y="19183"/>
                      <a:pt x="41221" y="18737"/>
                      <a:pt x="39794" y="18737"/>
                    </a:cubicBezTo>
                    <a:cubicBezTo>
                      <a:pt x="39794" y="19836"/>
                      <a:pt x="40064" y="21380"/>
                      <a:pt x="39485" y="22271"/>
                    </a:cubicBezTo>
                    <a:cubicBezTo>
                      <a:pt x="39794" y="22271"/>
                      <a:pt x="40064" y="22479"/>
                      <a:pt x="40372" y="22271"/>
                    </a:cubicBezTo>
                    <a:cubicBezTo>
                      <a:pt x="40372" y="23608"/>
                      <a:pt x="40642" y="24914"/>
                      <a:pt x="39794" y="25805"/>
                    </a:cubicBezTo>
                    <a:cubicBezTo>
                      <a:pt x="38946" y="26458"/>
                      <a:pt x="36902" y="27349"/>
                      <a:pt x="36053" y="28002"/>
                    </a:cubicBezTo>
                    <a:cubicBezTo>
                      <a:pt x="37480" y="29339"/>
                      <a:pt x="42917" y="28002"/>
                      <a:pt x="43804" y="29784"/>
                    </a:cubicBezTo>
                    <a:cubicBezTo>
                      <a:pt x="44074" y="30645"/>
                      <a:pt x="43804" y="31536"/>
                      <a:pt x="43496" y="32397"/>
                    </a:cubicBezTo>
                    <a:cubicBezTo>
                      <a:pt x="43496" y="32843"/>
                      <a:pt x="42917" y="32843"/>
                      <a:pt x="42647" y="33080"/>
                    </a:cubicBezTo>
                    <a:cubicBezTo>
                      <a:pt x="41799" y="33526"/>
                      <a:pt x="41799" y="34179"/>
                      <a:pt x="41799" y="34832"/>
                    </a:cubicBezTo>
                    <a:cubicBezTo>
                      <a:pt x="40064" y="34832"/>
                      <a:pt x="37789" y="34387"/>
                      <a:pt x="36362" y="35515"/>
                    </a:cubicBezTo>
                    <a:cubicBezTo>
                      <a:pt x="35205" y="36377"/>
                      <a:pt x="35205" y="37713"/>
                      <a:pt x="34897" y="38812"/>
                    </a:cubicBezTo>
                    <a:cubicBezTo>
                      <a:pt x="33778" y="38812"/>
                      <a:pt x="31773" y="37921"/>
                      <a:pt x="30616" y="37921"/>
                    </a:cubicBezTo>
                    <a:cubicBezTo>
                      <a:pt x="28920" y="37475"/>
                      <a:pt x="27455" y="37268"/>
                      <a:pt x="25758" y="37713"/>
                    </a:cubicBezTo>
                    <a:cubicBezTo>
                      <a:pt x="25758" y="37921"/>
                      <a:pt x="25758" y="38366"/>
                      <a:pt x="25449" y="38604"/>
                    </a:cubicBezTo>
                    <a:cubicBezTo>
                      <a:pt x="24601" y="38812"/>
                      <a:pt x="24331" y="37921"/>
                      <a:pt x="24023" y="37475"/>
                    </a:cubicBezTo>
                    <a:cubicBezTo>
                      <a:pt x="23174" y="37060"/>
                      <a:pt x="22326" y="37268"/>
                      <a:pt x="21478" y="37268"/>
                    </a:cubicBezTo>
                    <a:cubicBezTo>
                      <a:pt x="19742" y="37475"/>
                      <a:pt x="18316" y="38366"/>
                      <a:pt x="18007" y="39703"/>
                    </a:cubicBezTo>
                    <a:cubicBezTo>
                      <a:pt x="17467" y="41247"/>
                      <a:pt x="17467" y="41662"/>
                      <a:pt x="14884" y="41455"/>
                    </a:cubicBezTo>
                    <a:cubicBezTo>
                      <a:pt x="13997" y="41247"/>
                      <a:pt x="12879" y="41247"/>
                      <a:pt x="11722" y="41247"/>
                    </a:cubicBezTo>
                    <a:cubicBezTo>
                      <a:pt x="11143" y="41455"/>
                      <a:pt x="10295" y="41900"/>
                      <a:pt x="9447" y="41662"/>
                    </a:cubicBezTo>
                    <a:cubicBezTo>
                      <a:pt x="9717" y="41662"/>
                      <a:pt x="9447" y="39910"/>
                      <a:pt x="9138" y="39703"/>
                    </a:cubicBezTo>
                    <a:cubicBezTo>
                      <a:pt x="8290" y="39257"/>
                      <a:pt x="6863" y="39465"/>
                      <a:pt x="5976" y="39703"/>
                    </a:cubicBezTo>
                    <a:cubicBezTo>
                      <a:pt x="5976" y="40564"/>
                      <a:pt x="6285" y="41900"/>
                      <a:pt x="6285" y="41900"/>
                    </a:cubicBezTo>
                    <a:cubicBezTo>
                      <a:pt x="6285" y="41900"/>
                      <a:pt x="5976" y="40564"/>
                      <a:pt x="5976" y="39703"/>
                    </a:cubicBezTo>
                    <a:cubicBezTo>
                      <a:pt x="5976" y="39703"/>
                      <a:pt x="5976" y="39703"/>
                      <a:pt x="5706" y="39703"/>
                    </a:cubicBezTo>
                    <a:cubicBezTo>
                      <a:pt x="5706" y="41247"/>
                      <a:pt x="3431" y="40356"/>
                      <a:pt x="3431" y="41900"/>
                    </a:cubicBezTo>
                    <a:cubicBezTo>
                      <a:pt x="2005" y="42108"/>
                      <a:pt x="1426" y="41247"/>
                      <a:pt x="269" y="41009"/>
                    </a:cubicBezTo>
                    <a:cubicBezTo>
                      <a:pt x="0" y="42108"/>
                      <a:pt x="0" y="43444"/>
                      <a:pt x="0" y="44543"/>
                    </a:cubicBezTo>
                    <a:cubicBezTo>
                      <a:pt x="1118" y="44543"/>
                      <a:pt x="2005" y="44335"/>
                      <a:pt x="2853" y="44988"/>
                    </a:cubicBezTo>
                    <a:cubicBezTo>
                      <a:pt x="3701" y="45434"/>
                      <a:pt x="4550" y="45196"/>
                      <a:pt x="5128" y="45642"/>
                    </a:cubicBezTo>
                    <a:cubicBezTo>
                      <a:pt x="5976" y="45879"/>
                      <a:pt x="5976" y="46533"/>
                      <a:pt x="6863" y="46740"/>
                    </a:cubicBezTo>
                    <a:cubicBezTo>
                      <a:pt x="7442" y="46978"/>
                      <a:pt x="8560" y="46978"/>
                      <a:pt x="8560" y="47631"/>
                    </a:cubicBezTo>
                    <a:cubicBezTo>
                      <a:pt x="7712" y="47839"/>
                      <a:pt x="5706" y="50066"/>
                      <a:pt x="5706" y="50720"/>
                    </a:cubicBezTo>
                    <a:cubicBezTo>
                      <a:pt x="5437" y="50720"/>
                      <a:pt x="5437" y="50720"/>
                      <a:pt x="5128" y="50720"/>
                    </a:cubicBezTo>
                    <a:cubicBezTo>
                      <a:pt x="7442" y="50720"/>
                      <a:pt x="10295" y="50066"/>
                      <a:pt x="12300" y="50927"/>
                    </a:cubicBezTo>
                    <a:cubicBezTo>
                      <a:pt x="13997" y="51610"/>
                      <a:pt x="13457" y="53363"/>
                      <a:pt x="13457" y="54699"/>
                    </a:cubicBezTo>
                    <a:cubicBezTo>
                      <a:pt x="12879" y="54699"/>
                      <a:pt x="12570" y="54699"/>
                      <a:pt x="11992" y="54699"/>
                    </a:cubicBezTo>
                    <a:cubicBezTo>
                      <a:pt x="11452" y="55352"/>
                      <a:pt x="11992" y="56451"/>
                      <a:pt x="11722" y="57104"/>
                    </a:cubicBezTo>
                    <a:cubicBezTo>
                      <a:pt x="12570" y="57104"/>
                      <a:pt x="16002" y="58440"/>
                      <a:pt x="16580" y="59094"/>
                    </a:cubicBezTo>
                    <a:cubicBezTo>
                      <a:pt x="17737" y="60193"/>
                      <a:pt x="17467" y="61737"/>
                      <a:pt x="17159" y="62835"/>
                    </a:cubicBezTo>
                    <a:cubicBezTo>
                      <a:pt x="16002" y="63518"/>
                      <a:pt x="16311" y="65063"/>
                      <a:pt x="16002" y="66161"/>
                    </a:cubicBezTo>
                    <a:cubicBezTo>
                      <a:pt x="15732" y="67260"/>
                      <a:pt x="15424" y="68359"/>
                      <a:pt x="15732" y="69458"/>
                    </a:cubicBezTo>
                    <a:cubicBezTo>
                      <a:pt x="16002" y="70348"/>
                      <a:pt x="16002" y="71447"/>
                      <a:pt x="16889" y="71893"/>
                    </a:cubicBezTo>
                    <a:cubicBezTo>
                      <a:pt x="17737" y="72338"/>
                      <a:pt x="19164" y="72338"/>
                      <a:pt x="19164" y="73437"/>
                    </a:cubicBezTo>
                    <a:cubicBezTo>
                      <a:pt x="19473" y="73437"/>
                      <a:pt x="19742" y="73437"/>
                      <a:pt x="20012" y="73199"/>
                    </a:cubicBezTo>
                    <a:cubicBezTo>
                      <a:pt x="20012" y="71655"/>
                      <a:pt x="22017" y="72100"/>
                      <a:pt x="22904" y="71002"/>
                    </a:cubicBezTo>
                    <a:cubicBezTo>
                      <a:pt x="23753" y="70348"/>
                      <a:pt x="25758" y="70111"/>
                      <a:pt x="26915" y="70556"/>
                    </a:cubicBezTo>
                    <a:cubicBezTo>
                      <a:pt x="28341" y="71239"/>
                      <a:pt x="28611" y="75634"/>
                      <a:pt x="26028" y="75426"/>
                    </a:cubicBezTo>
                    <a:cubicBezTo>
                      <a:pt x="26028" y="76080"/>
                      <a:pt x="26606" y="76288"/>
                      <a:pt x="26336" y="76971"/>
                    </a:cubicBezTo>
                    <a:cubicBezTo>
                      <a:pt x="30616" y="77416"/>
                      <a:pt x="25758" y="80059"/>
                      <a:pt x="26336" y="81603"/>
                    </a:cubicBezTo>
                    <a:cubicBezTo>
                      <a:pt x="26336" y="81603"/>
                      <a:pt x="26336" y="81603"/>
                      <a:pt x="26606" y="81603"/>
                    </a:cubicBezTo>
                    <a:cubicBezTo>
                      <a:pt x="26606" y="82019"/>
                      <a:pt x="26606" y="82464"/>
                      <a:pt x="26606" y="82910"/>
                    </a:cubicBezTo>
                    <a:cubicBezTo>
                      <a:pt x="24601" y="83355"/>
                      <a:pt x="26028" y="86651"/>
                      <a:pt x="24331" y="86651"/>
                    </a:cubicBezTo>
                    <a:cubicBezTo>
                      <a:pt x="25758" y="86889"/>
                      <a:pt x="26336" y="88195"/>
                      <a:pt x="27763" y="87988"/>
                    </a:cubicBezTo>
                    <a:cubicBezTo>
                      <a:pt x="28341" y="87542"/>
                      <a:pt x="28611" y="86889"/>
                      <a:pt x="29768" y="87097"/>
                    </a:cubicBezTo>
                    <a:cubicBezTo>
                      <a:pt x="29498" y="88433"/>
                      <a:pt x="31773" y="89086"/>
                      <a:pt x="30038" y="89977"/>
                    </a:cubicBezTo>
                    <a:cubicBezTo>
                      <a:pt x="29190" y="90423"/>
                      <a:pt x="28611" y="92620"/>
                      <a:pt x="28611" y="93511"/>
                    </a:cubicBezTo>
                    <a:cubicBezTo>
                      <a:pt x="26336" y="93066"/>
                      <a:pt x="26606" y="97015"/>
                      <a:pt x="25758" y="98144"/>
                    </a:cubicBezTo>
                    <a:cubicBezTo>
                      <a:pt x="25179" y="99005"/>
                      <a:pt x="23444" y="99005"/>
                      <a:pt x="23753" y="99896"/>
                    </a:cubicBezTo>
                    <a:cubicBezTo>
                      <a:pt x="24023" y="100786"/>
                      <a:pt x="25179" y="102331"/>
                      <a:pt x="26028" y="102331"/>
                    </a:cubicBezTo>
                    <a:cubicBezTo>
                      <a:pt x="26336" y="103192"/>
                      <a:pt x="26336" y="104083"/>
                      <a:pt x="26028" y="104736"/>
                    </a:cubicBezTo>
                    <a:cubicBezTo>
                      <a:pt x="24910" y="104736"/>
                      <a:pt x="23753" y="105835"/>
                      <a:pt x="23753" y="106518"/>
                    </a:cubicBezTo>
                    <a:cubicBezTo>
                      <a:pt x="23444" y="107616"/>
                      <a:pt x="24910" y="108270"/>
                      <a:pt x="24910" y="109368"/>
                    </a:cubicBezTo>
                    <a:cubicBezTo>
                      <a:pt x="25179" y="109368"/>
                      <a:pt x="25179" y="109368"/>
                      <a:pt x="25179" y="109368"/>
                    </a:cubicBezTo>
                    <a:cubicBezTo>
                      <a:pt x="25758" y="110705"/>
                      <a:pt x="26336" y="112457"/>
                      <a:pt x="23753" y="111566"/>
                    </a:cubicBezTo>
                    <a:cubicBezTo>
                      <a:pt x="23753" y="112011"/>
                      <a:pt x="23753" y="112457"/>
                      <a:pt x="23753" y="112902"/>
                    </a:cubicBezTo>
                    <a:cubicBezTo>
                      <a:pt x="23444" y="112902"/>
                      <a:pt x="23444" y="113110"/>
                      <a:pt x="23174" y="112902"/>
                    </a:cubicBezTo>
                    <a:cubicBezTo>
                      <a:pt x="23174" y="113793"/>
                      <a:pt x="23174" y="114446"/>
                      <a:pt x="22904" y="115100"/>
                    </a:cubicBezTo>
                    <a:cubicBezTo>
                      <a:pt x="22904" y="115337"/>
                      <a:pt x="22596" y="115337"/>
                      <a:pt x="22326" y="115337"/>
                    </a:cubicBezTo>
                    <a:cubicBezTo>
                      <a:pt x="22326" y="115337"/>
                      <a:pt x="22017" y="115545"/>
                      <a:pt x="21748" y="115545"/>
                    </a:cubicBezTo>
                    <a:cubicBezTo>
                      <a:pt x="22017" y="115991"/>
                      <a:pt x="22326" y="116436"/>
                      <a:pt x="22904" y="116881"/>
                    </a:cubicBezTo>
                    <a:cubicBezTo>
                      <a:pt x="23753" y="117327"/>
                      <a:pt x="25449" y="117743"/>
                      <a:pt x="26606" y="118188"/>
                    </a:cubicBezTo>
                    <a:cubicBezTo>
                      <a:pt x="28341" y="118634"/>
                      <a:pt x="30038" y="119287"/>
                      <a:pt x="31773" y="119732"/>
                    </a:cubicBezTo>
                    <a:cubicBezTo>
                      <a:pt x="32622" y="119732"/>
                      <a:pt x="33470" y="119732"/>
                      <a:pt x="34357" y="119732"/>
                    </a:cubicBezTo>
                    <a:cubicBezTo>
                      <a:pt x="34627" y="119732"/>
                      <a:pt x="34897" y="119970"/>
                      <a:pt x="35205" y="119732"/>
                    </a:cubicBezTo>
                    <a:cubicBezTo>
                      <a:pt x="35205" y="119732"/>
                      <a:pt x="35475" y="119287"/>
                      <a:pt x="35784" y="119287"/>
                    </a:cubicBezTo>
                    <a:lnTo>
                      <a:pt x="35784" y="119287"/>
                    </a:lnTo>
                    <a:cubicBezTo>
                      <a:pt x="36053" y="119079"/>
                      <a:pt x="36053" y="118426"/>
                      <a:pt x="36902" y="118188"/>
                    </a:cubicBezTo>
                    <a:cubicBezTo>
                      <a:pt x="37210" y="117980"/>
                      <a:pt x="38059" y="118188"/>
                      <a:pt x="38637" y="118188"/>
                    </a:cubicBezTo>
                    <a:cubicBezTo>
                      <a:pt x="39485" y="118188"/>
                      <a:pt x="40372" y="117980"/>
                      <a:pt x="41221" y="117743"/>
                    </a:cubicBezTo>
                    <a:cubicBezTo>
                      <a:pt x="41491" y="117535"/>
                      <a:pt x="42069" y="117327"/>
                      <a:pt x="42377" y="117089"/>
                    </a:cubicBezTo>
                    <a:cubicBezTo>
                      <a:pt x="42647" y="116436"/>
                      <a:pt x="42917" y="115991"/>
                      <a:pt x="43496" y="115545"/>
                    </a:cubicBezTo>
                    <a:cubicBezTo>
                      <a:pt x="44074" y="115337"/>
                      <a:pt x="44922" y="115337"/>
                      <a:pt x="45231" y="115100"/>
                    </a:cubicBezTo>
                    <a:cubicBezTo>
                      <a:pt x="45501" y="115100"/>
                      <a:pt x="46079" y="115100"/>
                      <a:pt x="46349" y="115100"/>
                    </a:cubicBezTo>
                    <a:cubicBezTo>
                      <a:pt x="46658" y="115100"/>
                      <a:pt x="46928" y="114684"/>
                      <a:pt x="47506" y="114684"/>
                    </a:cubicBezTo>
                    <a:cubicBezTo>
                      <a:pt x="48393" y="114239"/>
                      <a:pt x="48971" y="114239"/>
                      <a:pt x="49820" y="113556"/>
                    </a:cubicBezTo>
                    <a:cubicBezTo>
                      <a:pt x="50398" y="113110"/>
                      <a:pt x="50938" y="112457"/>
                      <a:pt x="51246" y="111804"/>
                    </a:cubicBezTo>
                    <a:cubicBezTo>
                      <a:pt x="51516" y="111358"/>
                      <a:pt x="51516" y="110913"/>
                      <a:pt x="51825" y="110705"/>
                    </a:cubicBezTo>
                    <a:cubicBezTo>
                      <a:pt x="52365" y="110259"/>
                      <a:pt x="52365" y="110259"/>
                      <a:pt x="52673" y="109814"/>
                    </a:cubicBezTo>
                    <a:cubicBezTo>
                      <a:pt x="52673" y="109606"/>
                      <a:pt x="52673" y="108715"/>
                      <a:pt x="52673" y="108507"/>
                    </a:cubicBezTo>
                    <a:cubicBezTo>
                      <a:pt x="52365" y="108270"/>
                      <a:pt x="51246" y="108270"/>
                      <a:pt x="51246" y="108507"/>
                    </a:cubicBezTo>
                    <a:cubicBezTo>
                      <a:pt x="50668" y="108507"/>
                      <a:pt x="49820" y="108507"/>
                      <a:pt x="49241" y="108507"/>
                    </a:cubicBezTo>
                    <a:cubicBezTo>
                      <a:pt x="49511" y="107616"/>
                      <a:pt x="51825" y="108062"/>
                      <a:pt x="52365" y="108062"/>
                    </a:cubicBezTo>
                    <a:cubicBezTo>
                      <a:pt x="52673" y="107409"/>
                      <a:pt x="52673" y="106963"/>
                      <a:pt x="53251" y="106518"/>
                    </a:cubicBezTo>
                    <a:cubicBezTo>
                      <a:pt x="53521" y="106280"/>
                      <a:pt x="54100" y="105835"/>
                      <a:pt x="54100" y="105419"/>
                    </a:cubicBezTo>
                    <a:cubicBezTo>
                      <a:pt x="54370" y="104291"/>
                      <a:pt x="54100" y="103192"/>
                      <a:pt x="54100" y="102093"/>
                    </a:cubicBezTo>
                    <a:cubicBezTo>
                      <a:pt x="54370" y="101648"/>
                      <a:pt x="54370" y="100549"/>
                      <a:pt x="54948" y="100103"/>
                    </a:cubicBezTo>
                    <a:cubicBezTo>
                      <a:pt x="55257" y="99896"/>
                      <a:pt x="55526" y="100103"/>
                      <a:pt x="55835" y="99896"/>
                    </a:cubicBezTo>
                    <a:cubicBezTo>
                      <a:pt x="56375" y="99896"/>
                      <a:pt x="56375" y="99688"/>
                      <a:pt x="56953" y="99450"/>
                    </a:cubicBezTo>
                    <a:cubicBezTo>
                      <a:pt x="57532" y="99005"/>
                      <a:pt x="58419" y="99242"/>
                      <a:pt x="58958" y="98797"/>
                    </a:cubicBezTo>
                    <a:cubicBezTo>
                      <a:pt x="59537" y="98351"/>
                      <a:pt x="59845" y="97698"/>
                      <a:pt x="60424" y="97461"/>
                    </a:cubicBezTo>
                    <a:cubicBezTo>
                      <a:pt x="60964" y="97015"/>
                      <a:pt x="62120" y="97015"/>
                      <a:pt x="62969" y="97015"/>
                    </a:cubicBezTo>
                    <a:cubicBezTo>
                      <a:pt x="64704" y="96807"/>
                      <a:pt x="66709" y="96570"/>
                      <a:pt x="68406" y="96154"/>
                    </a:cubicBezTo>
                    <a:cubicBezTo>
                      <a:pt x="68984" y="95916"/>
                      <a:pt x="69293" y="95916"/>
                      <a:pt x="69871" y="95916"/>
                    </a:cubicBezTo>
                    <a:cubicBezTo>
                      <a:pt x="69871" y="95916"/>
                      <a:pt x="70141" y="95708"/>
                      <a:pt x="70141" y="95471"/>
                    </a:cubicBezTo>
                    <a:cubicBezTo>
                      <a:pt x="70411" y="95263"/>
                      <a:pt x="71298" y="95263"/>
                      <a:pt x="71876" y="95263"/>
                    </a:cubicBezTo>
                    <a:cubicBezTo>
                      <a:pt x="72146" y="94818"/>
                      <a:pt x="72146" y="94818"/>
                      <a:pt x="72724" y="94610"/>
                    </a:cubicBezTo>
                    <a:cubicBezTo>
                      <a:pt x="72994" y="94610"/>
                      <a:pt x="73573" y="94610"/>
                      <a:pt x="73843" y="94610"/>
                    </a:cubicBezTo>
                    <a:cubicBezTo>
                      <a:pt x="75308" y="94164"/>
                      <a:pt x="76735" y="93927"/>
                      <a:pt x="78431" y="94164"/>
                    </a:cubicBezTo>
                    <a:cubicBezTo>
                      <a:pt x="79318" y="94164"/>
                      <a:pt x="80167" y="94372"/>
                      <a:pt x="81323" y="94372"/>
                    </a:cubicBezTo>
                    <a:cubicBezTo>
                      <a:pt x="81863" y="94372"/>
                      <a:pt x="82172" y="94164"/>
                      <a:pt x="82750" y="93927"/>
                    </a:cubicBezTo>
                    <a:cubicBezTo>
                      <a:pt x="82442" y="93927"/>
                      <a:pt x="81863" y="93719"/>
                      <a:pt x="81593" y="93719"/>
                    </a:cubicBezTo>
                    <a:cubicBezTo>
                      <a:pt x="81593" y="93511"/>
                      <a:pt x="81323" y="93273"/>
                      <a:pt x="81015" y="93066"/>
                    </a:cubicBezTo>
                    <a:cubicBezTo>
                      <a:pt x="80745" y="93066"/>
                      <a:pt x="80437" y="93066"/>
                      <a:pt x="80167" y="92828"/>
                    </a:cubicBezTo>
                    <a:cubicBezTo>
                      <a:pt x="79318" y="92412"/>
                      <a:pt x="78740" y="92175"/>
                      <a:pt x="77853" y="91967"/>
                    </a:cubicBezTo>
                    <a:cubicBezTo>
                      <a:pt x="75000" y="90868"/>
                      <a:pt x="76735" y="87542"/>
                      <a:pt x="77853" y="85998"/>
                    </a:cubicBezTo>
                    <a:cubicBezTo>
                      <a:pt x="78431" y="84899"/>
                      <a:pt x="79897" y="84454"/>
                      <a:pt x="80437" y="83593"/>
                    </a:cubicBezTo>
                    <a:cubicBezTo>
                      <a:pt x="80745" y="82702"/>
                      <a:pt x="81323" y="82019"/>
                      <a:pt x="82442" y="81603"/>
                    </a:cubicBezTo>
                    <a:cubicBezTo>
                      <a:pt x="82442" y="80267"/>
                      <a:pt x="84177" y="79613"/>
                      <a:pt x="85295" y="78723"/>
                    </a:cubicBezTo>
                    <a:cubicBezTo>
                      <a:pt x="85604" y="78277"/>
                      <a:pt x="85874" y="78069"/>
                      <a:pt x="86182" y="77832"/>
                    </a:cubicBezTo>
                    <a:cubicBezTo>
                      <a:pt x="86452" y="77624"/>
                      <a:pt x="86760" y="77624"/>
                      <a:pt x="87030" y="77416"/>
                    </a:cubicBezTo>
                    <a:cubicBezTo>
                      <a:pt x="88187" y="76733"/>
                      <a:pt x="87030" y="76733"/>
                      <a:pt x="86452" y="76525"/>
                    </a:cubicBezTo>
                    <a:cubicBezTo>
                      <a:pt x="86452" y="76080"/>
                      <a:pt x="86452" y="73882"/>
                      <a:pt x="87300" y="74090"/>
                    </a:cubicBezTo>
                    <a:cubicBezTo>
                      <a:pt x="87300" y="73645"/>
                      <a:pt x="87300" y="73199"/>
                      <a:pt x="87609" y="72991"/>
                    </a:cubicBezTo>
                    <a:cubicBezTo>
                      <a:pt x="87879" y="72546"/>
                      <a:pt x="89035" y="71655"/>
                      <a:pt x="89614" y="71447"/>
                    </a:cubicBezTo>
                    <a:cubicBezTo>
                      <a:pt x="90192" y="71239"/>
                      <a:pt x="91041" y="71239"/>
                      <a:pt x="91619" y="71239"/>
                    </a:cubicBezTo>
                    <a:cubicBezTo>
                      <a:pt x="92197" y="71239"/>
                      <a:pt x="92776" y="71239"/>
                      <a:pt x="93046" y="71239"/>
                    </a:cubicBezTo>
                    <a:cubicBezTo>
                      <a:pt x="93316" y="71447"/>
                      <a:pt x="93624" y="71447"/>
                      <a:pt x="93894" y="71447"/>
                    </a:cubicBezTo>
                    <a:cubicBezTo>
                      <a:pt x="94781" y="71239"/>
                      <a:pt x="95321" y="71893"/>
                      <a:pt x="96208" y="71655"/>
                    </a:cubicBezTo>
                    <a:cubicBezTo>
                      <a:pt x="95899" y="71239"/>
                      <a:pt x="95899" y="70794"/>
                      <a:pt x="95629" y="70556"/>
                    </a:cubicBezTo>
                    <a:cubicBezTo>
                      <a:pt x="95899" y="70348"/>
                      <a:pt x="96208" y="70348"/>
                      <a:pt x="96748" y="70348"/>
                    </a:cubicBezTo>
                    <a:cubicBezTo>
                      <a:pt x="97904" y="70348"/>
                      <a:pt x="99061" y="70556"/>
                      <a:pt x="100218" y="70556"/>
                    </a:cubicBezTo>
                    <a:cubicBezTo>
                      <a:pt x="100488" y="70556"/>
                      <a:pt x="101066" y="70556"/>
                      <a:pt x="101336" y="70556"/>
                    </a:cubicBezTo>
                    <a:cubicBezTo>
                      <a:pt x="101645" y="70794"/>
                      <a:pt x="101915" y="71002"/>
                      <a:pt x="102493" y="71002"/>
                    </a:cubicBezTo>
                    <a:cubicBezTo>
                      <a:pt x="102802" y="71002"/>
                      <a:pt x="103341" y="70794"/>
                      <a:pt x="103650" y="71002"/>
                    </a:cubicBezTo>
                    <a:cubicBezTo>
                      <a:pt x="104228" y="71239"/>
                      <a:pt x="103071" y="71893"/>
                      <a:pt x="102802" y="72100"/>
                    </a:cubicBezTo>
                    <a:cubicBezTo>
                      <a:pt x="103071" y="72100"/>
                      <a:pt x="103341" y="72100"/>
                      <a:pt x="103650" y="72100"/>
                    </a:cubicBezTo>
                    <a:cubicBezTo>
                      <a:pt x="104768" y="70111"/>
                      <a:pt x="104768" y="70111"/>
                      <a:pt x="104768" y="70111"/>
                    </a:cubicBezTo>
                    <a:cubicBezTo>
                      <a:pt x="104768" y="68804"/>
                      <a:pt x="104768" y="67468"/>
                      <a:pt x="104768" y="66161"/>
                    </a:cubicBezTo>
                    <a:cubicBezTo>
                      <a:pt x="104498" y="63518"/>
                      <a:pt x="104228" y="60876"/>
                      <a:pt x="104228" y="58203"/>
                    </a:cubicBezTo>
                    <a:cubicBezTo>
                      <a:pt x="104228" y="56005"/>
                      <a:pt x="104228" y="53808"/>
                      <a:pt x="104228" y="51373"/>
                    </a:cubicBezTo>
                    <a:cubicBezTo>
                      <a:pt x="104228" y="50274"/>
                      <a:pt x="104228" y="48938"/>
                      <a:pt x="103920" y="47839"/>
                    </a:cubicBezTo>
                    <a:cubicBezTo>
                      <a:pt x="103920" y="47631"/>
                      <a:pt x="103650" y="47631"/>
                      <a:pt x="103650" y="47423"/>
                    </a:cubicBezTo>
                    <a:cubicBezTo>
                      <a:pt x="103650" y="46978"/>
                      <a:pt x="103650" y="46533"/>
                      <a:pt x="103650" y="46295"/>
                    </a:cubicBezTo>
                    <a:cubicBezTo>
                      <a:pt x="103650" y="45879"/>
                      <a:pt x="103341" y="45879"/>
                      <a:pt x="103071" y="45642"/>
                    </a:cubicBezTo>
                    <a:cubicBezTo>
                      <a:pt x="102223" y="44543"/>
                      <a:pt x="102802" y="42345"/>
                      <a:pt x="103071" y="41247"/>
                    </a:cubicBezTo>
                    <a:cubicBezTo>
                      <a:pt x="103341" y="41009"/>
                      <a:pt x="103341" y="40564"/>
                      <a:pt x="103341" y="40356"/>
                    </a:cubicBezTo>
                    <a:cubicBezTo>
                      <a:pt x="103071" y="40356"/>
                      <a:pt x="102802" y="40118"/>
                      <a:pt x="102493" y="40356"/>
                    </a:cubicBezTo>
                    <a:cubicBezTo>
                      <a:pt x="102223" y="40356"/>
                      <a:pt x="101915" y="40356"/>
                      <a:pt x="101915" y="40356"/>
                    </a:cubicBezTo>
                    <a:cubicBezTo>
                      <a:pt x="101645" y="40356"/>
                      <a:pt x="101336" y="40356"/>
                      <a:pt x="101336" y="40356"/>
                    </a:cubicBezTo>
                    <a:lnTo>
                      <a:pt x="101066" y="39910"/>
                    </a:lnTo>
                    <a:cubicBezTo>
                      <a:pt x="101066" y="39703"/>
                      <a:pt x="100796" y="39465"/>
                      <a:pt x="100488" y="39465"/>
                    </a:cubicBezTo>
                    <a:cubicBezTo>
                      <a:pt x="100488" y="39910"/>
                      <a:pt x="99331" y="39910"/>
                      <a:pt x="99331" y="39465"/>
                    </a:cubicBezTo>
                    <a:cubicBezTo>
                      <a:pt x="98791" y="39465"/>
                      <a:pt x="98483" y="39257"/>
                      <a:pt x="97904" y="39020"/>
                    </a:cubicBezTo>
                    <a:cubicBezTo>
                      <a:pt x="98791" y="38158"/>
                      <a:pt x="96478" y="37475"/>
                      <a:pt x="95629" y="37475"/>
                    </a:cubicBezTo>
                    <a:cubicBezTo>
                      <a:pt x="95899" y="36822"/>
                      <a:pt x="97634" y="37060"/>
                      <a:pt x="97634" y="37060"/>
                    </a:cubicBezTo>
                    <a:cubicBezTo>
                      <a:pt x="97904" y="36377"/>
                      <a:pt x="97326" y="35961"/>
                      <a:pt x="98213" y="35723"/>
                    </a:cubicBezTo>
                    <a:cubicBezTo>
                      <a:pt x="98213" y="35515"/>
                      <a:pt x="98213" y="35515"/>
                      <a:pt x="98213" y="35278"/>
                    </a:cubicBezTo>
                    <a:cubicBezTo>
                      <a:pt x="97326" y="35278"/>
                      <a:pt x="97056" y="34832"/>
                      <a:pt x="97326" y="34387"/>
                    </a:cubicBezTo>
                    <a:cubicBezTo>
                      <a:pt x="97904" y="34387"/>
                      <a:pt x="98791" y="33971"/>
                      <a:pt x="99061" y="34387"/>
                    </a:cubicBezTo>
                    <a:cubicBezTo>
                      <a:pt x="99331" y="34625"/>
                      <a:pt x="99061" y="35515"/>
                      <a:pt x="99910" y="35070"/>
                    </a:cubicBezTo>
                    <a:cubicBezTo>
                      <a:pt x="100488" y="34832"/>
                      <a:pt x="100218" y="33971"/>
                      <a:pt x="100796" y="34179"/>
                    </a:cubicBezTo>
                    <a:cubicBezTo>
                      <a:pt x="101645" y="34387"/>
                      <a:pt x="101336" y="35070"/>
                      <a:pt x="100796" y="35278"/>
                    </a:cubicBezTo>
                    <a:cubicBezTo>
                      <a:pt x="100796" y="35278"/>
                      <a:pt x="101066" y="35723"/>
                      <a:pt x="101336" y="35723"/>
                    </a:cubicBezTo>
                    <a:cubicBezTo>
                      <a:pt x="101066" y="35723"/>
                      <a:pt x="100796" y="35961"/>
                      <a:pt x="100796" y="36169"/>
                    </a:cubicBezTo>
                    <a:cubicBezTo>
                      <a:pt x="101066" y="36377"/>
                      <a:pt x="101645" y="36169"/>
                      <a:pt x="101915" y="36169"/>
                    </a:cubicBezTo>
                    <a:cubicBezTo>
                      <a:pt x="102493" y="35961"/>
                      <a:pt x="103341" y="35723"/>
                      <a:pt x="104228" y="35961"/>
                    </a:cubicBezTo>
                    <a:cubicBezTo>
                      <a:pt x="104498" y="35515"/>
                      <a:pt x="104768" y="34832"/>
                      <a:pt x="105077" y="34387"/>
                    </a:cubicBezTo>
                    <a:cubicBezTo>
                      <a:pt x="105347" y="33971"/>
                      <a:pt x="105347" y="33288"/>
                      <a:pt x="105347" y="32843"/>
                    </a:cubicBezTo>
                    <a:cubicBezTo>
                      <a:pt x="105655" y="32635"/>
                      <a:pt x="105925" y="31982"/>
                      <a:pt x="105655" y="31744"/>
                    </a:cubicBezTo>
                    <a:cubicBezTo>
                      <a:pt x="105655" y="31299"/>
                      <a:pt x="104228" y="31982"/>
                      <a:pt x="104228" y="31299"/>
                    </a:cubicBezTo>
                    <a:cubicBezTo>
                      <a:pt x="104228" y="30883"/>
                      <a:pt x="105077" y="30438"/>
                      <a:pt x="105655" y="30438"/>
                    </a:cubicBezTo>
                    <a:cubicBezTo>
                      <a:pt x="105925" y="30645"/>
                      <a:pt x="106503" y="31299"/>
                      <a:pt x="106233" y="31299"/>
                    </a:cubicBezTo>
                    <a:cubicBezTo>
                      <a:pt x="106773" y="31299"/>
                      <a:pt x="106773" y="31091"/>
                      <a:pt x="107082" y="30883"/>
                    </a:cubicBezTo>
                    <a:cubicBezTo>
                      <a:pt x="107082" y="30645"/>
                      <a:pt x="107082" y="30645"/>
                      <a:pt x="107082" y="30438"/>
                    </a:cubicBezTo>
                    <a:cubicBezTo>
                      <a:pt x="107082" y="30200"/>
                      <a:pt x="107352" y="30200"/>
                      <a:pt x="107352" y="29992"/>
                    </a:cubicBezTo>
                    <a:cubicBezTo>
                      <a:pt x="107352" y="29547"/>
                      <a:pt x="107352" y="29339"/>
                      <a:pt x="107660" y="29101"/>
                    </a:cubicBezTo>
                    <a:cubicBezTo>
                      <a:pt x="107930" y="28893"/>
                      <a:pt x="108239" y="28656"/>
                      <a:pt x="108508" y="28448"/>
                    </a:cubicBezTo>
                    <a:cubicBezTo>
                      <a:pt x="109357" y="27795"/>
                      <a:pt x="110514" y="27349"/>
                      <a:pt x="111362" y="26696"/>
                    </a:cubicBezTo>
                    <a:cubicBezTo>
                      <a:pt x="111940" y="26250"/>
                      <a:pt x="111940" y="26013"/>
                      <a:pt x="111940" y="25567"/>
                    </a:cubicBezTo>
                    <a:cubicBezTo>
                      <a:pt x="112249" y="25122"/>
                      <a:pt x="112789" y="24914"/>
                      <a:pt x="113097" y="24706"/>
                    </a:cubicBezTo>
                    <a:cubicBezTo>
                      <a:pt x="113367" y="24261"/>
                      <a:pt x="113367" y="23815"/>
                      <a:pt x="113367" y="23370"/>
                    </a:cubicBezTo>
                    <a:cubicBezTo>
                      <a:pt x="113097" y="22925"/>
                      <a:pt x="112789" y="22925"/>
                      <a:pt x="112249" y="22717"/>
                    </a:cubicBezTo>
                    <a:cubicBezTo>
                      <a:pt x="111940" y="22717"/>
                      <a:pt x="111670" y="22271"/>
                      <a:pt x="111092" y="22271"/>
                    </a:cubicBezTo>
                    <a:cubicBezTo>
                      <a:pt x="111670" y="22271"/>
                      <a:pt x="111940" y="22271"/>
                      <a:pt x="112249" y="22271"/>
                    </a:cubicBezTo>
                    <a:cubicBezTo>
                      <a:pt x="112519" y="22479"/>
                      <a:pt x="112789" y="22717"/>
                      <a:pt x="113097" y="22717"/>
                    </a:cubicBezTo>
                    <a:cubicBezTo>
                      <a:pt x="114524" y="22925"/>
                      <a:pt x="115951" y="19628"/>
                      <a:pt x="116221" y="18737"/>
                    </a:cubicBezTo>
                    <a:cubicBezTo>
                      <a:pt x="116799" y="17639"/>
                      <a:pt x="117377" y="17193"/>
                      <a:pt x="117377" y="16095"/>
                    </a:cubicBezTo>
                    <a:cubicBezTo>
                      <a:pt x="117686" y="15204"/>
                      <a:pt x="117377" y="14342"/>
                      <a:pt x="117686" y="13452"/>
                    </a:cubicBezTo>
                    <a:cubicBezTo>
                      <a:pt x="117686" y="11462"/>
                      <a:pt x="119691" y="10363"/>
                      <a:pt x="119691" y="8611"/>
                    </a:cubicBezTo>
                    <a:cubicBezTo>
                      <a:pt x="119961" y="7067"/>
                      <a:pt x="119961" y="5523"/>
                      <a:pt x="119383" y="3979"/>
                    </a:cubicBezTo>
                    <a:cubicBezTo>
                      <a:pt x="119113" y="3088"/>
                      <a:pt x="118226" y="2435"/>
                      <a:pt x="117686" y="1752"/>
                    </a:cubicBezTo>
                    <a:cubicBezTo>
                      <a:pt x="115951" y="1306"/>
                      <a:pt x="114524" y="890"/>
                      <a:pt x="113367" y="653"/>
                    </a:cubicBezTo>
                    <a:cubicBezTo>
                      <a:pt x="113097" y="1306"/>
                      <a:pt x="112519" y="1752"/>
                      <a:pt x="111670" y="1544"/>
                    </a:cubicBezTo>
                    <a:close/>
                    <a:moveTo>
                      <a:pt x="100488" y="57342"/>
                    </a:moveTo>
                    <a:lnTo>
                      <a:pt x="100488" y="57342"/>
                    </a:lnTo>
                    <a:cubicBezTo>
                      <a:pt x="101336" y="57104"/>
                      <a:pt x="102223" y="57104"/>
                      <a:pt x="102802" y="57342"/>
                    </a:cubicBezTo>
                    <a:cubicBezTo>
                      <a:pt x="103071" y="57550"/>
                      <a:pt x="103341" y="57995"/>
                      <a:pt x="103650" y="58440"/>
                    </a:cubicBezTo>
                    <a:cubicBezTo>
                      <a:pt x="103920" y="59094"/>
                      <a:pt x="103920" y="60193"/>
                      <a:pt x="103650" y="61083"/>
                    </a:cubicBezTo>
                    <a:cubicBezTo>
                      <a:pt x="102802" y="61529"/>
                      <a:pt x="103071" y="61291"/>
                      <a:pt x="102223" y="60876"/>
                    </a:cubicBezTo>
                    <a:cubicBezTo>
                      <a:pt x="101915" y="60638"/>
                      <a:pt x="101645" y="60638"/>
                      <a:pt x="101336" y="60430"/>
                    </a:cubicBezTo>
                    <a:cubicBezTo>
                      <a:pt x="101066" y="60193"/>
                      <a:pt x="101336" y="59985"/>
                      <a:pt x="100796" y="59985"/>
                    </a:cubicBezTo>
                    <a:lnTo>
                      <a:pt x="100796" y="59985"/>
                    </a:lnTo>
                    <a:cubicBezTo>
                      <a:pt x="99910" y="59777"/>
                      <a:pt x="99061" y="58886"/>
                      <a:pt x="99061" y="58440"/>
                    </a:cubicBezTo>
                    <a:cubicBezTo>
                      <a:pt x="100218" y="58440"/>
                      <a:pt x="99640" y="57550"/>
                      <a:pt x="100488" y="57342"/>
                    </a:cubicBez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4" name="Shape 2616">
                <a:extLst>
                  <a:ext uri="{FF2B5EF4-FFF2-40B4-BE49-F238E27FC236}">
                    <a16:creationId xmlns:a16="http://schemas.microsoft.com/office/drawing/2014/main" id="{AC2F3E9E-1319-F849-C22A-1B33727C204B}"/>
                  </a:ext>
                </a:extLst>
              </p:cNvPr>
              <p:cNvSpPr/>
              <p:nvPr/>
            </p:nvSpPr>
            <p:spPr>
              <a:xfrm>
                <a:off x="8280163" y="3332505"/>
                <a:ext cx="681518" cy="530473"/>
              </a:xfrm>
              <a:custGeom>
                <a:avLst/>
                <a:gdLst/>
                <a:ahLst/>
                <a:cxnLst/>
                <a:rect l="0" t="0" r="0" b="0"/>
                <a:pathLst>
                  <a:path w="120000" h="120000" extrusionOk="0">
                    <a:moveTo>
                      <a:pt x="108155" y="399"/>
                    </a:moveTo>
                    <a:lnTo>
                      <a:pt x="108155" y="399"/>
                    </a:lnTo>
                    <a:cubicBezTo>
                      <a:pt x="107844" y="399"/>
                      <a:pt x="107844" y="2593"/>
                      <a:pt x="107844" y="2593"/>
                    </a:cubicBezTo>
                    <a:cubicBezTo>
                      <a:pt x="106718" y="2593"/>
                      <a:pt x="107300" y="4089"/>
                      <a:pt x="106990" y="4837"/>
                    </a:cubicBezTo>
                    <a:cubicBezTo>
                      <a:pt x="105553" y="4837"/>
                      <a:pt x="104116" y="4837"/>
                      <a:pt x="102679" y="4837"/>
                    </a:cubicBezTo>
                    <a:cubicBezTo>
                      <a:pt x="102097" y="6683"/>
                      <a:pt x="101786" y="10374"/>
                      <a:pt x="100077" y="10773"/>
                    </a:cubicBezTo>
                    <a:cubicBezTo>
                      <a:pt x="96621" y="11122"/>
                      <a:pt x="98912" y="15561"/>
                      <a:pt x="98058" y="18154"/>
                    </a:cubicBezTo>
                    <a:cubicBezTo>
                      <a:pt x="97786" y="19650"/>
                      <a:pt x="96310" y="19251"/>
                      <a:pt x="96310" y="21097"/>
                    </a:cubicBezTo>
                    <a:cubicBezTo>
                      <a:pt x="96310" y="22593"/>
                      <a:pt x="96310" y="25187"/>
                      <a:pt x="95728" y="26683"/>
                    </a:cubicBezTo>
                    <a:cubicBezTo>
                      <a:pt x="95456" y="27431"/>
                      <a:pt x="94291" y="26683"/>
                      <a:pt x="93708" y="27032"/>
                    </a:cubicBezTo>
                    <a:cubicBezTo>
                      <a:pt x="92582" y="27780"/>
                      <a:pt x="93436" y="28877"/>
                      <a:pt x="93165" y="30024"/>
                    </a:cubicBezTo>
                    <a:cubicBezTo>
                      <a:pt x="91417" y="31122"/>
                      <a:pt x="90834" y="27780"/>
                      <a:pt x="89398" y="27780"/>
                    </a:cubicBezTo>
                    <a:cubicBezTo>
                      <a:pt x="89398" y="29625"/>
                      <a:pt x="87378" y="31122"/>
                      <a:pt x="86213" y="30773"/>
                    </a:cubicBezTo>
                    <a:cubicBezTo>
                      <a:pt x="86213" y="29625"/>
                      <a:pt x="85669" y="27431"/>
                      <a:pt x="84504" y="28528"/>
                    </a:cubicBezTo>
                    <a:cubicBezTo>
                      <a:pt x="83922" y="28877"/>
                      <a:pt x="84194" y="29625"/>
                      <a:pt x="83922" y="30374"/>
                    </a:cubicBezTo>
                    <a:cubicBezTo>
                      <a:pt x="83339" y="30773"/>
                      <a:pt x="82757" y="30773"/>
                      <a:pt x="82485" y="31471"/>
                    </a:cubicBezTo>
                    <a:cubicBezTo>
                      <a:pt x="81902" y="33316"/>
                      <a:pt x="82485" y="37406"/>
                      <a:pt x="79883" y="36708"/>
                    </a:cubicBezTo>
                    <a:cubicBezTo>
                      <a:pt x="79883" y="34812"/>
                      <a:pt x="78174" y="36309"/>
                      <a:pt x="77592" y="35561"/>
                    </a:cubicBezTo>
                    <a:cubicBezTo>
                      <a:pt x="77009" y="34463"/>
                      <a:pt x="77592" y="32618"/>
                      <a:pt x="77281" y="31471"/>
                    </a:cubicBezTo>
                    <a:cubicBezTo>
                      <a:pt x="77281" y="27431"/>
                      <a:pt x="75262" y="30773"/>
                      <a:pt x="73242" y="30024"/>
                    </a:cubicBezTo>
                    <a:cubicBezTo>
                      <a:pt x="73242" y="28528"/>
                      <a:pt x="74097" y="26284"/>
                      <a:pt x="72970" y="24837"/>
                    </a:cubicBezTo>
                    <a:cubicBezTo>
                      <a:pt x="72388" y="24089"/>
                      <a:pt x="71533" y="23740"/>
                      <a:pt x="71223" y="22593"/>
                    </a:cubicBezTo>
                    <a:cubicBezTo>
                      <a:pt x="71223" y="22244"/>
                      <a:pt x="71223" y="22244"/>
                      <a:pt x="70951" y="21845"/>
                    </a:cubicBezTo>
                    <a:cubicBezTo>
                      <a:pt x="69786" y="22244"/>
                      <a:pt x="65747" y="24438"/>
                      <a:pt x="65747" y="21496"/>
                    </a:cubicBezTo>
                    <a:cubicBezTo>
                      <a:pt x="64893" y="21097"/>
                      <a:pt x="63456" y="20748"/>
                      <a:pt x="62873" y="21097"/>
                    </a:cubicBezTo>
                    <a:cubicBezTo>
                      <a:pt x="61708" y="21845"/>
                      <a:pt x="62563" y="23341"/>
                      <a:pt x="62291" y="24438"/>
                    </a:cubicBezTo>
                    <a:cubicBezTo>
                      <a:pt x="62019" y="25187"/>
                      <a:pt x="61126" y="25187"/>
                      <a:pt x="61126" y="26284"/>
                    </a:cubicBezTo>
                    <a:cubicBezTo>
                      <a:pt x="61126" y="27032"/>
                      <a:pt x="61126" y="27431"/>
                      <a:pt x="60854" y="27780"/>
                    </a:cubicBezTo>
                    <a:cubicBezTo>
                      <a:pt x="60854" y="28877"/>
                      <a:pt x="60271" y="28877"/>
                      <a:pt x="59689" y="29276"/>
                    </a:cubicBezTo>
                    <a:cubicBezTo>
                      <a:pt x="58834" y="29276"/>
                      <a:pt x="58563" y="29276"/>
                      <a:pt x="58252" y="30024"/>
                    </a:cubicBezTo>
                    <a:cubicBezTo>
                      <a:pt x="58252" y="30773"/>
                      <a:pt x="57980" y="31870"/>
                      <a:pt x="57398" y="32219"/>
                    </a:cubicBezTo>
                    <a:cubicBezTo>
                      <a:pt x="55067" y="32618"/>
                      <a:pt x="53048" y="31870"/>
                      <a:pt x="51029" y="33316"/>
                    </a:cubicBezTo>
                    <a:cubicBezTo>
                      <a:pt x="51029" y="35960"/>
                      <a:pt x="48466" y="35211"/>
                      <a:pt x="47300" y="35561"/>
                    </a:cubicBezTo>
                    <a:cubicBezTo>
                      <a:pt x="46446" y="35960"/>
                      <a:pt x="46446" y="37406"/>
                      <a:pt x="45553" y="37805"/>
                    </a:cubicBezTo>
                    <a:cubicBezTo>
                      <a:pt x="45009" y="37805"/>
                      <a:pt x="44116" y="37406"/>
                      <a:pt x="43533" y="37057"/>
                    </a:cubicBezTo>
                    <a:cubicBezTo>
                      <a:pt x="41825" y="35960"/>
                      <a:pt x="41825" y="31870"/>
                      <a:pt x="39805" y="32219"/>
                    </a:cubicBezTo>
                    <a:cubicBezTo>
                      <a:pt x="38058" y="32618"/>
                      <a:pt x="38368" y="34064"/>
                      <a:pt x="37786" y="35211"/>
                    </a:cubicBezTo>
                    <a:cubicBezTo>
                      <a:pt x="37203" y="36708"/>
                      <a:pt x="35766" y="36309"/>
                      <a:pt x="34601" y="36309"/>
                    </a:cubicBezTo>
                    <a:cubicBezTo>
                      <a:pt x="34601" y="37406"/>
                      <a:pt x="34601" y="38553"/>
                      <a:pt x="34330" y="39650"/>
                    </a:cubicBezTo>
                    <a:cubicBezTo>
                      <a:pt x="32310" y="39650"/>
                      <a:pt x="28543" y="39251"/>
                      <a:pt x="28271" y="35960"/>
                    </a:cubicBezTo>
                    <a:cubicBezTo>
                      <a:pt x="28271" y="34064"/>
                      <a:pt x="28543" y="30374"/>
                      <a:pt x="26252" y="31122"/>
                    </a:cubicBezTo>
                    <a:cubicBezTo>
                      <a:pt x="25087" y="31471"/>
                      <a:pt x="22796" y="34463"/>
                      <a:pt x="21902" y="32219"/>
                    </a:cubicBezTo>
                    <a:cubicBezTo>
                      <a:pt x="21048" y="30024"/>
                      <a:pt x="20466" y="27780"/>
                      <a:pt x="18446" y="28179"/>
                    </a:cubicBezTo>
                    <a:cubicBezTo>
                      <a:pt x="18174" y="31870"/>
                      <a:pt x="16427" y="31122"/>
                      <a:pt x="13825" y="31122"/>
                    </a:cubicBezTo>
                    <a:cubicBezTo>
                      <a:pt x="11262" y="30773"/>
                      <a:pt x="7223" y="31471"/>
                      <a:pt x="4893" y="29276"/>
                    </a:cubicBezTo>
                    <a:cubicBezTo>
                      <a:pt x="4310" y="29276"/>
                      <a:pt x="3456" y="28877"/>
                      <a:pt x="2291" y="28528"/>
                    </a:cubicBezTo>
                    <a:cubicBezTo>
                      <a:pt x="2291" y="29276"/>
                      <a:pt x="2291" y="30024"/>
                      <a:pt x="2291" y="30773"/>
                    </a:cubicBezTo>
                    <a:cubicBezTo>
                      <a:pt x="2601" y="31471"/>
                      <a:pt x="3456" y="31870"/>
                      <a:pt x="2873" y="32967"/>
                    </a:cubicBezTo>
                    <a:cubicBezTo>
                      <a:pt x="2019" y="34463"/>
                      <a:pt x="1436" y="35561"/>
                      <a:pt x="2291" y="37057"/>
                    </a:cubicBezTo>
                    <a:cubicBezTo>
                      <a:pt x="3184" y="38902"/>
                      <a:pt x="1708" y="38902"/>
                      <a:pt x="854" y="40000"/>
                    </a:cubicBezTo>
                    <a:cubicBezTo>
                      <a:pt x="0" y="41147"/>
                      <a:pt x="582" y="41845"/>
                      <a:pt x="1165" y="42593"/>
                    </a:cubicBezTo>
                    <a:cubicBezTo>
                      <a:pt x="3184" y="42593"/>
                      <a:pt x="5203" y="43341"/>
                      <a:pt x="5203" y="45586"/>
                    </a:cubicBezTo>
                    <a:cubicBezTo>
                      <a:pt x="5475" y="49276"/>
                      <a:pt x="6330" y="50024"/>
                      <a:pt x="8349" y="51870"/>
                    </a:cubicBezTo>
                    <a:cubicBezTo>
                      <a:pt x="9514" y="52618"/>
                      <a:pt x="10097" y="53366"/>
                      <a:pt x="10368" y="54812"/>
                    </a:cubicBezTo>
                    <a:cubicBezTo>
                      <a:pt x="10679" y="56309"/>
                      <a:pt x="10951" y="58154"/>
                      <a:pt x="12388" y="57805"/>
                    </a:cubicBezTo>
                    <a:cubicBezTo>
                      <a:pt x="12388" y="58902"/>
                      <a:pt x="12388" y="60748"/>
                      <a:pt x="13281" y="61097"/>
                    </a:cubicBezTo>
                    <a:cubicBezTo>
                      <a:pt x="14407" y="61845"/>
                      <a:pt x="16155" y="60748"/>
                      <a:pt x="16737" y="61496"/>
                    </a:cubicBezTo>
                    <a:cubicBezTo>
                      <a:pt x="19339" y="64089"/>
                      <a:pt x="16737" y="69276"/>
                      <a:pt x="17320" y="72967"/>
                    </a:cubicBezTo>
                    <a:cubicBezTo>
                      <a:pt x="19339" y="72219"/>
                      <a:pt x="18757" y="77805"/>
                      <a:pt x="19029" y="79650"/>
                    </a:cubicBezTo>
                    <a:cubicBezTo>
                      <a:pt x="20194" y="79650"/>
                      <a:pt x="20776" y="81496"/>
                      <a:pt x="21320" y="82593"/>
                    </a:cubicBezTo>
                    <a:cubicBezTo>
                      <a:pt x="22485" y="85187"/>
                      <a:pt x="24504" y="84438"/>
                      <a:pt x="26252" y="84438"/>
                    </a:cubicBezTo>
                    <a:cubicBezTo>
                      <a:pt x="25941" y="86683"/>
                      <a:pt x="25398" y="88528"/>
                      <a:pt x="25398" y="90374"/>
                    </a:cubicBezTo>
                    <a:cubicBezTo>
                      <a:pt x="25398" y="92917"/>
                      <a:pt x="23067" y="92568"/>
                      <a:pt x="22213" y="94014"/>
                    </a:cubicBezTo>
                    <a:cubicBezTo>
                      <a:pt x="20776" y="95511"/>
                      <a:pt x="19883" y="97356"/>
                      <a:pt x="19339" y="99600"/>
                    </a:cubicBezTo>
                    <a:cubicBezTo>
                      <a:pt x="19883" y="99600"/>
                      <a:pt x="20466" y="99600"/>
                      <a:pt x="20776" y="100349"/>
                    </a:cubicBezTo>
                    <a:cubicBezTo>
                      <a:pt x="21631" y="101097"/>
                      <a:pt x="21631" y="102942"/>
                      <a:pt x="22485" y="104039"/>
                    </a:cubicBezTo>
                    <a:cubicBezTo>
                      <a:pt x="23922" y="106234"/>
                      <a:pt x="28543" y="106982"/>
                      <a:pt x="30873" y="105536"/>
                    </a:cubicBezTo>
                    <a:cubicBezTo>
                      <a:pt x="31728" y="104788"/>
                      <a:pt x="32582" y="104039"/>
                      <a:pt x="33747" y="103690"/>
                    </a:cubicBezTo>
                    <a:cubicBezTo>
                      <a:pt x="35766" y="103291"/>
                      <a:pt x="37475" y="104389"/>
                      <a:pt x="39495" y="104039"/>
                    </a:cubicBezTo>
                    <a:cubicBezTo>
                      <a:pt x="40932" y="103690"/>
                      <a:pt x="42407" y="103291"/>
                      <a:pt x="43844" y="102543"/>
                    </a:cubicBezTo>
                    <a:cubicBezTo>
                      <a:pt x="45009" y="101795"/>
                      <a:pt x="46135" y="100349"/>
                      <a:pt x="47572" y="100698"/>
                    </a:cubicBezTo>
                    <a:cubicBezTo>
                      <a:pt x="47883" y="104389"/>
                      <a:pt x="47883" y="108478"/>
                      <a:pt x="47572" y="112169"/>
                    </a:cubicBezTo>
                    <a:cubicBezTo>
                      <a:pt x="47300" y="112169"/>
                      <a:pt x="47300" y="112169"/>
                      <a:pt x="47029" y="112568"/>
                    </a:cubicBezTo>
                    <a:cubicBezTo>
                      <a:pt x="47029" y="114014"/>
                      <a:pt x="45553" y="114014"/>
                      <a:pt x="45281" y="115162"/>
                    </a:cubicBezTo>
                    <a:cubicBezTo>
                      <a:pt x="47300" y="115511"/>
                      <a:pt x="49320" y="117755"/>
                      <a:pt x="51611" y="117356"/>
                    </a:cubicBezTo>
                    <a:cubicBezTo>
                      <a:pt x="53359" y="117007"/>
                      <a:pt x="53941" y="114413"/>
                      <a:pt x="55378" y="113665"/>
                    </a:cubicBezTo>
                    <a:cubicBezTo>
                      <a:pt x="57087" y="112568"/>
                      <a:pt x="59417" y="113665"/>
                      <a:pt x="61126" y="114413"/>
                    </a:cubicBezTo>
                    <a:cubicBezTo>
                      <a:pt x="62873" y="115511"/>
                      <a:pt x="64893" y="117755"/>
                      <a:pt x="66640" y="115511"/>
                    </a:cubicBezTo>
                    <a:cubicBezTo>
                      <a:pt x="68349" y="116259"/>
                      <a:pt x="67495" y="117755"/>
                      <a:pt x="66640" y="118852"/>
                    </a:cubicBezTo>
                    <a:cubicBezTo>
                      <a:pt x="67766" y="119201"/>
                      <a:pt x="68621" y="119950"/>
                      <a:pt x="70097" y="119600"/>
                    </a:cubicBezTo>
                    <a:cubicBezTo>
                      <a:pt x="70951" y="118104"/>
                      <a:pt x="70097" y="114763"/>
                      <a:pt x="72660" y="115162"/>
                    </a:cubicBezTo>
                    <a:cubicBezTo>
                      <a:pt x="72970" y="112917"/>
                      <a:pt x="71533" y="111421"/>
                      <a:pt x="71805" y="109576"/>
                    </a:cubicBezTo>
                    <a:cubicBezTo>
                      <a:pt x="74407" y="108478"/>
                      <a:pt x="71223" y="102194"/>
                      <a:pt x="70640" y="100698"/>
                    </a:cubicBezTo>
                    <a:cubicBezTo>
                      <a:pt x="72077" y="100349"/>
                      <a:pt x="75262" y="98852"/>
                      <a:pt x="74990" y="101795"/>
                    </a:cubicBezTo>
                    <a:cubicBezTo>
                      <a:pt x="77009" y="102194"/>
                      <a:pt x="79611" y="101097"/>
                      <a:pt x="81048" y="103291"/>
                    </a:cubicBezTo>
                    <a:cubicBezTo>
                      <a:pt x="81902" y="104389"/>
                      <a:pt x="83922" y="107381"/>
                      <a:pt x="83611" y="108827"/>
                    </a:cubicBezTo>
                    <a:cubicBezTo>
                      <a:pt x="83922" y="108827"/>
                      <a:pt x="84504" y="108827"/>
                      <a:pt x="84776" y="108478"/>
                    </a:cubicBezTo>
                    <a:cubicBezTo>
                      <a:pt x="85669" y="104039"/>
                      <a:pt x="90834" y="108129"/>
                      <a:pt x="90252" y="111820"/>
                    </a:cubicBezTo>
                    <a:cubicBezTo>
                      <a:pt x="90834" y="111820"/>
                      <a:pt x="91145" y="111820"/>
                      <a:pt x="91417" y="111820"/>
                    </a:cubicBezTo>
                    <a:cubicBezTo>
                      <a:pt x="91689" y="111820"/>
                      <a:pt x="92000" y="111421"/>
                      <a:pt x="92582" y="111421"/>
                    </a:cubicBezTo>
                    <a:cubicBezTo>
                      <a:pt x="94019" y="111072"/>
                      <a:pt x="94601" y="109576"/>
                      <a:pt x="95728" y="109226"/>
                    </a:cubicBezTo>
                    <a:cubicBezTo>
                      <a:pt x="94601" y="107730"/>
                      <a:pt x="94291" y="108827"/>
                      <a:pt x="94019" y="106633"/>
                    </a:cubicBezTo>
                    <a:cubicBezTo>
                      <a:pt x="94019" y="104788"/>
                      <a:pt x="92854" y="104788"/>
                      <a:pt x="91689" y="103690"/>
                    </a:cubicBezTo>
                    <a:cubicBezTo>
                      <a:pt x="92271" y="102543"/>
                      <a:pt x="93436" y="102942"/>
                      <a:pt x="92854" y="101097"/>
                    </a:cubicBezTo>
                    <a:cubicBezTo>
                      <a:pt x="92271" y="99950"/>
                      <a:pt x="90252" y="99201"/>
                      <a:pt x="90563" y="97755"/>
                    </a:cubicBezTo>
                    <a:cubicBezTo>
                      <a:pt x="89980" y="97356"/>
                      <a:pt x="89398" y="97755"/>
                      <a:pt x="88543" y="97755"/>
                    </a:cubicBezTo>
                    <a:cubicBezTo>
                      <a:pt x="88815" y="97007"/>
                      <a:pt x="88815" y="96259"/>
                      <a:pt x="88815" y="95511"/>
                    </a:cubicBezTo>
                    <a:cubicBezTo>
                      <a:pt x="87689" y="95162"/>
                      <a:pt x="86524" y="94413"/>
                      <a:pt x="85941" y="93316"/>
                    </a:cubicBezTo>
                    <a:cubicBezTo>
                      <a:pt x="85359" y="92917"/>
                      <a:pt x="84504" y="91820"/>
                      <a:pt x="84194" y="91072"/>
                    </a:cubicBezTo>
                    <a:cubicBezTo>
                      <a:pt x="82757" y="88528"/>
                      <a:pt x="84504" y="86284"/>
                      <a:pt x="86213" y="85536"/>
                    </a:cubicBezTo>
                    <a:cubicBezTo>
                      <a:pt x="86524" y="83690"/>
                      <a:pt x="83067" y="84089"/>
                      <a:pt x="82174" y="84089"/>
                    </a:cubicBezTo>
                    <a:cubicBezTo>
                      <a:pt x="82174" y="84089"/>
                      <a:pt x="82174" y="84438"/>
                      <a:pt x="81902" y="84438"/>
                    </a:cubicBezTo>
                    <a:cubicBezTo>
                      <a:pt x="81320" y="84837"/>
                      <a:pt x="81048" y="84089"/>
                      <a:pt x="81320" y="83341"/>
                    </a:cubicBezTo>
                    <a:cubicBezTo>
                      <a:pt x="79611" y="83341"/>
                      <a:pt x="78174" y="84438"/>
                      <a:pt x="77009" y="82244"/>
                    </a:cubicBezTo>
                    <a:cubicBezTo>
                      <a:pt x="76427" y="80748"/>
                      <a:pt x="75844" y="79650"/>
                      <a:pt x="74097" y="80000"/>
                    </a:cubicBezTo>
                    <a:cubicBezTo>
                      <a:pt x="73553" y="77805"/>
                      <a:pt x="72388" y="77805"/>
                      <a:pt x="70640" y="77805"/>
                    </a:cubicBezTo>
                    <a:cubicBezTo>
                      <a:pt x="69786" y="77805"/>
                      <a:pt x="69514" y="77406"/>
                      <a:pt x="69514" y="76658"/>
                    </a:cubicBezTo>
                    <a:cubicBezTo>
                      <a:pt x="69514" y="75561"/>
                      <a:pt x="68077" y="75960"/>
                      <a:pt x="67495" y="75960"/>
                    </a:cubicBezTo>
                    <a:cubicBezTo>
                      <a:pt x="67495" y="74812"/>
                      <a:pt x="67766" y="72618"/>
                      <a:pt x="68349" y="71870"/>
                    </a:cubicBezTo>
                    <a:cubicBezTo>
                      <a:pt x="70097" y="71870"/>
                      <a:pt x="69786" y="67032"/>
                      <a:pt x="68621" y="65935"/>
                    </a:cubicBezTo>
                    <a:cubicBezTo>
                      <a:pt x="70097" y="65935"/>
                      <a:pt x="71533" y="65935"/>
                      <a:pt x="72970" y="65935"/>
                    </a:cubicBezTo>
                    <a:cubicBezTo>
                      <a:pt x="73242" y="64837"/>
                      <a:pt x="72388" y="64089"/>
                      <a:pt x="72660" y="62992"/>
                    </a:cubicBezTo>
                    <a:cubicBezTo>
                      <a:pt x="73825" y="62593"/>
                      <a:pt x="74990" y="62593"/>
                      <a:pt x="76155" y="62992"/>
                    </a:cubicBezTo>
                    <a:cubicBezTo>
                      <a:pt x="76155" y="65935"/>
                      <a:pt x="77009" y="67032"/>
                      <a:pt x="79611" y="67032"/>
                    </a:cubicBezTo>
                    <a:cubicBezTo>
                      <a:pt x="80466" y="67032"/>
                      <a:pt x="81048" y="67032"/>
                      <a:pt x="81320" y="65586"/>
                    </a:cubicBezTo>
                    <a:cubicBezTo>
                      <a:pt x="81631" y="63740"/>
                      <a:pt x="82174" y="63341"/>
                      <a:pt x="83339" y="62244"/>
                    </a:cubicBezTo>
                    <a:cubicBezTo>
                      <a:pt x="84776" y="61097"/>
                      <a:pt x="85941" y="59650"/>
                      <a:pt x="87378" y="58902"/>
                    </a:cubicBezTo>
                    <a:cubicBezTo>
                      <a:pt x="88543" y="58154"/>
                      <a:pt x="89980" y="58154"/>
                      <a:pt x="91417" y="57805"/>
                    </a:cubicBezTo>
                    <a:cubicBezTo>
                      <a:pt x="93165" y="57406"/>
                      <a:pt x="92271" y="51122"/>
                      <a:pt x="94873" y="54064"/>
                    </a:cubicBezTo>
                    <a:cubicBezTo>
                      <a:pt x="94873" y="52967"/>
                      <a:pt x="94601" y="51122"/>
                      <a:pt x="95728" y="51122"/>
                    </a:cubicBezTo>
                    <a:cubicBezTo>
                      <a:pt x="97786" y="51471"/>
                      <a:pt x="99495" y="53366"/>
                      <a:pt x="101786" y="53366"/>
                    </a:cubicBezTo>
                    <a:cubicBezTo>
                      <a:pt x="101786" y="52219"/>
                      <a:pt x="101786" y="51122"/>
                      <a:pt x="100932" y="50773"/>
                    </a:cubicBezTo>
                    <a:cubicBezTo>
                      <a:pt x="102097" y="50773"/>
                      <a:pt x="102951" y="51471"/>
                      <a:pt x="103805" y="51471"/>
                    </a:cubicBezTo>
                    <a:cubicBezTo>
                      <a:pt x="103805" y="50773"/>
                      <a:pt x="104116" y="50024"/>
                      <a:pt x="104116" y="49276"/>
                    </a:cubicBezTo>
                    <a:cubicBezTo>
                      <a:pt x="104388" y="48528"/>
                      <a:pt x="104699" y="48528"/>
                      <a:pt x="104699" y="47431"/>
                    </a:cubicBezTo>
                    <a:cubicBezTo>
                      <a:pt x="104699" y="46683"/>
                      <a:pt x="102951" y="44438"/>
                      <a:pt x="103805" y="44438"/>
                    </a:cubicBezTo>
                    <a:cubicBezTo>
                      <a:pt x="104699" y="44089"/>
                      <a:pt x="106135" y="44438"/>
                      <a:pt x="106718" y="44837"/>
                    </a:cubicBezTo>
                    <a:cubicBezTo>
                      <a:pt x="107844" y="45586"/>
                      <a:pt x="107572" y="47032"/>
                      <a:pt x="109320" y="47032"/>
                    </a:cubicBezTo>
                    <a:cubicBezTo>
                      <a:pt x="109320" y="46284"/>
                      <a:pt x="109320" y="45586"/>
                      <a:pt x="109320" y="44837"/>
                    </a:cubicBezTo>
                    <a:cubicBezTo>
                      <a:pt x="109592" y="44837"/>
                      <a:pt x="109592" y="44837"/>
                      <a:pt x="109592" y="44837"/>
                    </a:cubicBezTo>
                    <a:cubicBezTo>
                      <a:pt x="109864" y="42992"/>
                      <a:pt x="109592" y="40000"/>
                      <a:pt x="111883" y="41845"/>
                    </a:cubicBezTo>
                    <a:cubicBezTo>
                      <a:pt x="111611" y="40000"/>
                      <a:pt x="113320" y="40000"/>
                      <a:pt x="114485" y="40000"/>
                    </a:cubicBezTo>
                    <a:cubicBezTo>
                      <a:pt x="114213" y="39251"/>
                      <a:pt x="113902" y="38553"/>
                      <a:pt x="113048" y="38553"/>
                    </a:cubicBezTo>
                    <a:cubicBezTo>
                      <a:pt x="113048" y="37406"/>
                      <a:pt x="115067" y="36309"/>
                      <a:pt x="115339" y="35211"/>
                    </a:cubicBezTo>
                    <a:cubicBezTo>
                      <a:pt x="116815" y="32967"/>
                      <a:pt x="117359" y="31870"/>
                      <a:pt x="117359" y="28877"/>
                    </a:cubicBezTo>
                    <a:cubicBezTo>
                      <a:pt x="114757" y="28179"/>
                      <a:pt x="117087" y="26284"/>
                      <a:pt x="116504" y="25187"/>
                    </a:cubicBezTo>
                    <a:cubicBezTo>
                      <a:pt x="117359" y="24837"/>
                      <a:pt x="118524" y="25187"/>
                      <a:pt x="119378" y="25187"/>
                    </a:cubicBezTo>
                    <a:cubicBezTo>
                      <a:pt x="119378" y="23740"/>
                      <a:pt x="119961" y="21845"/>
                      <a:pt x="119378" y="20399"/>
                    </a:cubicBezTo>
                    <a:cubicBezTo>
                      <a:pt x="118834" y="19251"/>
                      <a:pt x="117087" y="19251"/>
                      <a:pt x="117669" y="17406"/>
                    </a:cubicBezTo>
                    <a:cubicBezTo>
                      <a:pt x="117941" y="17406"/>
                      <a:pt x="118252" y="17057"/>
                      <a:pt x="118524" y="16658"/>
                    </a:cubicBezTo>
                    <a:cubicBezTo>
                      <a:pt x="118834" y="13715"/>
                      <a:pt x="119689" y="10024"/>
                      <a:pt x="118252" y="7032"/>
                    </a:cubicBezTo>
                    <a:cubicBezTo>
                      <a:pt x="117669" y="6284"/>
                      <a:pt x="115922" y="4837"/>
                      <a:pt x="115922" y="3690"/>
                    </a:cubicBezTo>
                    <a:cubicBezTo>
                      <a:pt x="115922" y="3690"/>
                      <a:pt x="115922" y="3690"/>
                      <a:pt x="115922" y="3341"/>
                    </a:cubicBezTo>
                    <a:cubicBezTo>
                      <a:pt x="114757" y="2992"/>
                      <a:pt x="113320" y="2593"/>
                      <a:pt x="113048" y="2244"/>
                    </a:cubicBezTo>
                    <a:cubicBezTo>
                      <a:pt x="111611" y="748"/>
                      <a:pt x="109864" y="0"/>
                      <a:pt x="108155" y="39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5" name="Shape 2617">
                <a:extLst>
                  <a:ext uri="{FF2B5EF4-FFF2-40B4-BE49-F238E27FC236}">
                    <a16:creationId xmlns:a16="http://schemas.microsoft.com/office/drawing/2014/main" id="{D23D9F45-6D6F-042C-15A9-29540C604A1A}"/>
                  </a:ext>
                </a:extLst>
              </p:cNvPr>
              <p:cNvSpPr/>
              <p:nvPr/>
            </p:nvSpPr>
            <p:spPr>
              <a:xfrm>
                <a:off x="8545577" y="4258404"/>
                <a:ext cx="4860" cy="3887"/>
              </a:xfrm>
              <a:custGeom>
                <a:avLst/>
                <a:gdLst/>
                <a:ahLst/>
                <a:cxnLst/>
                <a:rect l="0" t="0" r="0" b="0"/>
                <a:pathLst>
                  <a:path w="120000" h="120000" extrusionOk="0">
                    <a:moveTo>
                      <a:pt x="114782" y="0"/>
                    </a:moveTo>
                    <a:lnTo>
                      <a:pt x="114782" y="0"/>
                    </a:lnTo>
                    <a:cubicBezTo>
                      <a:pt x="78260" y="60000"/>
                      <a:pt x="41739" y="60000"/>
                      <a:pt x="0" y="112500"/>
                    </a:cubicBezTo>
                    <a:cubicBezTo>
                      <a:pt x="41739" y="112500"/>
                      <a:pt x="114782" y="60000"/>
                      <a:pt x="114782"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6" name="Shape 2618">
                <a:extLst>
                  <a:ext uri="{FF2B5EF4-FFF2-40B4-BE49-F238E27FC236}">
                    <a16:creationId xmlns:a16="http://schemas.microsoft.com/office/drawing/2014/main" id="{A30184CC-A251-2138-1536-247DAE546B23}"/>
                  </a:ext>
                </a:extLst>
              </p:cNvPr>
              <p:cNvSpPr/>
              <p:nvPr/>
            </p:nvSpPr>
            <p:spPr>
              <a:xfrm>
                <a:off x="7355594" y="2725278"/>
                <a:ext cx="59304" cy="66066"/>
              </a:xfrm>
              <a:custGeom>
                <a:avLst/>
                <a:gdLst/>
                <a:ahLst/>
                <a:cxnLst/>
                <a:rect l="0" t="0" r="0" b="0"/>
                <a:pathLst>
                  <a:path w="120000" h="120000" extrusionOk="0">
                    <a:moveTo>
                      <a:pt x="66468" y="3221"/>
                    </a:moveTo>
                    <a:lnTo>
                      <a:pt x="66468" y="3221"/>
                    </a:lnTo>
                    <a:cubicBezTo>
                      <a:pt x="59776" y="3221"/>
                      <a:pt x="53085" y="0"/>
                      <a:pt x="49962" y="3221"/>
                    </a:cubicBezTo>
                    <a:cubicBezTo>
                      <a:pt x="46394" y="6040"/>
                      <a:pt x="46394" y="9261"/>
                      <a:pt x="43271" y="12080"/>
                    </a:cubicBezTo>
                    <a:cubicBezTo>
                      <a:pt x="40148" y="12080"/>
                      <a:pt x="36579" y="9261"/>
                      <a:pt x="33457" y="9261"/>
                    </a:cubicBezTo>
                    <a:cubicBezTo>
                      <a:pt x="29888" y="12080"/>
                      <a:pt x="26765" y="14899"/>
                      <a:pt x="23197" y="18120"/>
                    </a:cubicBezTo>
                    <a:cubicBezTo>
                      <a:pt x="23197" y="20939"/>
                      <a:pt x="23197" y="30201"/>
                      <a:pt x="26765" y="33020"/>
                    </a:cubicBezTo>
                    <a:cubicBezTo>
                      <a:pt x="29888" y="35838"/>
                      <a:pt x="23197" y="39060"/>
                      <a:pt x="26765" y="41879"/>
                    </a:cubicBezTo>
                    <a:cubicBezTo>
                      <a:pt x="26765" y="41879"/>
                      <a:pt x="29888" y="41879"/>
                      <a:pt x="26765" y="45100"/>
                    </a:cubicBezTo>
                    <a:lnTo>
                      <a:pt x="26765" y="50738"/>
                    </a:lnTo>
                    <a:cubicBezTo>
                      <a:pt x="23197" y="50738"/>
                      <a:pt x="20074" y="50738"/>
                      <a:pt x="20074" y="53959"/>
                    </a:cubicBezTo>
                    <a:cubicBezTo>
                      <a:pt x="16505" y="56778"/>
                      <a:pt x="20074" y="56778"/>
                      <a:pt x="16505" y="60000"/>
                    </a:cubicBezTo>
                    <a:cubicBezTo>
                      <a:pt x="13382" y="60000"/>
                      <a:pt x="9814" y="60000"/>
                      <a:pt x="9814" y="60000"/>
                    </a:cubicBezTo>
                    <a:cubicBezTo>
                      <a:pt x="6691" y="62818"/>
                      <a:pt x="6691" y="66040"/>
                      <a:pt x="6691" y="68859"/>
                    </a:cubicBezTo>
                    <a:cubicBezTo>
                      <a:pt x="3568" y="71677"/>
                      <a:pt x="0" y="68859"/>
                      <a:pt x="0" y="74899"/>
                    </a:cubicBezTo>
                    <a:cubicBezTo>
                      <a:pt x="0" y="77718"/>
                      <a:pt x="0" y="80939"/>
                      <a:pt x="3568" y="80939"/>
                    </a:cubicBezTo>
                    <a:cubicBezTo>
                      <a:pt x="6691" y="80939"/>
                      <a:pt x="9814" y="86577"/>
                      <a:pt x="9814" y="86577"/>
                    </a:cubicBezTo>
                    <a:cubicBezTo>
                      <a:pt x="6691" y="89798"/>
                      <a:pt x="6691" y="92617"/>
                      <a:pt x="9814" y="89798"/>
                    </a:cubicBezTo>
                    <a:cubicBezTo>
                      <a:pt x="13382" y="89798"/>
                      <a:pt x="16505" y="89798"/>
                      <a:pt x="20074" y="89798"/>
                    </a:cubicBezTo>
                    <a:cubicBezTo>
                      <a:pt x="26765" y="89798"/>
                      <a:pt x="26765" y="89798"/>
                      <a:pt x="29888" y="86577"/>
                    </a:cubicBezTo>
                    <a:cubicBezTo>
                      <a:pt x="33457" y="86577"/>
                      <a:pt x="33457" y="89798"/>
                      <a:pt x="36579" y="86577"/>
                    </a:cubicBezTo>
                    <a:cubicBezTo>
                      <a:pt x="40148" y="86577"/>
                      <a:pt x="40148" y="86577"/>
                      <a:pt x="40148" y="86577"/>
                    </a:cubicBezTo>
                    <a:cubicBezTo>
                      <a:pt x="33457" y="83758"/>
                      <a:pt x="40148" y="80939"/>
                      <a:pt x="43271" y="83758"/>
                    </a:cubicBezTo>
                    <a:cubicBezTo>
                      <a:pt x="43271" y="86577"/>
                      <a:pt x="46394" y="89798"/>
                      <a:pt x="49962" y="89798"/>
                    </a:cubicBezTo>
                    <a:cubicBezTo>
                      <a:pt x="53085" y="89798"/>
                      <a:pt x="53085" y="89798"/>
                      <a:pt x="56654" y="89798"/>
                    </a:cubicBezTo>
                    <a:lnTo>
                      <a:pt x="56654" y="92617"/>
                    </a:lnTo>
                    <a:cubicBezTo>
                      <a:pt x="59776" y="92617"/>
                      <a:pt x="62899" y="92617"/>
                      <a:pt x="62899" y="92617"/>
                    </a:cubicBezTo>
                    <a:cubicBezTo>
                      <a:pt x="62899" y="95838"/>
                      <a:pt x="62899" y="95838"/>
                      <a:pt x="62899" y="98657"/>
                    </a:cubicBezTo>
                    <a:cubicBezTo>
                      <a:pt x="59776" y="101879"/>
                      <a:pt x="59776" y="104697"/>
                      <a:pt x="62899" y="104697"/>
                    </a:cubicBezTo>
                    <a:cubicBezTo>
                      <a:pt x="62899" y="107516"/>
                      <a:pt x="69591" y="107516"/>
                      <a:pt x="69591" y="110738"/>
                    </a:cubicBezTo>
                    <a:cubicBezTo>
                      <a:pt x="69591" y="113557"/>
                      <a:pt x="69591" y="113557"/>
                      <a:pt x="73159" y="113557"/>
                    </a:cubicBezTo>
                    <a:cubicBezTo>
                      <a:pt x="73159" y="116778"/>
                      <a:pt x="73159" y="116778"/>
                      <a:pt x="73159" y="116778"/>
                    </a:cubicBezTo>
                    <a:cubicBezTo>
                      <a:pt x="79405" y="119597"/>
                      <a:pt x="89665" y="113557"/>
                      <a:pt x="92788" y="110738"/>
                    </a:cubicBezTo>
                    <a:cubicBezTo>
                      <a:pt x="92788" y="104697"/>
                      <a:pt x="86096" y="104697"/>
                      <a:pt x="92788" y="98657"/>
                    </a:cubicBezTo>
                    <a:cubicBezTo>
                      <a:pt x="96356" y="98657"/>
                      <a:pt x="99479" y="95838"/>
                      <a:pt x="102602" y="95838"/>
                    </a:cubicBezTo>
                    <a:cubicBezTo>
                      <a:pt x="106171" y="98657"/>
                      <a:pt x="106171" y="101879"/>
                      <a:pt x="109293" y="98657"/>
                    </a:cubicBezTo>
                    <a:lnTo>
                      <a:pt x="109293" y="98657"/>
                    </a:lnTo>
                    <a:cubicBezTo>
                      <a:pt x="102602" y="92617"/>
                      <a:pt x="96356" y="83758"/>
                      <a:pt x="92788" y="83758"/>
                    </a:cubicBezTo>
                    <a:cubicBezTo>
                      <a:pt x="96356" y="83758"/>
                      <a:pt x="102602" y="92617"/>
                      <a:pt x="109293" y="98657"/>
                    </a:cubicBezTo>
                    <a:cubicBezTo>
                      <a:pt x="115985" y="92617"/>
                      <a:pt x="112862" y="86577"/>
                      <a:pt x="109293" y="83758"/>
                    </a:cubicBezTo>
                    <a:cubicBezTo>
                      <a:pt x="102602" y="80939"/>
                      <a:pt x="102602" y="74899"/>
                      <a:pt x="109293" y="71677"/>
                    </a:cubicBezTo>
                    <a:cubicBezTo>
                      <a:pt x="119553" y="68859"/>
                      <a:pt x="112862" y="66040"/>
                      <a:pt x="109293" y="60000"/>
                    </a:cubicBezTo>
                    <a:cubicBezTo>
                      <a:pt x="109293" y="56778"/>
                      <a:pt x="109293" y="53959"/>
                      <a:pt x="109293" y="50738"/>
                    </a:cubicBezTo>
                    <a:cubicBezTo>
                      <a:pt x="112862" y="50738"/>
                      <a:pt x="112862" y="45100"/>
                      <a:pt x="109293" y="41879"/>
                    </a:cubicBezTo>
                    <a:cubicBezTo>
                      <a:pt x="106171" y="41879"/>
                      <a:pt x="102602" y="47919"/>
                      <a:pt x="102602" y="41879"/>
                    </a:cubicBezTo>
                    <a:cubicBezTo>
                      <a:pt x="99479" y="39060"/>
                      <a:pt x="99479" y="39060"/>
                      <a:pt x="96356" y="35838"/>
                    </a:cubicBezTo>
                    <a:cubicBezTo>
                      <a:pt x="96356" y="35838"/>
                      <a:pt x="96356" y="35838"/>
                      <a:pt x="96356" y="33020"/>
                    </a:cubicBezTo>
                    <a:cubicBezTo>
                      <a:pt x="92788" y="33020"/>
                      <a:pt x="92788" y="33020"/>
                      <a:pt x="92788" y="33020"/>
                    </a:cubicBezTo>
                    <a:cubicBezTo>
                      <a:pt x="89665" y="30201"/>
                      <a:pt x="89665" y="26979"/>
                      <a:pt x="89665" y="26979"/>
                    </a:cubicBezTo>
                    <a:cubicBezTo>
                      <a:pt x="89665" y="26979"/>
                      <a:pt x="89665" y="26979"/>
                      <a:pt x="89665" y="24161"/>
                    </a:cubicBezTo>
                    <a:lnTo>
                      <a:pt x="86096" y="24161"/>
                    </a:lnTo>
                    <a:cubicBezTo>
                      <a:pt x="86096" y="24161"/>
                      <a:pt x="79405" y="20939"/>
                      <a:pt x="82973" y="18120"/>
                    </a:cubicBezTo>
                    <a:cubicBezTo>
                      <a:pt x="82973" y="14899"/>
                      <a:pt x="89665" y="20939"/>
                      <a:pt x="86096" y="14899"/>
                    </a:cubicBezTo>
                    <a:cubicBezTo>
                      <a:pt x="86096" y="14899"/>
                      <a:pt x="82973" y="6040"/>
                      <a:pt x="79405" y="6040"/>
                    </a:cubicBezTo>
                    <a:cubicBezTo>
                      <a:pt x="76282" y="6040"/>
                      <a:pt x="76282" y="9261"/>
                      <a:pt x="73159" y="9261"/>
                    </a:cubicBezTo>
                    <a:cubicBezTo>
                      <a:pt x="73159" y="9261"/>
                      <a:pt x="69591" y="9261"/>
                      <a:pt x="69591" y="6040"/>
                    </a:cubicBezTo>
                    <a:cubicBezTo>
                      <a:pt x="69591" y="12080"/>
                      <a:pt x="69591" y="18120"/>
                      <a:pt x="69591" y="24161"/>
                    </a:cubicBezTo>
                    <a:cubicBezTo>
                      <a:pt x="69591" y="18120"/>
                      <a:pt x="69591" y="12080"/>
                      <a:pt x="69591" y="6040"/>
                    </a:cubicBezTo>
                    <a:lnTo>
                      <a:pt x="66468" y="6040"/>
                    </a:lnTo>
                    <a:cubicBezTo>
                      <a:pt x="66468" y="6040"/>
                      <a:pt x="66468" y="6040"/>
                      <a:pt x="66468" y="322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7" name="Freeform 229">
                <a:extLst>
                  <a:ext uri="{FF2B5EF4-FFF2-40B4-BE49-F238E27FC236}">
                    <a16:creationId xmlns:a16="http://schemas.microsoft.com/office/drawing/2014/main" id="{BDE10F49-D946-10EA-FD20-9000A62A7346}"/>
                  </a:ext>
                </a:extLst>
              </p:cNvPr>
              <p:cNvSpPr/>
              <p:nvPr/>
            </p:nvSpPr>
            <p:spPr>
              <a:xfrm>
                <a:off x="6940836" y="1655378"/>
                <a:ext cx="452078" cy="481697"/>
              </a:xfrm>
              <a:custGeom>
                <a:avLst/>
                <a:gdLst>
                  <a:gd name="connsiteX0" fmla="*/ 101236 w 452078"/>
                  <a:gd name="connsiteY0" fmla="*/ 0 h 481697"/>
                  <a:gd name="connsiteX1" fmla="*/ 104482 w 452078"/>
                  <a:gd name="connsiteY1" fmla="*/ 2366 h 481697"/>
                  <a:gd name="connsiteX2" fmla="*/ 108294 w 452078"/>
                  <a:gd name="connsiteY2" fmla="*/ 4161 h 481697"/>
                  <a:gd name="connsiteX3" fmla="*/ 111282 w 452078"/>
                  <a:gd name="connsiteY3" fmla="*/ 6813 h 481697"/>
                  <a:gd name="connsiteX4" fmla="*/ 116589 w 452078"/>
                  <a:gd name="connsiteY4" fmla="*/ 7099 h 481697"/>
                  <a:gd name="connsiteX5" fmla="*/ 120710 w 452078"/>
                  <a:gd name="connsiteY5" fmla="*/ 8567 h 481697"/>
                  <a:gd name="connsiteX6" fmla="*/ 126016 w 452078"/>
                  <a:gd name="connsiteY6" fmla="*/ 8853 h 481697"/>
                  <a:gd name="connsiteX7" fmla="*/ 132817 w 452078"/>
                  <a:gd name="connsiteY7" fmla="*/ 13014 h 481697"/>
                  <a:gd name="connsiteX8" fmla="*/ 140184 w 452078"/>
                  <a:gd name="connsiteY8" fmla="*/ 16849 h 481697"/>
                  <a:gd name="connsiteX9" fmla="*/ 149045 w 452078"/>
                  <a:gd name="connsiteY9" fmla="*/ 14197 h 481697"/>
                  <a:gd name="connsiteX10" fmla="*/ 156979 w 452078"/>
                  <a:gd name="connsiteY10" fmla="*/ 10648 h 481697"/>
                  <a:gd name="connsiteX11" fmla="*/ 164088 w 452078"/>
                  <a:gd name="connsiteY11" fmla="*/ 7384 h 481697"/>
                  <a:gd name="connsiteX12" fmla="*/ 170837 w 452078"/>
                  <a:gd name="connsiteY12" fmla="*/ 10933 h 481697"/>
                  <a:gd name="connsiteX13" fmla="*/ 171455 w 452078"/>
                  <a:gd name="connsiteY13" fmla="*/ 16237 h 481697"/>
                  <a:gd name="connsiteX14" fmla="*/ 173825 w 452078"/>
                  <a:gd name="connsiteY14" fmla="*/ 21541 h 481697"/>
                  <a:gd name="connsiteX15" fmla="*/ 175577 w 452078"/>
                  <a:gd name="connsiteY15" fmla="*/ 24804 h 481697"/>
                  <a:gd name="connsiteX16" fmla="*/ 175886 w 452078"/>
                  <a:gd name="connsiteY16" fmla="*/ 30108 h 481697"/>
                  <a:gd name="connsiteX17" fmla="*/ 182068 w 452078"/>
                  <a:gd name="connsiteY17" fmla="*/ 36023 h 481697"/>
                  <a:gd name="connsiteX18" fmla="*/ 188250 w 452078"/>
                  <a:gd name="connsiteY18" fmla="*/ 41898 h 481697"/>
                  <a:gd name="connsiteX19" fmla="*/ 193866 w 452078"/>
                  <a:gd name="connsiteY19" fmla="*/ 42796 h 481697"/>
                  <a:gd name="connsiteX20" fmla="*/ 198296 w 452078"/>
                  <a:gd name="connsiteY20" fmla="*/ 44550 h 481697"/>
                  <a:gd name="connsiteX21" fmla="*/ 208600 w 452078"/>
                  <a:gd name="connsiteY21" fmla="*/ 56666 h 481697"/>
                  <a:gd name="connsiteX22" fmla="*/ 214834 w 452078"/>
                  <a:gd name="connsiteY22" fmla="*/ 56666 h 481697"/>
                  <a:gd name="connsiteX23" fmla="*/ 220398 w 452078"/>
                  <a:gd name="connsiteY23" fmla="*/ 57564 h 481697"/>
                  <a:gd name="connsiteX24" fmla="*/ 228692 w 452078"/>
                  <a:gd name="connsiteY24" fmla="*/ 53403 h 481697"/>
                  <a:gd name="connsiteX25" fmla="*/ 236368 w 452078"/>
                  <a:gd name="connsiteY25" fmla="*/ 47242 h 481697"/>
                  <a:gd name="connsiteX26" fmla="*/ 243993 w 452078"/>
                  <a:gd name="connsiteY26" fmla="*/ 40715 h 481697"/>
                  <a:gd name="connsiteX27" fmla="*/ 245487 w 452078"/>
                  <a:gd name="connsiteY27" fmla="*/ 50180 h 481697"/>
                  <a:gd name="connsiteX28" fmla="*/ 251103 w 452078"/>
                  <a:gd name="connsiteY28" fmla="*/ 54015 h 481697"/>
                  <a:gd name="connsiteX29" fmla="*/ 254657 w 452078"/>
                  <a:gd name="connsiteY29" fmla="*/ 59889 h 481697"/>
                  <a:gd name="connsiteX30" fmla="*/ 256409 w 452078"/>
                  <a:gd name="connsiteY30" fmla="*/ 68457 h 481697"/>
                  <a:gd name="connsiteX31" fmla="*/ 259346 w 452078"/>
                  <a:gd name="connsiteY31" fmla="*/ 73760 h 481697"/>
                  <a:gd name="connsiteX32" fmla="*/ 252854 w 452078"/>
                  <a:gd name="connsiteY32" fmla="*/ 78493 h 481697"/>
                  <a:gd name="connsiteX33" fmla="*/ 257594 w 452078"/>
                  <a:gd name="connsiteY33" fmla="*/ 89100 h 481697"/>
                  <a:gd name="connsiteX34" fmla="*/ 263776 w 452078"/>
                  <a:gd name="connsiteY34" fmla="*/ 92078 h 481697"/>
                  <a:gd name="connsiteX35" fmla="*/ 263776 w 452078"/>
                  <a:gd name="connsiteY35" fmla="*/ 100604 h 481697"/>
                  <a:gd name="connsiteX36" fmla="*/ 263776 w 452078"/>
                  <a:gd name="connsiteY36" fmla="*/ 108274 h 481697"/>
                  <a:gd name="connsiteX37" fmla="*/ 260530 w 452078"/>
                  <a:gd name="connsiteY37" fmla="*/ 113619 h 481697"/>
                  <a:gd name="connsiteX38" fmla="*/ 264652 w 452078"/>
                  <a:gd name="connsiteY38" fmla="*/ 117739 h 481697"/>
                  <a:gd name="connsiteX39" fmla="*/ 266455 w 452078"/>
                  <a:gd name="connsiteY39" fmla="*/ 125694 h 481697"/>
                  <a:gd name="connsiteX40" fmla="*/ 270886 w 452078"/>
                  <a:gd name="connsiteY40" fmla="*/ 130141 h 481697"/>
                  <a:gd name="connsiteX41" fmla="*/ 269392 w 452078"/>
                  <a:gd name="connsiteY41" fmla="*/ 138096 h 481697"/>
                  <a:gd name="connsiteX42" fmla="*/ 288865 w 452078"/>
                  <a:gd name="connsiteY42" fmla="*/ 136913 h 481697"/>
                  <a:gd name="connsiteX43" fmla="*/ 293296 w 452078"/>
                  <a:gd name="connsiteY43" fmla="*/ 144583 h 481697"/>
                  <a:gd name="connsiteX44" fmla="*/ 297984 w 452078"/>
                  <a:gd name="connsiteY44" fmla="*/ 151070 h 481697"/>
                  <a:gd name="connsiteX45" fmla="*/ 301539 w 452078"/>
                  <a:gd name="connsiteY45" fmla="*/ 151641 h 481697"/>
                  <a:gd name="connsiteX46" fmla="*/ 305660 w 452078"/>
                  <a:gd name="connsiteY46" fmla="*/ 150172 h 481697"/>
                  <a:gd name="connsiteX47" fmla="*/ 308648 w 452078"/>
                  <a:gd name="connsiteY47" fmla="*/ 152253 h 481697"/>
                  <a:gd name="connsiteX48" fmla="*/ 308339 w 452078"/>
                  <a:gd name="connsiteY48" fmla="*/ 157556 h 481697"/>
                  <a:gd name="connsiteX49" fmla="*/ 307154 w 452078"/>
                  <a:gd name="connsiteY49" fmla="*/ 162289 h 481697"/>
                  <a:gd name="connsiteX50" fmla="*/ 309524 w 452078"/>
                  <a:gd name="connsiteY50" fmla="*/ 166409 h 481697"/>
                  <a:gd name="connsiteX51" fmla="*/ 317767 w 452078"/>
                  <a:gd name="connsiteY51" fmla="*/ 172610 h 481697"/>
                  <a:gd name="connsiteX52" fmla="*/ 325134 w 452078"/>
                  <a:gd name="connsiteY52" fmla="*/ 179995 h 481697"/>
                  <a:gd name="connsiteX53" fmla="*/ 327813 w 452078"/>
                  <a:gd name="connsiteY53" fmla="*/ 188847 h 481697"/>
                  <a:gd name="connsiteX54" fmla="*/ 331316 w 452078"/>
                  <a:gd name="connsiteY54" fmla="*/ 187664 h 481697"/>
                  <a:gd name="connsiteX55" fmla="*/ 335489 w 452078"/>
                  <a:gd name="connsiteY55" fmla="*/ 187338 h 481697"/>
                  <a:gd name="connsiteX56" fmla="*/ 339920 w 452078"/>
                  <a:gd name="connsiteY56" fmla="*/ 187052 h 481697"/>
                  <a:gd name="connsiteX57" fmla="*/ 346102 w 452078"/>
                  <a:gd name="connsiteY57" fmla="*/ 190316 h 481697"/>
                  <a:gd name="connsiteX58" fmla="*/ 348163 w 452078"/>
                  <a:gd name="connsiteY58" fmla="*/ 193825 h 481697"/>
                  <a:gd name="connsiteX59" fmla="*/ 356406 w 452078"/>
                  <a:gd name="connsiteY59" fmla="*/ 199455 h 481697"/>
                  <a:gd name="connsiteX60" fmla="*/ 362330 w 452078"/>
                  <a:gd name="connsiteY60" fmla="*/ 208022 h 481697"/>
                  <a:gd name="connsiteX61" fmla="*/ 369698 w 452078"/>
                  <a:gd name="connsiteY61" fmla="*/ 215365 h 481697"/>
                  <a:gd name="connsiteX62" fmla="*/ 373510 w 452078"/>
                  <a:gd name="connsiteY62" fmla="*/ 224830 h 481697"/>
                  <a:gd name="connsiteX63" fmla="*/ 377374 w 452078"/>
                  <a:gd name="connsiteY63" fmla="*/ 233071 h 481697"/>
                  <a:gd name="connsiteX64" fmla="*/ 370573 w 452078"/>
                  <a:gd name="connsiteY64" fmla="*/ 241067 h 481697"/>
                  <a:gd name="connsiteX65" fmla="*/ 368513 w 452078"/>
                  <a:gd name="connsiteY65" fmla="*/ 250206 h 481697"/>
                  <a:gd name="connsiteX66" fmla="*/ 373510 w 452078"/>
                  <a:gd name="connsiteY66" fmla="*/ 252857 h 481697"/>
                  <a:gd name="connsiteX67" fmla="*/ 380001 w 452078"/>
                  <a:gd name="connsiteY67" fmla="*/ 251674 h 481697"/>
                  <a:gd name="connsiteX68" fmla="*/ 387677 w 452078"/>
                  <a:gd name="connsiteY68" fmla="*/ 242209 h 481697"/>
                  <a:gd name="connsiteX69" fmla="*/ 387677 w 452078"/>
                  <a:gd name="connsiteY69" fmla="*/ 248737 h 481697"/>
                  <a:gd name="connsiteX70" fmla="*/ 389171 w 452078"/>
                  <a:gd name="connsiteY70" fmla="*/ 254612 h 481697"/>
                  <a:gd name="connsiteX71" fmla="*/ 394787 w 452078"/>
                  <a:gd name="connsiteY71" fmla="*/ 256080 h 481697"/>
                  <a:gd name="connsiteX72" fmla="*/ 398290 w 452078"/>
                  <a:gd name="connsiteY72" fmla="*/ 255509 h 481697"/>
                  <a:gd name="connsiteX73" fmla="*/ 400660 w 452078"/>
                  <a:gd name="connsiteY73" fmla="*/ 253143 h 481697"/>
                  <a:gd name="connsiteX74" fmla="*/ 407460 w 452078"/>
                  <a:gd name="connsiteY74" fmla="*/ 260813 h 481697"/>
                  <a:gd name="connsiteX75" fmla="*/ 408645 w 452078"/>
                  <a:gd name="connsiteY75" fmla="*/ 267299 h 481697"/>
                  <a:gd name="connsiteX76" fmla="*/ 418382 w 452078"/>
                  <a:gd name="connsiteY76" fmla="*/ 277621 h 481697"/>
                  <a:gd name="connsiteX77" fmla="*/ 427243 w 452078"/>
                  <a:gd name="connsiteY77" fmla="*/ 284720 h 481697"/>
                  <a:gd name="connsiteX78" fmla="*/ 432241 w 452078"/>
                  <a:gd name="connsiteY78" fmla="*/ 287942 h 481697"/>
                  <a:gd name="connsiteX79" fmla="*/ 444038 w 452078"/>
                  <a:gd name="connsiteY79" fmla="*/ 294144 h 481697"/>
                  <a:gd name="connsiteX80" fmla="*/ 443729 w 452078"/>
                  <a:gd name="connsiteY80" fmla="*/ 299162 h 481697"/>
                  <a:gd name="connsiteX81" fmla="*/ 445532 w 452078"/>
                  <a:gd name="connsiteY81" fmla="*/ 312420 h 481697"/>
                  <a:gd name="connsiteX82" fmla="*/ 446408 w 452078"/>
                  <a:gd name="connsiteY82" fmla="*/ 318336 h 481697"/>
                  <a:gd name="connsiteX83" fmla="*/ 444914 w 452078"/>
                  <a:gd name="connsiteY83" fmla="*/ 321600 h 481697"/>
                  <a:gd name="connsiteX84" fmla="*/ 446666 w 452078"/>
                  <a:gd name="connsiteY84" fmla="*/ 328658 h 481697"/>
                  <a:gd name="connsiteX85" fmla="*/ 446975 w 452078"/>
                  <a:gd name="connsiteY85" fmla="*/ 334287 h 481697"/>
                  <a:gd name="connsiteX86" fmla="*/ 446408 w 452078"/>
                  <a:gd name="connsiteY86" fmla="*/ 341345 h 481697"/>
                  <a:gd name="connsiteX87" fmla="*/ 452078 w 452078"/>
                  <a:gd name="connsiteY87" fmla="*/ 365994 h 481697"/>
                  <a:gd name="connsiteX88" fmla="*/ 449051 w 452078"/>
                  <a:gd name="connsiteY88" fmla="*/ 365318 h 481697"/>
                  <a:gd name="connsiteX89" fmla="*/ 444203 w 452078"/>
                  <a:gd name="connsiteY89" fmla="*/ 350770 h 481697"/>
                  <a:gd name="connsiteX90" fmla="*/ 408261 w 452078"/>
                  <a:gd name="connsiteY90" fmla="*/ 349006 h 481697"/>
                  <a:gd name="connsiteX91" fmla="*/ 377168 w 452078"/>
                  <a:gd name="connsiteY91" fmla="*/ 357162 h 481697"/>
                  <a:gd name="connsiteX92" fmla="*/ 367242 w 452078"/>
                  <a:gd name="connsiteY92" fmla="*/ 375231 h 481697"/>
                  <a:gd name="connsiteX93" fmla="*/ 344317 w 452078"/>
                  <a:gd name="connsiteY93" fmla="*/ 376995 h 481697"/>
                  <a:gd name="connsiteX94" fmla="*/ 341005 w 452078"/>
                  <a:gd name="connsiteY94" fmla="*/ 385151 h 481697"/>
                  <a:gd name="connsiteX95" fmla="*/ 337703 w 452078"/>
                  <a:gd name="connsiteY95" fmla="*/ 386696 h 481697"/>
                  <a:gd name="connsiteX96" fmla="*/ 332846 w 452078"/>
                  <a:gd name="connsiteY96" fmla="*/ 391543 h 481697"/>
                  <a:gd name="connsiteX97" fmla="*/ 324686 w 452078"/>
                  <a:gd name="connsiteY97" fmla="*/ 393307 h 481697"/>
                  <a:gd name="connsiteX98" fmla="*/ 318071 w 452078"/>
                  <a:gd name="connsiteY98" fmla="*/ 385151 h 481697"/>
                  <a:gd name="connsiteX99" fmla="*/ 309921 w 452078"/>
                  <a:gd name="connsiteY99" fmla="*/ 386696 h 481697"/>
                  <a:gd name="connsiteX100" fmla="*/ 306609 w 452078"/>
                  <a:gd name="connsiteY100" fmla="*/ 399918 h 481697"/>
                  <a:gd name="connsiteX101" fmla="*/ 318071 w 452078"/>
                  <a:gd name="connsiteY101" fmla="*/ 406310 h 481697"/>
                  <a:gd name="connsiteX102" fmla="*/ 316535 w 452078"/>
                  <a:gd name="connsiteY102" fmla="*/ 422623 h 481697"/>
                  <a:gd name="connsiteX103" fmla="*/ 308375 w 452078"/>
                  <a:gd name="connsiteY103" fmla="*/ 448855 h 481697"/>
                  <a:gd name="connsiteX104" fmla="*/ 301761 w 452078"/>
                  <a:gd name="connsiteY104" fmla="*/ 452163 h 481697"/>
                  <a:gd name="connsiteX105" fmla="*/ 299995 w 452078"/>
                  <a:gd name="connsiteY105" fmla="*/ 453921 h 481697"/>
                  <a:gd name="connsiteX106" fmla="*/ 298449 w 452078"/>
                  <a:gd name="connsiteY106" fmla="*/ 457011 h 481697"/>
                  <a:gd name="connsiteX107" fmla="*/ 293601 w 452078"/>
                  <a:gd name="connsiteY107" fmla="*/ 457011 h 481697"/>
                  <a:gd name="connsiteX108" fmla="*/ 288532 w 452078"/>
                  <a:gd name="connsiteY108" fmla="*/ 462077 h 481697"/>
                  <a:gd name="connsiteX109" fmla="*/ 280372 w 452078"/>
                  <a:gd name="connsiteY109" fmla="*/ 470233 h 481697"/>
                  <a:gd name="connsiteX110" fmla="*/ 265819 w 452078"/>
                  <a:gd name="connsiteY110" fmla="*/ 470233 h 481697"/>
                  <a:gd name="connsiteX111" fmla="*/ 257439 w 452078"/>
                  <a:gd name="connsiteY111" fmla="*/ 481697 h 481697"/>
                  <a:gd name="connsiteX112" fmla="*/ 241119 w 452078"/>
                  <a:gd name="connsiteY112" fmla="*/ 476625 h 481697"/>
                  <a:gd name="connsiteX113" fmla="*/ 239574 w 452078"/>
                  <a:gd name="connsiteY113" fmla="*/ 476625 h 481697"/>
                  <a:gd name="connsiteX114" fmla="*/ 241119 w 452078"/>
                  <a:gd name="connsiteY114" fmla="*/ 468469 h 481697"/>
                  <a:gd name="connsiteX115" fmla="*/ 224808 w 452078"/>
                  <a:gd name="connsiteY115" fmla="*/ 452163 h 481697"/>
                  <a:gd name="connsiteX116" fmla="*/ 211792 w 452078"/>
                  <a:gd name="connsiteY116" fmla="*/ 452163 h 481697"/>
                  <a:gd name="connsiteX117" fmla="*/ 206723 w 452078"/>
                  <a:gd name="connsiteY117" fmla="*/ 439153 h 481697"/>
                  <a:gd name="connsiteX118" fmla="*/ 198563 w 452078"/>
                  <a:gd name="connsiteY118" fmla="*/ 439153 h 481697"/>
                  <a:gd name="connsiteX119" fmla="*/ 198563 w 452078"/>
                  <a:gd name="connsiteY119" fmla="*/ 440698 h 481697"/>
                  <a:gd name="connsiteX120" fmla="*/ 193715 w 452078"/>
                  <a:gd name="connsiteY120" fmla="*/ 445771 h 481697"/>
                  <a:gd name="connsiteX121" fmla="*/ 185555 w 452078"/>
                  <a:gd name="connsiteY121" fmla="*/ 445771 h 481697"/>
                  <a:gd name="connsiteX122" fmla="*/ 185555 w 452078"/>
                  <a:gd name="connsiteY122" fmla="*/ 444007 h 481697"/>
                  <a:gd name="connsiteX123" fmla="*/ 182252 w 452078"/>
                  <a:gd name="connsiteY123" fmla="*/ 444007 h 481697"/>
                  <a:gd name="connsiteX124" fmla="*/ 178941 w 452078"/>
                  <a:gd name="connsiteY124" fmla="*/ 434306 h 481697"/>
                  <a:gd name="connsiteX125" fmla="*/ 149392 w 452078"/>
                  <a:gd name="connsiteY125" fmla="*/ 437390 h 481697"/>
                  <a:gd name="connsiteX126" fmla="*/ 147847 w 452078"/>
                  <a:gd name="connsiteY126" fmla="*/ 427695 h 481697"/>
                  <a:gd name="connsiteX127" fmla="*/ 149392 w 452078"/>
                  <a:gd name="connsiteY127" fmla="*/ 417775 h 481697"/>
                  <a:gd name="connsiteX128" fmla="*/ 151159 w 452078"/>
                  <a:gd name="connsiteY128" fmla="*/ 403008 h 481697"/>
                  <a:gd name="connsiteX129" fmla="*/ 149392 w 452078"/>
                  <a:gd name="connsiteY129" fmla="*/ 403008 h 481697"/>
                  <a:gd name="connsiteX130" fmla="*/ 154470 w 452078"/>
                  <a:gd name="connsiteY130" fmla="*/ 380304 h 481697"/>
                  <a:gd name="connsiteX131" fmla="*/ 142999 w 452078"/>
                  <a:gd name="connsiteY131" fmla="*/ 383387 h 481697"/>
                  <a:gd name="connsiteX132" fmla="*/ 142999 w 452078"/>
                  <a:gd name="connsiteY132" fmla="*/ 393307 h 481697"/>
                  <a:gd name="connsiteX133" fmla="*/ 113451 w 452078"/>
                  <a:gd name="connsiteY133" fmla="*/ 386696 h 481697"/>
                  <a:gd name="connsiteX134" fmla="*/ 111693 w 452078"/>
                  <a:gd name="connsiteY134" fmla="*/ 391543 h 481697"/>
                  <a:gd name="connsiteX135" fmla="*/ 93828 w 452078"/>
                  <a:gd name="connsiteY135" fmla="*/ 370384 h 481697"/>
                  <a:gd name="connsiteX136" fmla="*/ 82366 w 452078"/>
                  <a:gd name="connsiteY136" fmla="*/ 368620 h 481697"/>
                  <a:gd name="connsiteX137" fmla="*/ 72440 w 452078"/>
                  <a:gd name="connsiteY137" fmla="*/ 358926 h 481697"/>
                  <a:gd name="connsiteX138" fmla="*/ 29884 w 452078"/>
                  <a:gd name="connsiteY138" fmla="*/ 344152 h 481697"/>
                  <a:gd name="connsiteX139" fmla="*/ 11807 w 452078"/>
                  <a:gd name="connsiteY139" fmla="*/ 329385 h 481697"/>
                  <a:gd name="connsiteX140" fmla="*/ 13564 w 452078"/>
                  <a:gd name="connsiteY140" fmla="*/ 313073 h 481697"/>
                  <a:gd name="connsiteX141" fmla="*/ 11807 w 452078"/>
                  <a:gd name="connsiteY141" fmla="*/ 313073 h 481697"/>
                  <a:gd name="connsiteX142" fmla="*/ 11807 w 452078"/>
                  <a:gd name="connsiteY142" fmla="*/ 301615 h 481697"/>
                  <a:gd name="connsiteX143" fmla="*/ 8716 w 452078"/>
                  <a:gd name="connsiteY143" fmla="*/ 293459 h 481697"/>
                  <a:gd name="connsiteX144" fmla="*/ 13564 w 452078"/>
                  <a:gd name="connsiteY144" fmla="*/ 285303 h 481697"/>
                  <a:gd name="connsiteX145" fmla="*/ 15110 w 452078"/>
                  <a:gd name="connsiteY145" fmla="*/ 273845 h 481697"/>
                  <a:gd name="connsiteX146" fmla="*/ 13564 w 452078"/>
                  <a:gd name="connsiteY146" fmla="*/ 259071 h 481697"/>
                  <a:gd name="connsiteX147" fmla="*/ 10262 w 452078"/>
                  <a:gd name="connsiteY147" fmla="*/ 250915 h 481697"/>
                  <a:gd name="connsiteX148" fmla="*/ 15110 w 452078"/>
                  <a:gd name="connsiteY148" fmla="*/ 229537 h 481697"/>
                  <a:gd name="connsiteX149" fmla="*/ 15110 w 452078"/>
                  <a:gd name="connsiteY149" fmla="*/ 224690 h 481697"/>
                  <a:gd name="connsiteX150" fmla="*/ 11807 w 452078"/>
                  <a:gd name="connsiteY150" fmla="*/ 219842 h 481697"/>
                  <a:gd name="connsiteX151" fmla="*/ 15110 w 452078"/>
                  <a:gd name="connsiteY151" fmla="*/ 211686 h 481697"/>
                  <a:gd name="connsiteX152" fmla="*/ 10262 w 452078"/>
                  <a:gd name="connsiteY152" fmla="*/ 191847 h 481697"/>
                  <a:gd name="connsiteX153" fmla="*/ 6950 w 452078"/>
                  <a:gd name="connsiteY153" fmla="*/ 149303 h 481697"/>
                  <a:gd name="connsiteX154" fmla="*/ 3647 w 452078"/>
                  <a:gd name="connsiteY154" fmla="*/ 147764 h 481697"/>
                  <a:gd name="connsiteX155" fmla="*/ 2102 w 452078"/>
                  <a:gd name="connsiteY155" fmla="*/ 123078 h 481697"/>
                  <a:gd name="connsiteX156" fmla="*/ 3647 w 452078"/>
                  <a:gd name="connsiteY156" fmla="*/ 103457 h 481697"/>
                  <a:gd name="connsiteX157" fmla="*/ 5413 w 452078"/>
                  <a:gd name="connsiteY157" fmla="*/ 92217 h 481697"/>
                  <a:gd name="connsiteX158" fmla="*/ 31650 w 452078"/>
                  <a:gd name="connsiteY158" fmla="*/ 92217 h 481697"/>
                  <a:gd name="connsiteX159" fmla="*/ 39810 w 452078"/>
                  <a:gd name="connsiteY159" fmla="*/ 85606 h 481697"/>
                  <a:gd name="connsiteX160" fmla="*/ 43113 w 452078"/>
                  <a:gd name="connsiteY160" fmla="*/ 72378 h 481697"/>
                  <a:gd name="connsiteX161" fmla="*/ 44658 w 452078"/>
                  <a:gd name="connsiteY161" fmla="*/ 59374 h 481697"/>
                  <a:gd name="connsiteX162" fmla="*/ 57666 w 452078"/>
                  <a:gd name="connsiteY162" fmla="*/ 56065 h 481697"/>
                  <a:gd name="connsiteX163" fmla="*/ 62744 w 452078"/>
                  <a:gd name="connsiteY163" fmla="*/ 52763 h 481697"/>
                  <a:gd name="connsiteX164" fmla="*/ 69137 w 452078"/>
                  <a:gd name="connsiteY164" fmla="*/ 52763 h 481697"/>
                  <a:gd name="connsiteX165" fmla="*/ 82366 w 452078"/>
                  <a:gd name="connsiteY165" fmla="*/ 52763 h 481697"/>
                  <a:gd name="connsiteX166" fmla="*/ 85669 w 452078"/>
                  <a:gd name="connsiteY166" fmla="*/ 44607 h 481697"/>
                  <a:gd name="connsiteX167" fmla="*/ 93828 w 452078"/>
                  <a:gd name="connsiteY167" fmla="*/ 41298 h 481697"/>
                  <a:gd name="connsiteX168" fmla="*/ 95374 w 452078"/>
                  <a:gd name="connsiteY168" fmla="*/ 31604 h 481697"/>
                  <a:gd name="connsiteX169" fmla="*/ 98677 w 452078"/>
                  <a:gd name="connsiteY169" fmla="*/ 23448 h 481697"/>
                  <a:gd name="connsiteX170" fmla="*/ 103534 w 452078"/>
                  <a:gd name="connsiteY170" fmla="*/ 6917 h 481697"/>
                  <a:gd name="connsiteX171" fmla="*/ 87214 w 452078"/>
                  <a:gd name="connsiteY171" fmla="*/ 2063 h 481697"/>
                  <a:gd name="connsiteX172" fmla="*/ 85574 w 452078"/>
                  <a:gd name="connsiteY172" fmla="*/ 178 h 48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52078" h="481697">
                    <a:moveTo>
                      <a:pt x="101236" y="0"/>
                    </a:moveTo>
                    <a:cubicBezTo>
                      <a:pt x="102988" y="326"/>
                      <a:pt x="102988" y="1509"/>
                      <a:pt x="104482" y="2366"/>
                    </a:cubicBezTo>
                    <a:cubicBezTo>
                      <a:pt x="105358" y="3264"/>
                      <a:pt x="107109" y="3264"/>
                      <a:pt x="108294" y="4161"/>
                    </a:cubicBezTo>
                    <a:cubicBezTo>
                      <a:pt x="109479" y="4732"/>
                      <a:pt x="110355" y="6201"/>
                      <a:pt x="111282" y="6813"/>
                    </a:cubicBezTo>
                    <a:cubicBezTo>
                      <a:pt x="113034" y="7710"/>
                      <a:pt x="114785" y="6527"/>
                      <a:pt x="116589" y="7099"/>
                    </a:cubicBezTo>
                    <a:cubicBezTo>
                      <a:pt x="118031" y="7384"/>
                      <a:pt x="118907" y="8282"/>
                      <a:pt x="120710" y="8567"/>
                    </a:cubicBezTo>
                    <a:cubicBezTo>
                      <a:pt x="122462" y="8853"/>
                      <a:pt x="124265" y="8282"/>
                      <a:pt x="126016" y="8853"/>
                    </a:cubicBezTo>
                    <a:cubicBezTo>
                      <a:pt x="128386" y="9465"/>
                      <a:pt x="130705" y="11831"/>
                      <a:pt x="132817" y="13014"/>
                    </a:cubicBezTo>
                    <a:cubicBezTo>
                      <a:pt x="134878" y="14197"/>
                      <a:pt x="137814" y="16237"/>
                      <a:pt x="140184" y="16849"/>
                    </a:cubicBezTo>
                    <a:cubicBezTo>
                      <a:pt x="143687" y="17706"/>
                      <a:pt x="146057" y="15666"/>
                      <a:pt x="149045" y="14197"/>
                    </a:cubicBezTo>
                    <a:cubicBezTo>
                      <a:pt x="151982" y="12688"/>
                      <a:pt x="154351" y="12402"/>
                      <a:pt x="156979" y="10648"/>
                    </a:cubicBezTo>
                    <a:cubicBezTo>
                      <a:pt x="159349" y="9179"/>
                      <a:pt x="162285" y="7710"/>
                      <a:pt x="164088" y="7384"/>
                    </a:cubicBezTo>
                    <a:cubicBezTo>
                      <a:pt x="167334" y="6527"/>
                      <a:pt x="169652" y="7384"/>
                      <a:pt x="170837" y="10933"/>
                    </a:cubicBezTo>
                    <a:cubicBezTo>
                      <a:pt x="171455" y="12688"/>
                      <a:pt x="170837" y="14483"/>
                      <a:pt x="171455" y="16237"/>
                    </a:cubicBezTo>
                    <a:cubicBezTo>
                      <a:pt x="171713" y="17706"/>
                      <a:pt x="173207" y="20072"/>
                      <a:pt x="173825" y="21541"/>
                    </a:cubicBezTo>
                    <a:cubicBezTo>
                      <a:pt x="174392" y="22724"/>
                      <a:pt x="175268" y="23907"/>
                      <a:pt x="175577" y="24804"/>
                    </a:cubicBezTo>
                    <a:cubicBezTo>
                      <a:pt x="175886" y="26559"/>
                      <a:pt x="175268" y="28354"/>
                      <a:pt x="175886" y="30108"/>
                    </a:cubicBezTo>
                    <a:cubicBezTo>
                      <a:pt x="176762" y="33372"/>
                      <a:pt x="179389" y="33943"/>
                      <a:pt x="182068" y="36023"/>
                    </a:cubicBezTo>
                    <a:cubicBezTo>
                      <a:pt x="184438" y="37778"/>
                      <a:pt x="185623" y="40429"/>
                      <a:pt x="188250" y="41898"/>
                    </a:cubicBezTo>
                    <a:cubicBezTo>
                      <a:pt x="190002" y="43081"/>
                      <a:pt x="191805" y="43081"/>
                      <a:pt x="193866" y="42796"/>
                    </a:cubicBezTo>
                    <a:cubicBezTo>
                      <a:pt x="196802" y="42796"/>
                      <a:pt x="196802" y="42510"/>
                      <a:pt x="198296" y="44550"/>
                    </a:cubicBezTo>
                    <a:cubicBezTo>
                      <a:pt x="200924" y="48711"/>
                      <a:pt x="202985" y="55483"/>
                      <a:pt x="208600" y="56666"/>
                    </a:cubicBezTo>
                    <a:cubicBezTo>
                      <a:pt x="210661" y="56952"/>
                      <a:pt x="213031" y="56054"/>
                      <a:pt x="214834" y="56666"/>
                    </a:cubicBezTo>
                    <a:cubicBezTo>
                      <a:pt x="217461" y="57238"/>
                      <a:pt x="217770" y="58421"/>
                      <a:pt x="220398" y="57564"/>
                    </a:cubicBezTo>
                    <a:cubicBezTo>
                      <a:pt x="223077" y="56666"/>
                      <a:pt x="226322" y="54912"/>
                      <a:pt x="228692" y="53403"/>
                    </a:cubicBezTo>
                    <a:cubicBezTo>
                      <a:pt x="231629" y="51648"/>
                      <a:pt x="233999" y="49568"/>
                      <a:pt x="236368" y="47242"/>
                    </a:cubicBezTo>
                    <a:cubicBezTo>
                      <a:pt x="238687" y="44876"/>
                      <a:pt x="242241" y="43081"/>
                      <a:pt x="243993" y="40715"/>
                    </a:cubicBezTo>
                    <a:cubicBezTo>
                      <a:pt x="245796" y="44264"/>
                      <a:pt x="244920" y="46345"/>
                      <a:pt x="245487" y="50180"/>
                    </a:cubicBezTo>
                    <a:cubicBezTo>
                      <a:pt x="246105" y="54586"/>
                      <a:pt x="248166" y="51648"/>
                      <a:pt x="251103" y="54015"/>
                    </a:cubicBezTo>
                    <a:cubicBezTo>
                      <a:pt x="252545" y="55198"/>
                      <a:pt x="253730" y="58135"/>
                      <a:pt x="254657" y="59889"/>
                    </a:cubicBezTo>
                    <a:cubicBezTo>
                      <a:pt x="255791" y="62582"/>
                      <a:pt x="254657" y="65805"/>
                      <a:pt x="256409" y="68457"/>
                    </a:cubicBezTo>
                    <a:cubicBezTo>
                      <a:pt x="257594" y="70252"/>
                      <a:pt x="260221" y="71108"/>
                      <a:pt x="259346" y="73760"/>
                    </a:cubicBezTo>
                    <a:cubicBezTo>
                      <a:pt x="258470" y="76126"/>
                      <a:pt x="254348" y="77310"/>
                      <a:pt x="252854" y="78493"/>
                    </a:cubicBezTo>
                    <a:cubicBezTo>
                      <a:pt x="249042" y="81756"/>
                      <a:pt x="253730" y="87917"/>
                      <a:pt x="257594" y="89100"/>
                    </a:cubicBezTo>
                    <a:cubicBezTo>
                      <a:pt x="261149" y="90283"/>
                      <a:pt x="263209" y="87345"/>
                      <a:pt x="263776" y="92078"/>
                    </a:cubicBezTo>
                    <a:cubicBezTo>
                      <a:pt x="264085" y="94730"/>
                      <a:pt x="263209" y="97667"/>
                      <a:pt x="263776" y="100604"/>
                    </a:cubicBezTo>
                    <a:cubicBezTo>
                      <a:pt x="264394" y="103256"/>
                      <a:pt x="267022" y="105949"/>
                      <a:pt x="263776" y="108274"/>
                    </a:cubicBezTo>
                    <a:cubicBezTo>
                      <a:pt x="261406" y="110355"/>
                      <a:pt x="257903" y="109784"/>
                      <a:pt x="260530" y="113619"/>
                    </a:cubicBezTo>
                    <a:cubicBezTo>
                      <a:pt x="261715" y="115087"/>
                      <a:pt x="263467" y="116270"/>
                      <a:pt x="264652" y="117739"/>
                    </a:cubicBezTo>
                    <a:cubicBezTo>
                      <a:pt x="267331" y="120676"/>
                      <a:pt x="265270" y="122145"/>
                      <a:pt x="266455" y="125694"/>
                    </a:cubicBezTo>
                    <a:cubicBezTo>
                      <a:pt x="267022" y="127775"/>
                      <a:pt x="269392" y="128632"/>
                      <a:pt x="270886" y="130141"/>
                    </a:cubicBezTo>
                    <a:cubicBezTo>
                      <a:pt x="273822" y="133650"/>
                      <a:pt x="270886" y="134547"/>
                      <a:pt x="269392" y="138096"/>
                    </a:cubicBezTo>
                    <a:cubicBezTo>
                      <a:pt x="275574" y="140463"/>
                      <a:pt x="282941" y="134833"/>
                      <a:pt x="288865" y="136913"/>
                    </a:cubicBezTo>
                    <a:cubicBezTo>
                      <a:pt x="292111" y="138096"/>
                      <a:pt x="291802" y="141931"/>
                      <a:pt x="293296" y="144583"/>
                    </a:cubicBezTo>
                    <a:cubicBezTo>
                      <a:pt x="294481" y="146949"/>
                      <a:pt x="295666" y="149316"/>
                      <a:pt x="297984" y="151070"/>
                    </a:cubicBezTo>
                    <a:cubicBezTo>
                      <a:pt x="299787" y="152538"/>
                      <a:pt x="299478" y="152253"/>
                      <a:pt x="301539" y="151641"/>
                    </a:cubicBezTo>
                    <a:cubicBezTo>
                      <a:pt x="302415" y="151355"/>
                      <a:pt x="305094" y="151070"/>
                      <a:pt x="305660" y="150172"/>
                    </a:cubicBezTo>
                    <a:cubicBezTo>
                      <a:pt x="306845" y="151070"/>
                      <a:pt x="308030" y="150784"/>
                      <a:pt x="308648" y="152253"/>
                    </a:cubicBezTo>
                    <a:cubicBezTo>
                      <a:pt x="309215" y="153436"/>
                      <a:pt x="308648" y="156373"/>
                      <a:pt x="308339" y="157556"/>
                    </a:cubicBezTo>
                    <a:cubicBezTo>
                      <a:pt x="308030" y="159025"/>
                      <a:pt x="306536" y="159923"/>
                      <a:pt x="307154" y="162289"/>
                    </a:cubicBezTo>
                    <a:cubicBezTo>
                      <a:pt x="307464" y="163472"/>
                      <a:pt x="308906" y="165838"/>
                      <a:pt x="309524" y="166409"/>
                    </a:cubicBezTo>
                    <a:cubicBezTo>
                      <a:pt x="311894" y="168776"/>
                      <a:pt x="315397" y="170244"/>
                      <a:pt x="317767" y="172610"/>
                    </a:cubicBezTo>
                    <a:cubicBezTo>
                      <a:pt x="320137" y="175262"/>
                      <a:pt x="322198" y="177628"/>
                      <a:pt x="325134" y="179995"/>
                    </a:cubicBezTo>
                    <a:cubicBezTo>
                      <a:pt x="322764" y="182932"/>
                      <a:pt x="323692" y="188847"/>
                      <a:pt x="327813" y="188847"/>
                    </a:cubicBezTo>
                    <a:cubicBezTo>
                      <a:pt x="329256" y="188847"/>
                      <a:pt x="329874" y="187950"/>
                      <a:pt x="331316" y="187664"/>
                    </a:cubicBezTo>
                    <a:cubicBezTo>
                      <a:pt x="332810" y="187338"/>
                      <a:pt x="333995" y="187664"/>
                      <a:pt x="335489" y="187338"/>
                    </a:cubicBezTo>
                    <a:cubicBezTo>
                      <a:pt x="338117" y="186767"/>
                      <a:pt x="337241" y="186481"/>
                      <a:pt x="339920" y="187052"/>
                    </a:cubicBezTo>
                    <a:cubicBezTo>
                      <a:pt x="341981" y="187338"/>
                      <a:pt x="344608" y="188521"/>
                      <a:pt x="346102" y="190316"/>
                    </a:cubicBezTo>
                    <a:cubicBezTo>
                      <a:pt x="346978" y="191499"/>
                      <a:pt x="346978" y="192682"/>
                      <a:pt x="348163" y="193825"/>
                    </a:cubicBezTo>
                    <a:cubicBezTo>
                      <a:pt x="350533" y="196191"/>
                      <a:pt x="354036" y="196803"/>
                      <a:pt x="356406" y="199455"/>
                    </a:cubicBezTo>
                    <a:cubicBezTo>
                      <a:pt x="358776" y="202106"/>
                      <a:pt x="360527" y="205044"/>
                      <a:pt x="362330" y="208022"/>
                    </a:cubicBezTo>
                    <a:cubicBezTo>
                      <a:pt x="364082" y="210959"/>
                      <a:pt x="367946" y="212428"/>
                      <a:pt x="369698" y="215365"/>
                    </a:cubicBezTo>
                    <a:cubicBezTo>
                      <a:pt x="371449" y="218017"/>
                      <a:pt x="372067" y="221852"/>
                      <a:pt x="373510" y="224830"/>
                    </a:cubicBezTo>
                    <a:cubicBezTo>
                      <a:pt x="375004" y="227767"/>
                      <a:pt x="375880" y="230705"/>
                      <a:pt x="377374" y="233071"/>
                    </a:cubicBezTo>
                    <a:cubicBezTo>
                      <a:pt x="373510" y="235723"/>
                      <a:pt x="370573" y="236049"/>
                      <a:pt x="370573" y="241067"/>
                    </a:cubicBezTo>
                    <a:cubicBezTo>
                      <a:pt x="370573" y="243393"/>
                      <a:pt x="370264" y="248411"/>
                      <a:pt x="368513" y="250206"/>
                    </a:cubicBezTo>
                    <a:cubicBezTo>
                      <a:pt x="370573" y="251674"/>
                      <a:pt x="370882" y="252572"/>
                      <a:pt x="373510" y="252857"/>
                    </a:cubicBezTo>
                    <a:cubicBezTo>
                      <a:pt x="376189" y="253143"/>
                      <a:pt x="377940" y="252857"/>
                      <a:pt x="380001" y="251674"/>
                    </a:cubicBezTo>
                    <a:cubicBezTo>
                      <a:pt x="383247" y="249594"/>
                      <a:pt x="384432" y="245188"/>
                      <a:pt x="387677" y="242209"/>
                    </a:cubicBezTo>
                    <a:cubicBezTo>
                      <a:pt x="387677" y="244290"/>
                      <a:pt x="387677" y="246656"/>
                      <a:pt x="387677" y="248737"/>
                    </a:cubicBezTo>
                    <a:cubicBezTo>
                      <a:pt x="387677" y="251674"/>
                      <a:pt x="387677" y="252572"/>
                      <a:pt x="389171" y="254612"/>
                    </a:cubicBezTo>
                    <a:cubicBezTo>
                      <a:pt x="391232" y="257875"/>
                      <a:pt x="391541" y="256978"/>
                      <a:pt x="394787" y="256080"/>
                    </a:cubicBezTo>
                    <a:cubicBezTo>
                      <a:pt x="395972" y="255795"/>
                      <a:pt x="397414" y="256080"/>
                      <a:pt x="398290" y="255509"/>
                    </a:cubicBezTo>
                    <a:cubicBezTo>
                      <a:pt x="398599" y="255509"/>
                      <a:pt x="400351" y="253143"/>
                      <a:pt x="400660" y="253143"/>
                    </a:cubicBezTo>
                    <a:cubicBezTo>
                      <a:pt x="403030" y="252857"/>
                      <a:pt x="406275" y="259058"/>
                      <a:pt x="407460" y="260813"/>
                    </a:cubicBezTo>
                    <a:cubicBezTo>
                      <a:pt x="408903" y="263750"/>
                      <a:pt x="408027" y="264648"/>
                      <a:pt x="408645" y="267299"/>
                    </a:cubicBezTo>
                    <a:cubicBezTo>
                      <a:pt x="409212" y="270237"/>
                      <a:pt x="418073" y="277335"/>
                      <a:pt x="418382" y="277621"/>
                    </a:cubicBezTo>
                    <a:cubicBezTo>
                      <a:pt x="421319" y="279987"/>
                      <a:pt x="424255" y="282639"/>
                      <a:pt x="427243" y="284720"/>
                    </a:cubicBezTo>
                    <a:cubicBezTo>
                      <a:pt x="428995" y="285903"/>
                      <a:pt x="428686" y="285903"/>
                      <a:pt x="432241" y="287942"/>
                    </a:cubicBezTo>
                    <a:cubicBezTo>
                      <a:pt x="434868" y="289411"/>
                      <a:pt x="441978" y="291492"/>
                      <a:pt x="444038" y="294144"/>
                    </a:cubicBezTo>
                    <a:cubicBezTo>
                      <a:pt x="445790" y="296510"/>
                      <a:pt x="444038" y="297081"/>
                      <a:pt x="443729" y="299162"/>
                    </a:cubicBezTo>
                    <a:cubicBezTo>
                      <a:pt x="442853" y="303894"/>
                      <a:pt x="444605" y="308014"/>
                      <a:pt x="445532" y="312420"/>
                    </a:cubicBezTo>
                    <a:cubicBezTo>
                      <a:pt x="445790" y="314501"/>
                      <a:pt x="446666" y="316255"/>
                      <a:pt x="446408" y="318336"/>
                    </a:cubicBezTo>
                    <a:cubicBezTo>
                      <a:pt x="446099" y="319519"/>
                      <a:pt x="445223" y="320417"/>
                      <a:pt x="444914" y="321600"/>
                    </a:cubicBezTo>
                    <a:cubicBezTo>
                      <a:pt x="444605" y="323966"/>
                      <a:pt x="446099" y="326618"/>
                      <a:pt x="446666" y="328658"/>
                    </a:cubicBezTo>
                    <a:cubicBezTo>
                      <a:pt x="447593" y="331024"/>
                      <a:pt x="447593" y="331921"/>
                      <a:pt x="446975" y="334287"/>
                    </a:cubicBezTo>
                    <a:cubicBezTo>
                      <a:pt x="446408" y="336613"/>
                      <a:pt x="446408" y="338693"/>
                      <a:pt x="446408" y="341345"/>
                    </a:cubicBezTo>
                    <a:lnTo>
                      <a:pt x="452078" y="365994"/>
                    </a:lnTo>
                    <a:lnTo>
                      <a:pt x="449051" y="365318"/>
                    </a:lnTo>
                    <a:cubicBezTo>
                      <a:pt x="444203" y="360464"/>
                      <a:pt x="447506" y="355617"/>
                      <a:pt x="444203" y="350770"/>
                    </a:cubicBezTo>
                    <a:cubicBezTo>
                      <a:pt x="432732" y="349006"/>
                      <a:pt x="419503" y="349006"/>
                      <a:pt x="408261" y="349006"/>
                    </a:cubicBezTo>
                    <a:cubicBezTo>
                      <a:pt x="395024" y="347461"/>
                      <a:pt x="382016" y="344152"/>
                      <a:pt x="377168" y="357162"/>
                    </a:cubicBezTo>
                    <a:cubicBezTo>
                      <a:pt x="372099" y="362228"/>
                      <a:pt x="373856" y="371929"/>
                      <a:pt x="367242" y="375231"/>
                    </a:cubicBezTo>
                    <a:cubicBezTo>
                      <a:pt x="360628" y="378540"/>
                      <a:pt x="350931" y="375231"/>
                      <a:pt x="344317" y="376995"/>
                    </a:cubicBezTo>
                    <a:cubicBezTo>
                      <a:pt x="344317" y="380304"/>
                      <a:pt x="342772" y="383387"/>
                      <a:pt x="341005" y="385151"/>
                    </a:cubicBezTo>
                    <a:cubicBezTo>
                      <a:pt x="339460" y="386696"/>
                      <a:pt x="337703" y="386696"/>
                      <a:pt x="337703" y="386696"/>
                    </a:cubicBezTo>
                    <a:cubicBezTo>
                      <a:pt x="336157" y="388460"/>
                      <a:pt x="334391" y="390005"/>
                      <a:pt x="332846" y="391543"/>
                    </a:cubicBezTo>
                    <a:cubicBezTo>
                      <a:pt x="329543" y="394852"/>
                      <a:pt x="329543" y="394852"/>
                      <a:pt x="324686" y="393307"/>
                    </a:cubicBezTo>
                    <a:cubicBezTo>
                      <a:pt x="319838" y="391543"/>
                      <a:pt x="319838" y="390005"/>
                      <a:pt x="318071" y="385151"/>
                    </a:cubicBezTo>
                    <a:cubicBezTo>
                      <a:pt x="314769" y="385151"/>
                      <a:pt x="313223" y="386696"/>
                      <a:pt x="309921" y="386696"/>
                    </a:cubicBezTo>
                    <a:cubicBezTo>
                      <a:pt x="308375" y="391543"/>
                      <a:pt x="306609" y="394852"/>
                      <a:pt x="306609" y="399918"/>
                    </a:cubicBezTo>
                    <a:cubicBezTo>
                      <a:pt x="313223" y="399918"/>
                      <a:pt x="316535" y="399918"/>
                      <a:pt x="318071" y="406310"/>
                    </a:cubicBezTo>
                    <a:cubicBezTo>
                      <a:pt x="318071" y="412928"/>
                      <a:pt x="316535" y="417775"/>
                      <a:pt x="316535" y="422623"/>
                    </a:cubicBezTo>
                    <a:cubicBezTo>
                      <a:pt x="314769" y="432542"/>
                      <a:pt x="314769" y="442462"/>
                      <a:pt x="308375" y="448855"/>
                    </a:cubicBezTo>
                    <a:cubicBezTo>
                      <a:pt x="306609" y="450618"/>
                      <a:pt x="305064" y="450618"/>
                      <a:pt x="301761" y="452163"/>
                    </a:cubicBezTo>
                    <a:cubicBezTo>
                      <a:pt x="301761" y="453921"/>
                      <a:pt x="299995" y="453921"/>
                      <a:pt x="299995" y="453921"/>
                    </a:cubicBezTo>
                    <a:cubicBezTo>
                      <a:pt x="298449" y="453921"/>
                      <a:pt x="299995" y="455466"/>
                      <a:pt x="298449" y="457011"/>
                    </a:cubicBezTo>
                    <a:cubicBezTo>
                      <a:pt x="296904" y="457011"/>
                      <a:pt x="295146" y="457011"/>
                      <a:pt x="293601" y="457011"/>
                    </a:cubicBezTo>
                    <a:cubicBezTo>
                      <a:pt x="291835" y="457011"/>
                      <a:pt x="290289" y="455466"/>
                      <a:pt x="288532" y="462077"/>
                    </a:cubicBezTo>
                    <a:cubicBezTo>
                      <a:pt x="286987" y="466930"/>
                      <a:pt x="286987" y="468469"/>
                      <a:pt x="280372" y="470233"/>
                    </a:cubicBezTo>
                    <a:cubicBezTo>
                      <a:pt x="275515" y="470233"/>
                      <a:pt x="270667" y="468469"/>
                      <a:pt x="265819" y="470233"/>
                    </a:cubicBezTo>
                    <a:cubicBezTo>
                      <a:pt x="265819" y="475086"/>
                      <a:pt x="257439" y="473541"/>
                      <a:pt x="257439" y="481697"/>
                    </a:cubicBezTo>
                    <a:cubicBezTo>
                      <a:pt x="251045" y="481697"/>
                      <a:pt x="247733" y="479934"/>
                      <a:pt x="241119" y="476625"/>
                    </a:cubicBezTo>
                    <a:lnTo>
                      <a:pt x="239574" y="476625"/>
                    </a:lnTo>
                    <a:cubicBezTo>
                      <a:pt x="241119" y="473541"/>
                      <a:pt x="241119" y="470233"/>
                      <a:pt x="241119" y="468469"/>
                    </a:cubicBezTo>
                    <a:cubicBezTo>
                      <a:pt x="239574" y="463622"/>
                      <a:pt x="229657" y="453921"/>
                      <a:pt x="224808" y="452163"/>
                    </a:cubicBezTo>
                    <a:cubicBezTo>
                      <a:pt x="221497" y="452163"/>
                      <a:pt x="216649" y="452163"/>
                      <a:pt x="211792" y="452163"/>
                    </a:cubicBezTo>
                    <a:cubicBezTo>
                      <a:pt x="213337" y="447310"/>
                      <a:pt x="208489" y="445771"/>
                      <a:pt x="206723" y="439153"/>
                    </a:cubicBezTo>
                    <a:cubicBezTo>
                      <a:pt x="205177" y="439153"/>
                      <a:pt x="201875" y="439153"/>
                      <a:pt x="198563" y="439153"/>
                    </a:cubicBezTo>
                    <a:cubicBezTo>
                      <a:pt x="198563" y="440698"/>
                      <a:pt x="198563" y="440698"/>
                      <a:pt x="198563" y="440698"/>
                    </a:cubicBezTo>
                    <a:cubicBezTo>
                      <a:pt x="195260" y="440698"/>
                      <a:pt x="193715" y="442462"/>
                      <a:pt x="193715" y="445771"/>
                    </a:cubicBezTo>
                    <a:cubicBezTo>
                      <a:pt x="191949" y="445771"/>
                      <a:pt x="188646" y="445771"/>
                      <a:pt x="185555" y="445771"/>
                    </a:cubicBezTo>
                    <a:lnTo>
                      <a:pt x="185555" y="444007"/>
                    </a:lnTo>
                    <a:cubicBezTo>
                      <a:pt x="185555" y="444007"/>
                      <a:pt x="183789" y="444007"/>
                      <a:pt x="182252" y="444007"/>
                    </a:cubicBezTo>
                    <a:cubicBezTo>
                      <a:pt x="180486" y="440698"/>
                      <a:pt x="178941" y="437390"/>
                      <a:pt x="178941" y="434306"/>
                    </a:cubicBezTo>
                    <a:cubicBezTo>
                      <a:pt x="170781" y="432542"/>
                      <a:pt x="154470" y="430997"/>
                      <a:pt x="149392" y="437390"/>
                    </a:cubicBezTo>
                    <a:cubicBezTo>
                      <a:pt x="147847" y="435851"/>
                      <a:pt x="147847" y="430997"/>
                      <a:pt x="147847" y="427695"/>
                    </a:cubicBezTo>
                    <a:cubicBezTo>
                      <a:pt x="139696" y="424386"/>
                      <a:pt x="149392" y="419539"/>
                      <a:pt x="149392" y="417775"/>
                    </a:cubicBezTo>
                    <a:cubicBezTo>
                      <a:pt x="152704" y="411164"/>
                      <a:pt x="151159" y="408074"/>
                      <a:pt x="151159" y="403008"/>
                    </a:cubicBezTo>
                    <a:cubicBezTo>
                      <a:pt x="151159" y="403008"/>
                      <a:pt x="151159" y="403008"/>
                      <a:pt x="149392" y="403008"/>
                    </a:cubicBezTo>
                    <a:cubicBezTo>
                      <a:pt x="147847" y="394852"/>
                      <a:pt x="154470" y="388460"/>
                      <a:pt x="154470" y="380304"/>
                    </a:cubicBezTo>
                    <a:cubicBezTo>
                      <a:pt x="149392" y="380304"/>
                      <a:pt x="146310" y="381849"/>
                      <a:pt x="142999" y="383387"/>
                    </a:cubicBezTo>
                    <a:cubicBezTo>
                      <a:pt x="142999" y="386696"/>
                      <a:pt x="142999" y="390005"/>
                      <a:pt x="142999" y="393307"/>
                    </a:cubicBezTo>
                    <a:cubicBezTo>
                      <a:pt x="131536" y="393307"/>
                      <a:pt x="124922" y="386696"/>
                      <a:pt x="113451" y="386696"/>
                    </a:cubicBezTo>
                    <a:cubicBezTo>
                      <a:pt x="113451" y="388460"/>
                      <a:pt x="111693" y="390005"/>
                      <a:pt x="111693" y="391543"/>
                    </a:cubicBezTo>
                    <a:cubicBezTo>
                      <a:pt x="95374" y="394852"/>
                      <a:pt x="101988" y="375231"/>
                      <a:pt x="93828" y="370384"/>
                    </a:cubicBezTo>
                    <a:cubicBezTo>
                      <a:pt x="90526" y="368620"/>
                      <a:pt x="85669" y="371929"/>
                      <a:pt x="82366" y="368620"/>
                    </a:cubicBezTo>
                    <a:cubicBezTo>
                      <a:pt x="77509" y="367075"/>
                      <a:pt x="77509" y="360464"/>
                      <a:pt x="72440" y="358926"/>
                    </a:cubicBezTo>
                    <a:cubicBezTo>
                      <a:pt x="69137" y="345697"/>
                      <a:pt x="39810" y="345697"/>
                      <a:pt x="29884" y="344152"/>
                    </a:cubicBezTo>
                    <a:cubicBezTo>
                      <a:pt x="31650" y="332694"/>
                      <a:pt x="21724" y="329385"/>
                      <a:pt x="11807" y="329385"/>
                    </a:cubicBezTo>
                    <a:cubicBezTo>
                      <a:pt x="11807" y="324538"/>
                      <a:pt x="13564" y="319691"/>
                      <a:pt x="13564" y="313073"/>
                    </a:cubicBezTo>
                    <a:lnTo>
                      <a:pt x="11807" y="313073"/>
                    </a:lnTo>
                    <a:cubicBezTo>
                      <a:pt x="11807" y="309771"/>
                      <a:pt x="11807" y="304924"/>
                      <a:pt x="11807" y="301615"/>
                    </a:cubicBezTo>
                    <a:cubicBezTo>
                      <a:pt x="10262" y="298306"/>
                      <a:pt x="6950" y="298306"/>
                      <a:pt x="8716" y="293459"/>
                    </a:cubicBezTo>
                    <a:cubicBezTo>
                      <a:pt x="8716" y="291695"/>
                      <a:pt x="13564" y="288612"/>
                      <a:pt x="13564" y="285303"/>
                    </a:cubicBezTo>
                    <a:cubicBezTo>
                      <a:pt x="15110" y="281994"/>
                      <a:pt x="15110" y="277147"/>
                      <a:pt x="15110" y="273845"/>
                    </a:cubicBezTo>
                    <a:cubicBezTo>
                      <a:pt x="15110" y="268991"/>
                      <a:pt x="13564" y="263925"/>
                      <a:pt x="13564" y="259071"/>
                    </a:cubicBezTo>
                    <a:cubicBezTo>
                      <a:pt x="11807" y="257533"/>
                      <a:pt x="10262" y="252460"/>
                      <a:pt x="10262" y="250915"/>
                    </a:cubicBezTo>
                    <a:cubicBezTo>
                      <a:pt x="10262" y="244304"/>
                      <a:pt x="15110" y="237693"/>
                      <a:pt x="15110" y="229537"/>
                    </a:cubicBezTo>
                    <a:cubicBezTo>
                      <a:pt x="15110" y="227992"/>
                      <a:pt x="15110" y="226228"/>
                      <a:pt x="15110" y="224690"/>
                    </a:cubicBezTo>
                    <a:cubicBezTo>
                      <a:pt x="15110" y="221381"/>
                      <a:pt x="11807" y="221381"/>
                      <a:pt x="11807" y="219842"/>
                    </a:cubicBezTo>
                    <a:cubicBezTo>
                      <a:pt x="11807" y="216534"/>
                      <a:pt x="13564" y="214770"/>
                      <a:pt x="15110" y="211686"/>
                    </a:cubicBezTo>
                    <a:cubicBezTo>
                      <a:pt x="15110" y="205069"/>
                      <a:pt x="13564" y="198458"/>
                      <a:pt x="10262" y="191847"/>
                    </a:cubicBezTo>
                    <a:cubicBezTo>
                      <a:pt x="6950" y="177299"/>
                      <a:pt x="6950" y="164076"/>
                      <a:pt x="6950" y="149303"/>
                    </a:cubicBezTo>
                    <a:cubicBezTo>
                      <a:pt x="5413" y="149303"/>
                      <a:pt x="5413" y="147764"/>
                      <a:pt x="3647" y="147764"/>
                    </a:cubicBezTo>
                    <a:cubicBezTo>
                      <a:pt x="2102" y="139608"/>
                      <a:pt x="2102" y="131452"/>
                      <a:pt x="2102" y="123078"/>
                    </a:cubicBezTo>
                    <a:cubicBezTo>
                      <a:pt x="-2746" y="121533"/>
                      <a:pt x="2102" y="108529"/>
                      <a:pt x="3647" y="103457"/>
                    </a:cubicBezTo>
                    <a:cubicBezTo>
                      <a:pt x="3647" y="100373"/>
                      <a:pt x="3647" y="93762"/>
                      <a:pt x="5413" y="92217"/>
                    </a:cubicBezTo>
                    <a:cubicBezTo>
                      <a:pt x="10262" y="87145"/>
                      <a:pt x="25036" y="90453"/>
                      <a:pt x="31650" y="92217"/>
                    </a:cubicBezTo>
                    <a:cubicBezTo>
                      <a:pt x="36498" y="92217"/>
                      <a:pt x="34953" y="93762"/>
                      <a:pt x="39810" y="85606"/>
                    </a:cubicBezTo>
                    <a:cubicBezTo>
                      <a:pt x="41355" y="80534"/>
                      <a:pt x="43113" y="78995"/>
                      <a:pt x="43113" y="72378"/>
                    </a:cubicBezTo>
                    <a:cubicBezTo>
                      <a:pt x="43113" y="69075"/>
                      <a:pt x="41355" y="62683"/>
                      <a:pt x="44658" y="59374"/>
                    </a:cubicBezTo>
                    <a:cubicBezTo>
                      <a:pt x="46203" y="57610"/>
                      <a:pt x="54363" y="57610"/>
                      <a:pt x="57666" y="56065"/>
                    </a:cubicBezTo>
                    <a:cubicBezTo>
                      <a:pt x="57666" y="56065"/>
                      <a:pt x="59432" y="54527"/>
                      <a:pt x="62744" y="52763"/>
                    </a:cubicBezTo>
                    <a:cubicBezTo>
                      <a:pt x="64280" y="52763"/>
                      <a:pt x="67592" y="52763"/>
                      <a:pt x="69137" y="52763"/>
                    </a:cubicBezTo>
                    <a:cubicBezTo>
                      <a:pt x="74206" y="52763"/>
                      <a:pt x="77509" y="52763"/>
                      <a:pt x="82366" y="52763"/>
                    </a:cubicBezTo>
                    <a:cubicBezTo>
                      <a:pt x="82366" y="51218"/>
                      <a:pt x="83911" y="46371"/>
                      <a:pt x="85669" y="44607"/>
                    </a:cubicBezTo>
                    <a:cubicBezTo>
                      <a:pt x="88980" y="43062"/>
                      <a:pt x="93828" y="43062"/>
                      <a:pt x="93828" y="41298"/>
                    </a:cubicBezTo>
                    <a:cubicBezTo>
                      <a:pt x="97140" y="37996"/>
                      <a:pt x="95374" y="34906"/>
                      <a:pt x="95374" y="31604"/>
                    </a:cubicBezTo>
                    <a:cubicBezTo>
                      <a:pt x="95374" y="28295"/>
                      <a:pt x="97140" y="26531"/>
                      <a:pt x="98677" y="23448"/>
                    </a:cubicBezTo>
                    <a:cubicBezTo>
                      <a:pt x="101988" y="18375"/>
                      <a:pt x="106836" y="11764"/>
                      <a:pt x="103534" y="6917"/>
                    </a:cubicBezTo>
                    <a:cubicBezTo>
                      <a:pt x="101988" y="525"/>
                      <a:pt x="93828" y="2063"/>
                      <a:pt x="87214" y="2063"/>
                    </a:cubicBezTo>
                    <a:lnTo>
                      <a:pt x="85574" y="178"/>
                    </a:ln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8" name="Shape 2620">
                <a:extLst>
                  <a:ext uri="{FF2B5EF4-FFF2-40B4-BE49-F238E27FC236}">
                    <a16:creationId xmlns:a16="http://schemas.microsoft.com/office/drawing/2014/main" id="{12502F44-EAE1-3A0F-06C3-8C7B8906589C}"/>
                  </a:ext>
                </a:extLst>
              </p:cNvPr>
              <p:cNvSpPr/>
              <p:nvPr/>
            </p:nvSpPr>
            <p:spPr>
              <a:xfrm>
                <a:off x="9589730" y="3437434"/>
                <a:ext cx="1945" cy="970"/>
              </a:xfrm>
              <a:custGeom>
                <a:avLst/>
                <a:gdLst/>
                <a:ahLst/>
                <a:cxnLst/>
                <a:rect l="0" t="0" r="0" b="0"/>
                <a:pathLst>
                  <a:path w="120000" h="120000" extrusionOk="0">
                    <a:moveTo>
                      <a:pt x="0" y="0"/>
                    </a:moveTo>
                    <a:lnTo>
                      <a:pt x="0" y="0"/>
                    </a:lnTo>
                    <a:cubicBezTo>
                      <a:pt x="0" y="0"/>
                      <a:pt x="0" y="0"/>
                      <a:pt x="105000" y="0"/>
                    </a:cubicBezTo>
                    <a:lnTo>
                      <a:pt x="105000" y="0"/>
                    </a:lnTo>
                    <a:lnTo>
                      <a:pt x="0" y="0"/>
                    </a:ln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49" name="Shape 2621">
                <a:extLst>
                  <a:ext uri="{FF2B5EF4-FFF2-40B4-BE49-F238E27FC236}">
                    <a16:creationId xmlns:a16="http://schemas.microsoft.com/office/drawing/2014/main" id="{85375E3A-D30F-379C-2E32-09A1469C887F}"/>
                  </a:ext>
                </a:extLst>
              </p:cNvPr>
              <p:cNvSpPr/>
              <p:nvPr/>
            </p:nvSpPr>
            <p:spPr>
              <a:xfrm>
                <a:off x="9209595" y="2828264"/>
                <a:ext cx="913877" cy="650947"/>
              </a:xfrm>
              <a:custGeom>
                <a:avLst/>
                <a:gdLst/>
                <a:ahLst/>
                <a:cxnLst/>
                <a:rect l="0" t="0" r="0" b="0"/>
                <a:pathLst>
                  <a:path w="120000" h="120000" extrusionOk="0">
                    <a:moveTo>
                      <a:pt x="50750" y="116955"/>
                    </a:moveTo>
                    <a:lnTo>
                      <a:pt x="50750" y="116955"/>
                    </a:lnTo>
                    <a:cubicBezTo>
                      <a:pt x="50750" y="116955"/>
                      <a:pt x="51589" y="116955"/>
                      <a:pt x="52458" y="116671"/>
                    </a:cubicBezTo>
                    <a:cubicBezTo>
                      <a:pt x="52458" y="116346"/>
                      <a:pt x="52458" y="116062"/>
                      <a:pt x="52661" y="115778"/>
                    </a:cubicBezTo>
                    <a:cubicBezTo>
                      <a:pt x="52458" y="116062"/>
                      <a:pt x="52458" y="116346"/>
                      <a:pt x="52458" y="116671"/>
                    </a:cubicBezTo>
                    <a:cubicBezTo>
                      <a:pt x="53529" y="116671"/>
                      <a:pt x="54600" y="116346"/>
                      <a:pt x="54832" y="116346"/>
                    </a:cubicBezTo>
                    <a:cubicBezTo>
                      <a:pt x="54832" y="117564"/>
                      <a:pt x="54832" y="118457"/>
                      <a:pt x="54832" y="119675"/>
                    </a:cubicBezTo>
                    <a:cubicBezTo>
                      <a:pt x="55469" y="119959"/>
                      <a:pt x="56337" y="119391"/>
                      <a:pt x="56772" y="118782"/>
                    </a:cubicBezTo>
                    <a:cubicBezTo>
                      <a:pt x="57408" y="117889"/>
                      <a:pt x="57408" y="117280"/>
                      <a:pt x="57408" y="116062"/>
                    </a:cubicBezTo>
                    <a:cubicBezTo>
                      <a:pt x="57843" y="116062"/>
                      <a:pt x="58277" y="116062"/>
                      <a:pt x="58480" y="116062"/>
                    </a:cubicBezTo>
                    <a:cubicBezTo>
                      <a:pt x="58480" y="115453"/>
                      <a:pt x="58480" y="114560"/>
                      <a:pt x="58682" y="114235"/>
                    </a:cubicBezTo>
                    <a:cubicBezTo>
                      <a:pt x="58914" y="113342"/>
                      <a:pt x="59348" y="113342"/>
                      <a:pt x="59753" y="113058"/>
                    </a:cubicBezTo>
                    <a:cubicBezTo>
                      <a:pt x="60419" y="112165"/>
                      <a:pt x="60419" y="110013"/>
                      <a:pt x="60419" y="108836"/>
                    </a:cubicBezTo>
                    <a:cubicBezTo>
                      <a:pt x="60854" y="110013"/>
                      <a:pt x="62127" y="110947"/>
                      <a:pt x="62330" y="112165"/>
                    </a:cubicBezTo>
                    <a:cubicBezTo>
                      <a:pt x="63199" y="112449"/>
                      <a:pt x="63633" y="111231"/>
                      <a:pt x="64270" y="110947"/>
                    </a:cubicBezTo>
                    <a:cubicBezTo>
                      <a:pt x="64936" y="110947"/>
                      <a:pt x="65572" y="111556"/>
                      <a:pt x="66209" y="111231"/>
                    </a:cubicBezTo>
                    <a:cubicBezTo>
                      <a:pt x="65775" y="110013"/>
                      <a:pt x="65370" y="109120"/>
                      <a:pt x="65138" y="108227"/>
                    </a:cubicBezTo>
                    <a:cubicBezTo>
                      <a:pt x="65370" y="109120"/>
                      <a:pt x="65775" y="110013"/>
                      <a:pt x="66209" y="111231"/>
                    </a:cubicBezTo>
                    <a:cubicBezTo>
                      <a:pt x="66209" y="111231"/>
                      <a:pt x="66209" y="111231"/>
                      <a:pt x="66441" y="110947"/>
                    </a:cubicBezTo>
                    <a:cubicBezTo>
                      <a:pt x="66441" y="109729"/>
                      <a:pt x="66441" y="109120"/>
                      <a:pt x="66875" y="107902"/>
                    </a:cubicBezTo>
                    <a:cubicBezTo>
                      <a:pt x="67281" y="107009"/>
                      <a:pt x="67281" y="106116"/>
                      <a:pt x="67281" y="104898"/>
                    </a:cubicBezTo>
                    <a:cubicBezTo>
                      <a:pt x="67512" y="102787"/>
                      <a:pt x="67512" y="100676"/>
                      <a:pt x="67715" y="98565"/>
                    </a:cubicBezTo>
                    <a:cubicBezTo>
                      <a:pt x="68352" y="98565"/>
                      <a:pt x="69018" y="98565"/>
                      <a:pt x="69655" y="98565"/>
                    </a:cubicBezTo>
                    <a:cubicBezTo>
                      <a:pt x="70089" y="97672"/>
                      <a:pt x="69857" y="96454"/>
                      <a:pt x="70089" y="95277"/>
                    </a:cubicBezTo>
                    <a:cubicBezTo>
                      <a:pt x="70291" y="94059"/>
                      <a:pt x="70726" y="93166"/>
                      <a:pt x="70089" y="91948"/>
                    </a:cubicBezTo>
                    <a:cubicBezTo>
                      <a:pt x="70523" y="91664"/>
                      <a:pt x="70726" y="91664"/>
                      <a:pt x="71160" y="91664"/>
                    </a:cubicBezTo>
                    <a:cubicBezTo>
                      <a:pt x="71363" y="91055"/>
                      <a:pt x="71594" y="90446"/>
                      <a:pt x="71594" y="89553"/>
                    </a:cubicBezTo>
                    <a:cubicBezTo>
                      <a:pt x="71797" y="88944"/>
                      <a:pt x="71594" y="87726"/>
                      <a:pt x="71797" y="87117"/>
                    </a:cubicBezTo>
                    <a:cubicBezTo>
                      <a:pt x="72028" y="86833"/>
                      <a:pt x="72665" y="85899"/>
                      <a:pt x="72897" y="85615"/>
                    </a:cubicBezTo>
                    <a:cubicBezTo>
                      <a:pt x="73302" y="85006"/>
                      <a:pt x="73534" y="84397"/>
                      <a:pt x="74373" y="84397"/>
                    </a:cubicBezTo>
                    <a:cubicBezTo>
                      <a:pt x="74171" y="84397"/>
                      <a:pt x="74171" y="84113"/>
                      <a:pt x="74171" y="84113"/>
                    </a:cubicBezTo>
                    <a:cubicBezTo>
                      <a:pt x="73302" y="84113"/>
                      <a:pt x="72463" y="84113"/>
                      <a:pt x="72231" y="84113"/>
                    </a:cubicBezTo>
                    <a:cubicBezTo>
                      <a:pt x="72463" y="84113"/>
                      <a:pt x="73302" y="84113"/>
                      <a:pt x="74171" y="84113"/>
                    </a:cubicBezTo>
                    <a:cubicBezTo>
                      <a:pt x="73968" y="83220"/>
                      <a:pt x="73968" y="82002"/>
                      <a:pt x="73968" y="80784"/>
                    </a:cubicBezTo>
                    <a:cubicBezTo>
                      <a:pt x="74171" y="78064"/>
                      <a:pt x="73534" y="79607"/>
                      <a:pt x="72463" y="78673"/>
                    </a:cubicBezTo>
                    <a:cubicBezTo>
                      <a:pt x="72231" y="78389"/>
                      <a:pt x="71797" y="77456"/>
                      <a:pt x="71797" y="77171"/>
                    </a:cubicBezTo>
                    <a:cubicBezTo>
                      <a:pt x="71594" y="76562"/>
                      <a:pt x="71160" y="77171"/>
                      <a:pt x="71594" y="76278"/>
                    </a:cubicBezTo>
                    <a:cubicBezTo>
                      <a:pt x="71797" y="75345"/>
                      <a:pt x="73100" y="74776"/>
                      <a:pt x="73737" y="74451"/>
                    </a:cubicBezTo>
                    <a:cubicBezTo>
                      <a:pt x="73737" y="73274"/>
                      <a:pt x="74373" y="73558"/>
                      <a:pt x="74605" y="72949"/>
                    </a:cubicBezTo>
                    <a:cubicBezTo>
                      <a:pt x="74808" y="72056"/>
                      <a:pt x="74373" y="71447"/>
                      <a:pt x="74808" y="70554"/>
                    </a:cubicBezTo>
                    <a:cubicBezTo>
                      <a:pt x="75676" y="69052"/>
                      <a:pt x="77384" y="69052"/>
                      <a:pt x="77819" y="67510"/>
                    </a:cubicBezTo>
                    <a:cubicBezTo>
                      <a:pt x="77182" y="66941"/>
                      <a:pt x="77182" y="66332"/>
                      <a:pt x="77182" y="65399"/>
                    </a:cubicBezTo>
                    <a:cubicBezTo>
                      <a:pt x="78050" y="65115"/>
                      <a:pt x="78687" y="65115"/>
                      <a:pt x="79556" y="64506"/>
                    </a:cubicBezTo>
                    <a:cubicBezTo>
                      <a:pt x="78890" y="64830"/>
                      <a:pt x="79324" y="66008"/>
                      <a:pt x="79556" y="66617"/>
                    </a:cubicBezTo>
                    <a:cubicBezTo>
                      <a:pt x="79990" y="67834"/>
                      <a:pt x="80395" y="67834"/>
                      <a:pt x="81061" y="67834"/>
                    </a:cubicBezTo>
                    <a:cubicBezTo>
                      <a:pt x="82769" y="67510"/>
                      <a:pt x="83406" y="65399"/>
                      <a:pt x="82972" y="63288"/>
                    </a:cubicBezTo>
                    <a:cubicBezTo>
                      <a:pt x="82566" y="61786"/>
                      <a:pt x="82769" y="61786"/>
                      <a:pt x="83406" y="60893"/>
                    </a:cubicBezTo>
                    <a:cubicBezTo>
                      <a:pt x="84477" y="59106"/>
                      <a:pt x="83638" y="59391"/>
                      <a:pt x="83203" y="57889"/>
                    </a:cubicBezTo>
                    <a:cubicBezTo>
                      <a:pt x="83203" y="58173"/>
                      <a:pt x="85143" y="53667"/>
                      <a:pt x="85143" y="53342"/>
                    </a:cubicBezTo>
                    <a:cubicBezTo>
                      <a:pt x="85548" y="52774"/>
                      <a:pt x="86214" y="52774"/>
                      <a:pt x="86648" y="51840"/>
                    </a:cubicBezTo>
                    <a:cubicBezTo>
                      <a:pt x="87285" y="50338"/>
                      <a:pt x="86851" y="48227"/>
                      <a:pt x="87720" y="46725"/>
                    </a:cubicBezTo>
                    <a:cubicBezTo>
                      <a:pt x="87922" y="46441"/>
                      <a:pt x="88588" y="46441"/>
                      <a:pt x="88993" y="46441"/>
                    </a:cubicBezTo>
                    <a:cubicBezTo>
                      <a:pt x="88993" y="47050"/>
                      <a:pt x="88791" y="47943"/>
                      <a:pt x="88993" y="48552"/>
                    </a:cubicBezTo>
                    <a:cubicBezTo>
                      <a:pt x="88993" y="49161"/>
                      <a:pt x="89225" y="49161"/>
                      <a:pt x="89659" y="49161"/>
                    </a:cubicBezTo>
                    <a:cubicBezTo>
                      <a:pt x="89862" y="48836"/>
                      <a:pt x="89862" y="48836"/>
                      <a:pt x="90094" y="48552"/>
                    </a:cubicBezTo>
                    <a:cubicBezTo>
                      <a:pt x="90499" y="47943"/>
                      <a:pt x="91165" y="47334"/>
                      <a:pt x="91367" y="46725"/>
                    </a:cubicBezTo>
                    <a:cubicBezTo>
                      <a:pt x="91367" y="45832"/>
                      <a:pt x="91367" y="45223"/>
                      <a:pt x="91570" y="44330"/>
                    </a:cubicBezTo>
                    <a:cubicBezTo>
                      <a:pt x="92439" y="41285"/>
                      <a:pt x="95015" y="40717"/>
                      <a:pt x="96955" y="39174"/>
                    </a:cubicBezTo>
                    <a:cubicBezTo>
                      <a:pt x="97389" y="38890"/>
                      <a:pt x="98026" y="38281"/>
                      <a:pt x="98258" y="37672"/>
                    </a:cubicBezTo>
                    <a:cubicBezTo>
                      <a:pt x="98460" y="37104"/>
                      <a:pt x="98895" y="35886"/>
                      <a:pt x="99531" y="35886"/>
                    </a:cubicBezTo>
                    <a:cubicBezTo>
                      <a:pt x="99531" y="34952"/>
                      <a:pt x="99531" y="34384"/>
                      <a:pt x="99763" y="33775"/>
                    </a:cubicBezTo>
                    <a:cubicBezTo>
                      <a:pt x="100168" y="33450"/>
                      <a:pt x="101037" y="33450"/>
                      <a:pt x="101471" y="33166"/>
                    </a:cubicBezTo>
                    <a:cubicBezTo>
                      <a:pt x="101905" y="33166"/>
                      <a:pt x="102340" y="33166"/>
                      <a:pt x="102542" y="33166"/>
                    </a:cubicBezTo>
                    <a:cubicBezTo>
                      <a:pt x="102977" y="32841"/>
                      <a:pt x="103208" y="32273"/>
                      <a:pt x="103411" y="31948"/>
                    </a:cubicBezTo>
                    <a:cubicBezTo>
                      <a:pt x="103845" y="31339"/>
                      <a:pt x="104279" y="31055"/>
                      <a:pt x="104714" y="30446"/>
                    </a:cubicBezTo>
                    <a:cubicBezTo>
                      <a:pt x="104916" y="30162"/>
                      <a:pt x="104916" y="29837"/>
                      <a:pt x="105351" y="29553"/>
                    </a:cubicBezTo>
                    <a:cubicBezTo>
                      <a:pt x="105785" y="29228"/>
                      <a:pt x="106422" y="29553"/>
                      <a:pt x="106856" y="29553"/>
                    </a:cubicBezTo>
                    <a:cubicBezTo>
                      <a:pt x="106856" y="29228"/>
                      <a:pt x="107290" y="28944"/>
                      <a:pt x="107696" y="28660"/>
                    </a:cubicBezTo>
                    <a:cubicBezTo>
                      <a:pt x="107493" y="28660"/>
                      <a:pt x="107290" y="28660"/>
                      <a:pt x="107290" y="28335"/>
                    </a:cubicBezTo>
                    <a:cubicBezTo>
                      <a:pt x="107696" y="28335"/>
                      <a:pt x="108361" y="27117"/>
                      <a:pt x="108564" y="26833"/>
                    </a:cubicBezTo>
                    <a:cubicBezTo>
                      <a:pt x="108998" y="26549"/>
                      <a:pt x="109867" y="26224"/>
                      <a:pt x="110069" y="25615"/>
                    </a:cubicBezTo>
                    <a:cubicBezTo>
                      <a:pt x="110069" y="25331"/>
                      <a:pt x="110069" y="24113"/>
                      <a:pt x="110069" y="23504"/>
                    </a:cubicBezTo>
                    <a:cubicBezTo>
                      <a:pt x="110301" y="22286"/>
                      <a:pt x="110706" y="22286"/>
                      <a:pt x="111575" y="22002"/>
                    </a:cubicBezTo>
                    <a:cubicBezTo>
                      <a:pt x="111806" y="22895"/>
                      <a:pt x="113717" y="22895"/>
                      <a:pt x="114383" y="22611"/>
                    </a:cubicBezTo>
                    <a:cubicBezTo>
                      <a:pt x="114586" y="22611"/>
                      <a:pt x="115020" y="22286"/>
                      <a:pt x="115454" y="22002"/>
                    </a:cubicBezTo>
                    <a:cubicBezTo>
                      <a:pt x="115889" y="21718"/>
                      <a:pt x="116728" y="21718"/>
                      <a:pt x="116960" y="21393"/>
                    </a:cubicBezTo>
                    <a:cubicBezTo>
                      <a:pt x="118234" y="21393"/>
                      <a:pt x="119536" y="20216"/>
                      <a:pt x="119739" y="18389"/>
                    </a:cubicBezTo>
                    <a:cubicBezTo>
                      <a:pt x="119739" y="17780"/>
                      <a:pt x="119971" y="15669"/>
                      <a:pt x="119334" y="15994"/>
                    </a:cubicBezTo>
                    <a:cubicBezTo>
                      <a:pt x="118899" y="15994"/>
                      <a:pt x="118899" y="16603"/>
                      <a:pt x="118668" y="16887"/>
                    </a:cubicBezTo>
                    <a:cubicBezTo>
                      <a:pt x="118234" y="17171"/>
                      <a:pt x="117799" y="17171"/>
                      <a:pt x="117394" y="17171"/>
                    </a:cubicBezTo>
                    <a:cubicBezTo>
                      <a:pt x="117394" y="16278"/>
                      <a:pt x="117162" y="15669"/>
                      <a:pt x="116960" y="15060"/>
                    </a:cubicBezTo>
                    <a:cubicBezTo>
                      <a:pt x="116728" y="14167"/>
                      <a:pt x="116728" y="13558"/>
                      <a:pt x="116728" y="12665"/>
                    </a:cubicBezTo>
                    <a:cubicBezTo>
                      <a:pt x="115223" y="11772"/>
                      <a:pt x="115223" y="9945"/>
                      <a:pt x="115223" y="7834"/>
                    </a:cubicBezTo>
                    <a:cubicBezTo>
                      <a:pt x="115223" y="6941"/>
                      <a:pt x="115223" y="5439"/>
                      <a:pt x="115454" y="4830"/>
                    </a:cubicBezTo>
                    <a:cubicBezTo>
                      <a:pt x="115657" y="4546"/>
                      <a:pt x="116091" y="4546"/>
                      <a:pt x="116294" y="4221"/>
                    </a:cubicBezTo>
                    <a:cubicBezTo>
                      <a:pt x="116728" y="3937"/>
                      <a:pt x="116960" y="3612"/>
                      <a:pt x="117162" y="3004"/>
                    </a:cubicBezTo>
                    <a:cubicBezTo>
                      <a:pt x="117394" y="2395"/>
                      <a:pt x="118031" y="1786"/>
                      <a:pt x="117799" y="1217"/>
                    </a:cubicBezTo>
                    <a:cubicBezTo>
                      <a:pt x="117394" y="0"/>
                      <a:pt x="115454" y="608"/>
                      <a:pt x="114788" y="893"/>
                    </a:cubicBezTo>
                    <a:cubicBezTo>
                      <a:pt x="114151" y="893"/>
                      <a:pt x="113717" y="1217"/>
                      <a:pt x="113080" y="1217"/>
                    </a:cubicBezTo>
                    <a:cubicBezTo>
                      <a:pt x="112443" y="1217"/>
                      <a:pt x="112009" y="1217"/>
                      <a:pt x="111575" y="1786"/>
                    </a:cubicBezTo>
                    <a:cubicBezTo>
                      <a:pt x="110938" y="2719"/>
                      <a:pt x="110938" y="2719"/>
                      <a:pt x="110301" y="2719"/>
                    </a:cubicBezTo>
                    <a:cubicBezTo>
                      <a:pt x="109635" y="3004"/>
                      <a:pt x="109433" y="3328"/>
                      <a:pt x="108998" y="3937"/>
                    </a:cubicBezTo>
                    <a:cubicBezTo>
                      <a:pt x="108564" y="4221"/>
                      <a:pt x="107696" y="4221"/>
                      <a:pt x="107290" y="4546"/>
                    </a:cubicBezTo>
                    <a:cubicBezTo>
                      <a:pt x="106856" y="4546"/>
                      <a:pt x="106190" y="4546"/>
                      <a:pt x="105785" y="4830"/>
                    </a:cubicBezTo>
                    <a:cubicBezTo>
                      <a:pt x="105553" y="4830"/>
                      <a:pt x="105553" y="5439"/>
                      <a:pt x="105351" y="5439"/>
                    </a:cubicBezTo>
                    <a:cubicBezTo>
                      <a:pt x="105119" y="5723"/>
                      <a:pt x="104916" y="5439"/>
                      <a:pt x="104714" y="5439"/>
                    </a:cubicBezTo>
                    <a:cubicBezTo>
                      <a:pt x="104279" y="5723"/>
                      <a:pt x="104279" y="6048"/>
                      <a:pt x="104048" y="6332"/>
                    </a:cubicBezTo>
                    <a:cubicBezTo>
                      <a:pt x="103845" y="6617"/>
                      <a:pt x="103613" y="6617"/>
                      <a:pt x="103411" y="6941"/>
                    </a:cubicBezTo>
                    <a:cubicBezTo>
                      <a:pt x="103208" y="6941"/>
                      <a:pt x="102774" y="6941"/>
                      <a:pt x="102542" y="7225"/>
                    </a:cubicBezTo>
                    <a:cubicBezTo>
                      <a:pt x="102340" y="7225"/>
                      <a:pt x="102108" y="7550"/>
                      <a:pt x="101905" y="7834"/>
                    </a:cubicBezTo>
                    <a:cubicBezTo>
                      <a:pt x="101268" y="8159"/>
                      <a:pt x="100834" y="7834"/>
                      <a:pt x="100400" y="8443"/>
                    </a:cubicBezTo>
                    <a:cubicBezTo>
                      <a:pt x="99966" y="8728"/>
                      <a:pt x="99966" y="8728"/>
                      <a:pt x="99763" y="8728"/>
                    </a:cubicBezTo>
                    <a:cubicBezTo>
                      <a:pt x="99329" y="9052"/>
                      <a:pt x="99329" y="9336"/>
                      <a:pt x="99097" y="9661"/>
                    </a:cubicBezTo>
                    <a:cubicBezTo>
                      <a:pt x="98895" y="9661"/>
                      <a:pt x="98460" y="9661"/>
                      <a:pt x="98258" y="9661"/>
                    </a:cubicBezTo>
                    <a:cubicBezTo>
                      <a:pt x="97823" y="9945"/>
                      <a:pt x="98026" y="9945"/>
                      <a:pt x="97592" y="10230"/>
                    </a:cubicBezTo>
                    <a:lnTo>
                      <a:pt x="97592" y="10554"/>
                    </a:lnTo>
                    <a:cubicBezTo>
                      <a:pt x="97389" y="10554"/>
                      <a:pt x="97389" y="10554"/>
                      <a:pt x="97186" y="10554"/>
                    </a:cubicBezTo>
                    <a:cubicBezTo>
                      <a:pt x="97186" y="10838"/>
                      <a:pt x="96752" y="10838"/>
                      <a:pt x="96752" y="10838"/>
                    </a:cubicBezTo>
                    <a:cubicBezTo>
                      <a:pt x="96318" y="11163"/>
                      <a:pt x="96115" y="11447"/>
                      <a:pt x="95884" y="11772"/>
                    </a:cubicBezTo>
                    <a:cubicBezTo>
                      <a:pt x="95449" y="12341"/>
                      <a:pt x="95015" y="12665"/>
                      <a:pt x="94581" y="12949"/>
                    </a:cubicBezTo>
                    <a:cubicBezTo>
                      <a:pt x="93944" y="13274"/>
                      <a:pt x="93307" y="13883"/>
                      <a:pt x="92873" y="14167"/>
                    </a:cubicBezTo>
                    <a:cubicBezTo>
                      <a:pt x="92236" y="15060"/>
                      <a:pt x="91802" y="14492"/>
                      <a:pt x="91165" y="14776"/>
                    </a:cubicBezTo>
                    <a:cubicBezTo>
                      <a:pt x="91165" y="15669"/>
                      <a:pt x="90296" y="15060"/>
                      <a:pt x="89862" y="15385"/>
                    </a:cubicBezTo>
                    <a:cubicBezTo>
                      <a:pt x="89428" y="15669"/>
                      <a:pt x="88993" y="16278"/>
                      <a:pt x="88357" y="16278"/>
                    </a:cubicBezTo>
                    <a:cubicBezTo>
                      <a:pt x="87922" y="16278"/>
                      <a:pt x="87285" y="15385"/>
                      <a:pt x="86851" y="15060"/>
                    </a:cubicBezTo>
                    <a:cubicBezTo>
                      <a:pt x="86648" y="15060"/>
                      <a:pt x="85780" y="14492"/>
                      <a:pt x="85346" y="14492"/>
                    </a:cubicBezTo>
                    <a:cubicBezTo>
                      <a:pt x="85143" y="14776"/>
                      <a:pt x="85143" y="15060"/>
                      <a:pt x="85143" y="15385"/>
                    </a:cubicBezTo>
                    <a:cubicBezTo>
                      <a:pt x="85143" y="15994"/>
                      <a:pt x="85346" y="15669"/>
                      <a:pt x="85548" y="15994"/>
                    </a:cubicBezTo>
                    <a:cubicBezTo>
                      <a:pt x="85983" y="16603"/>
                      <a:pt x="85983" y="18673"/>
                      <a:pt x="85983" y="19282"/>
                    </a:cubicBezTo>
                    <a:cubicBezTo>
                      <a:pt x="85780" y="19607"/>
                      <a:pt x="85780" y="19607"/>
                      <a:pt x="85780" y="19607"/>
                    </a:cubicBezTo>
                    <a:cubicBezTo>
                      <a:pt x="85346" y="19607"/>
                      <a:pt x="85143" y="20500"/>
                      <a:pt x="84709" y="21109"/>
                    </a:cubicBezTo>
                    <a:cubicBezTo>
                      <a:pt x="84477" y="21393"/>
                      <a:pt x="84072" y="22002"/>
                      <a:pt x="83840" y="22286"/>
                    </a:cubicBezTo>
                    <a:cubicBezTo>
                      <a:pt x="83406" y="22895"/>
                      <a:pt x="82972" y="23220"/>
                      <a:pt x="82769" y="23829"/>
                    </a:cubicBezTo>
                    <a:cubicBezTo>
                      <a:pt x="82566" y="23829"/>
                      <a:pt x="82335" y="24113"/>
                      <a:pt x="82335" y="24438"/>
                    </a:cubicBezTo>
                    <a:cubicBezTo>
                      <a:pt x="82132" y="24438"/>
                      <a:pt x="81901" y="24722"/>
                      <a:pt x="81698" y="25006"/>
                    </a:cubicBezTo>
                    <a:cubicBezTo>
                      <a:pt x="81061" y="25940"/>
                      <a:pt x="80627" y="26833"/>
                      <a:pt x="79990" y="28051"/>
                    </a:cubicBezTo>
                    <a:cubicBezTo>
                      <a:pt x="79758" y="28335"/>
                      <a:pt x="79556" y="28944"/>
                      <a:pt x="79556" y="29837"/>
                    </a:cubicBezTo>
                    <a:cubicBezTo>
                      <a:pt x="79324" y="30446"/>
                      <a:pt x="79556" y="31055"/>
                      <a:pt x="79556" y="31664"/>
                    </a:cubicBezTo>
                    <a:cubicBezTo>
                      <a:pt x="78890" y="31664"/>
                      <a:pt x="78687" y="31664"/>
                      <a:pt x="78253" y="32273"/>
                    </a:cubicBezTo>
                    <a:cubicBezTo>
                      <a:pt x="78050" y="32841"/>
                      <a:pt x="77819" y="33450"/>
                      <a:pt x="77616" y="34059"/>
                    </a:cubicBezTo>
                    <a:cubicBezTo>
                      <a:pt x="77182" y="34668"/>
                      <a:pt x="76747" y="34952"/>
                      <a:pt x="76110" y="35277"/>
                    </a:cubicBezTo>
                    <a:cubicBezTo>
                      <a:pt x="75676" y="35277"/>
                      <a:pt x="75039" y="35277"/>
                      <a:pt x="74373" y="35277"/>
                    </a:cubicBezTo>
                    <a:cubicBezTo>
                      <a:pt x="74171" y="35277"/>
                      <a:pt x="73968" y="35277"/>
                      <a:pt x="73737" y="35277"/>
                    </a:cubicBezTo>
                    <a:cubicBezTo>
                      <a:pt x="73302" y="35277"/>
                      <a:pt x="73302" y="35561"/>
                      <a:pt x="72897" y="35886"/>
                    </a:cubicBezTo>
                    <a:cubicBezTo>
                      <a:pt x="72463" y="36170"/>
                      <a:pt x="71797" y="36170"/>
                      <a:pt x="71363" y="36170"/>
                    </a:cubicBezTo>
                    <a:cubicBezTo>
                      <a:pt x="70089" y="35886"/>
                      <a:pt x="69018" y="35886"/>
                      <a:pt x="68149" y="37104"/>
                    </a:cubicBezTo>
                    <a:cubicBezTo>
                      <a:pt x="67715" y="37388"/>
                      <a:pt x="66875" y="37388"/>
                      <a:pt x="66209" y="37672"/>
                    </a:cubicBezTo>
                    <a:cubicBezTo>
                      <a:pt x="65370" y="37672"/>
                      <a:pt x="64704" y="37997"/>
                      <a:pt x="63864" y="37388"/>
                    </a:cubicBezTo>
                    <a:cubicBezTo>
                      <a:pt x="63199" y="36779"/>
                      <a:pt x="62562" y="36495"/>
                      <a:pt x="61925" y="36170"/>
                    </a:cubicBezTo>
                    <a:cubicBezTo>
                      <a:pt x="60854" y="35886"/>
                      <a:pt x="59753" y="35277"/>
                      <a:pt x="58480" y="35277"/>
                    </a:cubicBezTo>
                    <a:cubicBezTo>
                      <a:pt x="57843" y="35277"/>
                      <a:pt x="57843" y="36170"/>
                      <a:pt x="57177" y="36495"/>
                    </a:cubicBezTo>
                    <a:cubicBezTo>
                      <a:pt x="56974" y="36495"/>
                      <a:pt x="56772" y="36495"/>
                      <a:pt x="56337" y="36495"/>
                    </a:cubicBezTo>
                    <a:cubicBezTo>
                      <a:pt x="56106" y="36495"/>
                      <a:pt x="55903" y="37104"/>
                      <a:pt x="55671" y="37104"/>
                    </a:cubicBezTo>
                    <a:cubicBezTo>
                      <a:pt x="54832" y="37672"/>
                      <a:pt x="54166" y="38281"/>
                      <a:pt x="53326" y="38606"/>
                    </a:cubicBezTo>
                    <a:cubicBezTo>
                      <a:pt x="52892" y="38606"/>
                      <a:pt x="52255" y="38606"/>
                      <a:pt x="51821" y="38890"/>
                    </a:cubicBezTo>
                    <a:cubicBezTo>
                      <a:pt x="51387" y="38890"/>
                      <a:pt x="51155" y="39499"/>
                      <a:pt x="50750" y="39499"/>
                    </a:cubicBezTo>
                    <a:cubicBezTo>
                      <a:pt x="50316" y="39499"/>
                      <a:pt x="49881" y="39783"/>
                      <a:pt x="49447" y="39783"/>
                    </a:cubicBezTo>
                    <a:cubicBezTo>
                      <a:pt x="48810" y="40108"/>
                      <a:pt x="48376" y="40108"/>
                      <a:pt x="47710" y="40392"/>
                    </a:cubicBezTo>
                    <a:cubicBezTo>
                      <a:pt x="47073" y="40717"/>
                      <a:pt x="46436" y="40717"/>
                      <a:pt x="45568" y="40392"/>
                    </a:cubicBezTo>
                    <a:cubicBezTo>
                      <a:pt x="45133" y="40392"/>
                      <a:pt x="44728" y="40108"/>
                      <a:pt x="44294" y="39499"/>
                    </a:cubicBezTo>
                    <a:cubicBezTo>
                      <a:pt x="44294" y="39499"/>
                      <a:pt x="44294" y="39499"/>
                      <a:pt x="44062" y="39499"/>
                    </a:cubicBezTo>
                    <a:cubicBezTo>
                      <a:pt x="43657" y="39783"/>
                      <a:pt x="43860" y="40108"/>
                      <a:pt x="43860" y="40392"/>
                    </a:cubicBezTo>
                    <a:cubicBezTo>
                      <a:pt x="43860" y="41610"/>
                      <a:pt x="44062" y="42219"/>
                      <a:pt x="43223" y="42787"/>
                    </a:cubicBezTo>
                    <a:cubicBezTo>
                      <a:pt x="43223" y="41894"/>
                      <a:pt x="43425" y="41001"/>
                      <a:pt x="42788" y="40717"/>
                    </a:cubicBezTo>
                    <a:cubicBezTo>
                      <a:pt x="41717" y="40392"/>
                      <a:pt x="41717" y="41285"/>
                      <a:pt x="41283" y="41894"/>
                    </a:cubicBezTo>
                    <a:cubicBezTo>
                      <a:pt x="40617" y="42787"/>
                      <a:pt x="39546" y="41894"/>
                      <a:pt x="38706" y="42219"/>
                    </a:cubicBezTo>
                    <a:cubicBezTo>
                      <a:pt x="37838" y="42503"/>
                      <a:pt x="37201" y="43396"/>
                      <a:pt x="36332" y="43112"/>
                    </a:cubicBezTo>
                    <a:cubicBezTo>
                      <a:pt x="36332" y="42503"/>
                      <a:pt x="36332" y="41894"/>
                      <a:pt x="36332" y="41610"/>
                    </a:cubicBezTo>
                    <a:cubicBezTo>
                      <a:pt x="35898" y="41610"/>
                      <a:pt x="35696" y="41285"/>
                      <a:pt x="35261" y="41285"/>
                    </a:cubicBezTo>
                    <a:cubicBezTo>
                      <a:pt x="35030" y="41285"/>
                      <a:pt x="34624" y="41610"/>
                      <a:pt x="34393" y="41610"/>
                    </a:cubicBezTo>
                    <a:cubicBezTo>
                      <a:pt x="33756" y="41894"/>
                      <a:pt x="33524" y="42219"/>
                      <a:pt x="33524" y="43396"/>
                    </a:cubicBezTo>
                    <a:cubicBezTo>
                      <a:pt x="32453" y="44005"/>
                      <a:pt x="31179" y="44005"/>
                      <a:pt x="30108" y="43721"/>
                    </a:cubicBezTo>
                    <a:cubicBezTo>
                      <a:pt x="29442" y="43396"/>
                      <a:pt x="28805" y="43112"/>
                      <a:pt x="28168" y="43396"/>
                    </a:cubicBezTo>
                    <a:cubicBezTo>
                      <a:pt x="27300" y="43721"/>
                      <a:pt x="27097" y="44330"/>
                      <a:pt x="26229" y="44005"/>
                    </a:cubicBezTo>
                    <a:cubicBezTo>
                      <a:pt x="25158" y="44005"/>
                      <a:pt x="24289" y="43721"/>
                      <a:pt x="23420" y="43721"/>
                    </a:cubicBezTo>
                    <a:cubicBezTo>
                      <a:pt x="22349" y="43396"/>
                      <a:pt x="21075" y="43721"/>
                      <a:pt x="20207" y="43112"/>
                    </a:cubicBezTo>
                    <a:cubicBezTo>
                      <a:pt x="19570" y="42787"/>
                      <a:pt x="18499" y="41894"/>
                      <a:pt x="17833" y="41285"/>
                    </a:cubicBezTo>
                    <a:cubicBezTo>
                      <a:pt x="17196" y="40717"/>
                      <a:pt x="16559" y="40108"/>
                      <a:pt x="15893" y="39783"/>
                    </a:cubicBezTo>
                    <a:cubicBezTo>
                      <a:pt x="15054" y="39783"/>
                      <a:pt x="13751" y="39783"/>
                      <a:pt x="12680" y="40108"/>
                    </a:cubicBezTo>
                    <a:cubicBezTo>
                      <a:pt x="12680" y="41610"/>
                      <a:pt x="12680" y="42503"/>
                      <a:pt x="11406" y="42787"/>
                    </a:cubicBezTo>
                    <a:cubicBezTo>
                      <a:pt x="10537" y="43396"/>
                      <a:pt x="9669" y="43396"/>
                      <a:pt x="8800" y="44005"/>
                    </a:cubicBezTo>
                    <a:cubicBezTo>
                      <a:pt x="7961" y="44330"/>
                      <a:pt x="7295" y="44330"/>
                      <a:pt x="6455" y="44614"/>
                    </a:cubicBezTo>
                    <a:cubicBezTo>
                      <a:pt x="5819" y="44898"/>
                      <a:pt x="5153" y="45223"/>
                      <a:pt x="4516" y="45832"/>
                    </a:cubicBezTo>
                    <a:cubicBezTo>
                      <a:pt x="4516" y="47050"/>
                      <a:pt x="4082" y="47618"/>
                      <a:pt x="3879" y="48836"/>
                    </a:cubicBezTo>
                    <a:cubicBezTo>
                      <a:pt x="3445" y="50054"/>
                      <a:pt x="3010" y="52449"/>
                      <a:pt x="3445" y="53951"/>
                    </a:cubicBezTo>
                    <a:cubicBezTo>
                      <a:pt x="3445" y="54560"/>
                      <a:pt x="3879" y="55169"/>
                      <a:pt x="4516" y="55169"/>
                    </a:cubicBezTo>
                    <a:cubicBezTo>
                      <a:pt x="4313" y="55778"/>
                      <a:pt x="4082" y="56387"/>
                      <a:pt x="3647" y="56995"/>
                    </a:cubicBezTo>
                    <a:cubicBezTo>
                      <a:pt x="3213" y="57889"/>
                      <a:pt x="2808" y="58173"/>
                      <a:pt x="2373" y="59106"/>
                    </a:cubicBezTo>
                    <a:cubicBezTo>
                      <a:pt x="1939" y="59675"/>
                      <a:pt x="1708" y="60000"/>
                      <a:pt x="1273" y="60608"/>
                    </a:cubicBezTo>
                    <a:cubicBezTo>
                      <a:pt x="636" y="61217"/>
                      <a:pt x="202" y="61786"/>
                      <a:pt x="0" y="62719"/>
                    </a:cubicBezTo>
                    <a:cubicBezTo>
                      <a:pt x="0" y="62719"/>
                      <a:pt x="202" y="62719"/>
                      <a:pt x="434" y="62395"/>
                    </a:cubicBezTo>
                    <a:cubicBezTo>
                      <a:pt x="636" y="62110"/>
                      <a:pt x="636" y="61786"/>
                      <a:pt x="1273" y="61217"/>
                    </a:cubicBezTo>
                    <a:cubicBezTo>
                      <a:pt x="3879" y="59106"/>
                      <a:pt x="2576" y="66941"/>
                      <a:pt x="4082" y="67834"/>
                    </a:cubicBezTo>
                    <a:cubicBezTo>
                      <a:pt x="4313" y="69661"/>
                      <a:pt x="3879" y="70554"/>
                      <a:pt x="3647" y="72056"/>
                    </a:cubicBezTo>
                    <a:cubicBezTo>
                      <a:pt x="3647" y="73274"/>
                      <a:pt x="4082" y="74776"/>
                      <a:pt x="4082" y="76278"/>
                    </a:cubicBezTo>
                    <a:cubicBezTo>
                      <a:pt x="4082" y="77780"/>
                      <a:pt x="3879" y="79607"/>
                      <a:pt x="3879" y="81393"/>
                    </a:cubicBezTo>
                    <a:cubicBezTo>
                      <a:pt x="4718" y="81393"/>
                      <a:pt x="5587" y="81393"/>
                      <a:pt x="6021" y="81109"/>
                    </a:cubicBezTo>
                    <a:cubicBezTo>
                      <a:pt x="6658" y="80500"/>
                      <a:pt x="5819" y="77456"/>
                      <a:pt x="5587" y="76562"/>
                    </a:cubicBezTo>
                    <a:cubicBezTo>
                      <a:pt x="5384" y="76562"/>
                      <a:pt x="5153" y="76278"/>
                      <a:pt x="4950" y="76562"/>
                    </a:cubicBezTo>
                    <a:cubicBezTo>
                      <a:pt x="4950" y="75669"/>
                      <a:pt x="4950" y="75060"/>
                      <a:pt x="4950" y="74451"/>
                    </a:cubicBezTo>
                    <a:cubicBezTo>
                      <a:pt x="6021" y="74167"/>
                      <a:pt x="6021" y="72949"/>
                      <a:pt x="6658" y="72341"/>
                    </a:cubicBezTo>
                    <a:cubicBezTo>
                      <a:pt x="7092" y="71447"/>
                      <a:pt x="6890" y="71447"/>
                      <a:pt x="7729" y="71447"/>
                    </a:cubicBezTo>
                    <a:cubicBezTo>
                      <a:pt x="8800" y="71447"/>
                      <a:pt x="12477" y="72341"/>
                      <a:pt x="12477" y="69661"/>
                    </a:cubicBezTo>
                    <a:cubicBezTo>
                      <a:pt x="13317" y="69661"/>
                      <a:pt x="13983" y="69945"/>
                      <a:pt x="14822" y="69661"/>
                    </a:cubicBezTo>
                    <a:cubicBezTo>
                      <a:pt x="15691" y="69336"/>
                      <a:pt x="16125" y="69052"/>
                      <a:pt x="16762" y="69336"/>
                    </a:cubicBezTo>
                    <a:cubicBezTo>
                      <a:pt x="17399" y="69661"/>
                      <a:pt x="17630" y="70230"/>
                      <a:pt x="18267" y="70230"/>
                    </a:cubicBezTo>
                    <a:cubicBezTo>
                      <a:pt x="19136" y="70554"/>
                      <a:pt x="20207" y="70838"/>
                      <a:pt x="21075" y="70554"/>
                    </a:cubicBezTo>
                    <a:cubicBezTo>
                      <a:pt x="21915" y="70554"/>
                      <a:pt x="22581" y="69945"/>
                      <a:pt x="23420" y="69945"/>
                    </a:cubicBezTo>
                    <a:cubicBezTo>
                      <a:pt x="24086" y="69945"/>
                      <a:pt x="24723" y="70554"/>
                      <a:pt x="25360" y="70838"/>
                    </a:cubicBezTo>
                    <a:cubicBezTo>
                      <a:pt x="26229" y="71447"/>
                      <a:pt x="26866" y="70554"/>
                      <a:pt x="27531" y="71732"/>
                    </a:cubicBezTo>
                    <a:cubicBezTo>
                      <a:pt x="27937" y="72341"/>
                      <a:pt x="27734" y="73843"/>
                      <a:pt x="28603" y="73843"/>
                    </a:cubicBezTo>
                    <a:cubicBezTo>
                      <a:pt x="29240" y="74167"/>
                      <a:pt x="29240" y="72665"/>
                      <a:pt x="29442" y="72665"/>
                    </a:cubicBezTo>
                    <a:cubicBezTo>
                      <a:pt x="30108" y="72056"/>
                      <a:pt x="30311" y="72056"/>
                      <a:pt x="30948" y="72341"/>
                    </a:cubicBezTo>
                    <a:cubicBezTo>
                      <a:pt x="30948" y="72949"/>
                      <a:pt x="30745" y="74451"/>
                      <a:pt x="30948" y="75345"/>
                    </a:cubicBezTo>
                    <a:cubicBezTo>
                      <a:pt x="31179" y="76278"/>
                      <a:pt x="31585" y="76278"/>
                      <a:pt x="32453" y="76278"/>
                    </a:cubicBezTo>
                    <a:cubicBezTo>
                      <a:pt x="32685" y="75345"/>
                      <a:pt x="32685" y="74776"/>
                      <a:pt x="33119" y="74451"/>
                    </a:cubicBezTo>
                    <a:cubicBezTo>
                      <a:pt x="33322" y="74167"/>
                      <a:pt x="33756" y="74451"/>
                      <a:pt x="34190" y="73843"/>
                    </a:cubicBezTo>
                    <a:cubicBezTo>
                      <a:pt x="34393" y="71732"/>
                      <a:pt x="35464" y="72341"/>
                      <a:pt x="36535" y="72341"/>
                    </a:cubicBezTo>
                    <a:cubicBezTo>
                      <a:pt x="38272" y="71732"/>
                      <a:pt x="36535" y="71163"/>
                      <a:pt x="36767" y="69945"/>
                    </a:cubicBezTo>
                    <a:cubicBezTo>
                      <a:pt x="36767" y="68443"/>
                      <a:pt x="38041" y="68728"/>
                      <a:pt x="38041" y="67510"/>
                    </a:cubicBezTo>
                    <a:cubicBezTo>
                      <a:pt x="38706" y="67510"/>
                      <a:pt x="39343" y="67510"/>
                      <a:pt x="39980" y="68119"/>
                    </a:cubicBezTo>
                    <a:cubicBezTo>
                      <a:pt x="40414" y="68728"/>
                      <a:pt x="40212" y="70230"/>
                      <a:pt x="41051" y="70838"/>
                    </a:cubicBezTo>
                    <a:cubicBezTo>
                      <a:pt x="41051" y="69336"/>
                      <a:pt x="41486" y="69336"/>
                      <a:pt x="41717" y="68119"/>
                    </a:cubicBezTo>
                    <a:cubicBezTo>
                      <a:pt x="41920" y="67225"/>
                      <a:pt x="41283" y="66332"/>
                      <a:pt x="42354" y="65399"/>
                    </a:cubicBezTo>
                    <a:cubicBezTo>
                      <a:pt x="43657" y="64506"/>
                      <a:pt x="45568" y="67834"/>
                      <a:pt x="46639" y="65723"/>
                    </a:cubicBezTo>
                    <a:cubicBezTo>
                      <a:pt x="47305" y="65723"/>
                      <a:pt x="47942" y="65723"/>
                      <a:pt x="48810" y="65723"/>
                    </a:cubicBezTo>
                    <a:cubicBezTo>
                      <a:pt x="49679" y="65723"/>
                      <a:pt x="50518" y="65399"/>
                      <a:pt x="51387" y="65399"/>
                    </a:cubicBezTo>
                    <a:cubicBezTo>
                      <a:pt x="51589" y="66332"/>
                      <a:pt x="50750" y="66332"/>
                      <a:pt x="50084" y="66617"/>
                    </a:cubicBezTo>
                    <a:cubicBezTo>
                      <a:pt x="49881" y="66941"/>
                      <a:pt x="49244" y="68119"/>
                      <a:pt x="49244" y="68728"/>
                    </a:cubicBezTo>
                    <a:cubicBezTo>
                      <a:pt x="50518" y="69052"/>
                      <a:pt x="50316" y="70230"/>
                      <a:pt x="50084" y="71732"/>
                    </a:cubicBezTo>
                    <a:cubicBezTo>
                      <a:pt x="49881" y="72949"/>
                      <a:pt x="49881" y="74167"/>
                      <a:pt x="49881" y="75669"/>
                    </a:cubicBezTo>
                    <a:cubicBezTo>
                      <a:pt x="50952" y="75953"/>
                      <a:pt x="51387" y="74776"/>
                      <a:pt x="52255" y="74451"/>
                    </a:cubicBezTo>
                    <a:cubicBezTo>
                      <a:pt x="53095" y="74167"/>
                      <a:pt x="54166" y="73558"/>
                      <a:pt x="55034" y="73843"/>
                    </a:cubicBezTo>
                    <a:cubicBezTo>
                      <a:pt x="56106" y="74451"/>
                      <a:pt x="55903" y="75953"/>
                      <a:pt x="56974" y="76562"/>
                    </a:cubicBezTo>
                    <a:cubicBezTo>
                      <a:pt x="57408" y="76887"/>
                      <a:pt x="58682" y="77171"/>
                      <a:pt x="59348" y="77171"/>
                    </a:cubicBezTo>
                    <a:cubicBezTo>
                      <a:pt x="58480" y="77456"/>
                      <a:pt x="58480" y="80784"/>
                      <a:pt x="58480" y="81393"/>
                    </a:cubicBezTo>
                    <a:cubicBezTo>
                      <a:pt x="58914" y="83504"/>
                      <a:pt x="60854" y="83504"/>
                      <a:pt x="61693" y="85006"/>
                    </a:cubicBezTo>
                    <a:cubicBezTo>
                      <a:pt x="61925" y="85899"/>
                      <a:pt x="61925" y="87117"/>
                      <a:pt x="61693" y="88010"/>
                    </a:cubicBezTo>
                    <a:cubicBezTo>
                      <a:pt x="61259" y="88335"/>
                      <a:pt x="60854" y="88619"/>
                      <a:pt x="60419" y="88944"/>
                    </a:cubicBezTo>
                    <a:cubicBezTo>
                      <a:pt x="59551" y="89553"/>
                      <a:pt x="58914" y="91339"/>
                      <a:pt x="57843" y="91948"/>
                    </a:cubicBezTo>
                    <a:cubicBezTo>
                      <a:pt x="57177" y="92557"/>
                      <a:pt x="56337" y="92557"/>
                      <a:pt x="55469" y="93166"/>
                    </a:cubicBezTo>
                    <a:cubicBezTo>
                      <a:pt x="56106" y="94059"/>
                      <a:pt x="55903" y="95561"/>
                      <a:pt x="55903" y="96170"/>
                    </a:cubicBezTo>
                    <a:cubicBezTo>
                      <a:pt x="56540" y="96454"/>
                      <a:pt x="57177" y="96454"/>
                      <a:pt x="57611" y="97063"/>
                    </a:cubicBezTo>
                    <a:cubicBezTo>
                      <a:pt x="57843" y="97388"/>
                      <a:pt x="58045" y="98890"/>
                      <a:pt x="57611" y="99499"/>
                    </a:cubicBezTo>
                    <a:cubicBezTo>
                      <a:pt x="56772" y="101285"/>
                      <a:pt x="54166" y="97956"/>
                      <a:pt x="53095" y="97956"/>
                    </a:cubicBezTo>
                    <a:cubicBezTo>
                      <a:pt x="52458" y="99783"/>
                      <a:pt x="53095" y="99783"/>
                      <a:pt x="53732" y="101285"/>
                    </a:cubicBezTo>
                    <a:cubicBezTo>
                      <a:pt x="54398" y="103112"/>
                      <a:pt x="53326" y="103721"/>
                      <a:pt x="52661" y="104614"/>
                    </a:cubicBezTo>
                    <a:cubicBezTo>
                      <a:pt x="52458" y="105223"/>
                      <a:pt x="52255" y="106116"/>
                      <a:pt x="52255" y="107009"/>
                    </a:cubicBezTo>
                    <a:cubicBezTo>
                      <a:pt x="52255" y="108511"/>
                      <a:pt x="52255" y="108511"/>
                      <a:pt x="51821" y="109445"/>
                    </a:cubicBezTo>
                    <a:cubicBezTo>
                      <a:pt x="51387" y="109729"/>
                      <a:pt x="51155" y="110338"/>
                      <a:pt x="50750" y="110622"/>
                    </a:cubicBezTo>
                    <a:cubicBezTo>
                      <a:pt x="50750" y="111231"/>
                      <a:pt x="50750" y="111556"/>
                      <a:pt x="50750" y="111840"/>
                    </a:cubicBezTo>
                    <a:cubicBezTo>
                      <a:pt x="50518" y="112165"/>
                      <a:pt x="50316" y="111840"/>
                      <a:pt x="50084" y="112165"/>
                    </a:cubicBezTo>
                    <a:lnTo>
                      <a:pt x="50084" y="112165"/>
                    </a:lnTo>
                    <a:cubicBezTo>
                      <a:pt x="50518" y="113342"/>
                      <a:pt x="50952" y="115169"/>
                      <a:pt x="50750" y="11695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0" name="Shape 2622">
                <a:extLst>
                  <a:ext uri="{FF2B5EF4-FFF2-40B4-BE49-F238E27FC236}">
                    <a16:creationId xmlns:a16="http://schemas.microsoft.com/office/drawing/2014/main" id="{10498646-142F-0080-2687-D90317AF2BFD}"/>
                  </a:ext>
                </a:extLst>
              </p:cNvPr>
              <p:cNvSpPr/>
              <p:nvPr/>
            </p:nvSpPr>
            <p:spPr>
              <a:xfrm>
                <a:off x="6662408" y="4040774"/>
                <a:ext cx="13610" cy="13602"/>
              </a:xfrm>
              <a:custGeom>
                <a:avLst/>
                <a:gdLst/>
                <a:ahLst/>
                <a:cxnLst/>
                <a:rect l="0" t="0" r="0" b="0"/>
                <a:pathLst>
                  <a:path w="120000" h="120000" extrusionOk="0">
                    <a:moveTo>
                      <a:pt x="29508" y="118000"/>
                    </a:moveTo>
                    <a:lnTo>
                      <a:pt x="29508" y="118000"/>
                    </a:lnTo>
                    <a:cubicBezTo>
                      <a:pt x="43278" y="88000"/>
                      <a:pt x="59016" y="58000"/>
                      <a:pt x="72786" y="44000"/>
                    </a:cubicBezTo>
                    <a:cubicBezTo>
                      <a:pt x="72786" y="44000"/>
                      <a:pt x="88524" y="44000"/>
                      <a:pt x="118032" y="44000"/>
                    </a:cubicBezTo>
                    <a:lnTo>
                      <a:pt x="118032" y="30000"/>
                    </a:lnTo>
                    <a:cubicBezTo>
                      <a:pt x="118032" y="14000"/>
                      <a:pt x="102295" y="14000"/>
                      <a:pt x="88524" y="0"/>
                    </a:cubicBezTo>
                    <a:cubicBezTo>
                      <a:pt x="72786" y="0"/>
                      <a:pt x="72786" y="14000"/>
                      <a:pt x="72786" y="14000"/>
                    </a:cubicBezTo>
                    <a:cubicBezTo>
                      <a:pt x="59016" y="30000"/>
                      <a:pt x="29508" y="30000"/>
                      <a:pt x="13770" y="58000"/>
                    </a:cubicBezTo>
                    <a:cubicBezTo>
                      <a:pt x="0" y="74000"/>
                      <a:pt x="0" y="88000"/>
                      <a:pt x="0" y="118000"/>
                    </a:cubicBezTo>
                    <a:cubicBezTo>
                      <a:pt x="13770" y="118000"/>
                      <a:pt x="29508" y="118000"/>
                      <a:pt x="29508" y="1180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1" name="Shape 2623">
                <a:extLst>
                  <a:ext uri="{FF2B5EF4-FFF2-40B4-BE49-F238E27FC236}">
                    <a16:creationId xmlns:a16="http://schemas.microsoft.com/office/drawing/2014/main" id="{D095C322-8B26-F58B-2567-D851CD2BA706}"/>
                  </a:ext>
                </a:extLst>
              </p:cNvPr>
              <p:cNvSpPr/>
              <p:nvPr/>
            </p:nvSpPr>
            <p:spPr>
              <a:xfrm>
                <a:off x="7345872" y="2368715"/>
                <a:ext cx="28193" cy="42748"/>
              </a:xfrm>
              <a:custGeom>
                <a:avLst/>
                <a:gdLst/>
                <a:ahLst/>
                <a:cxnLst/>
                <a:rect l="0" t="0" r="0" b="0"/>
                <a:pathLst>
                  <a:path w="120000" h="120000" extrusionOk="0">
                    <a:moveTo>
                      <a:pt x="119055" y="32164"/>
                    </a:moveTo>
                    <a:lnTo>
                      <a:pt x="119055" y="32164"/>
                    </a:lnTo>
                    <a:cubicBezTo>
                      <a:pt x="112440" y="27835"/>
                      <a:pt x="104881" y="18556"/>
                      <a:pt x="90708" y="9278"/>
                    </a:cubicBezTo>
                    <a:cubicBezTo>
                      <a:pt x="84094" y="4948"/>
                      <a:pt x="69921" y="0"/>
                      <a:pt x="69921" y="0"/>
                    </a:cubicBezTo>
                    <a:cubicBezTo>
                      <a:pt x="49133" y="0"/>
                      <a:pt x="14173" y="55670"/>
                      <a:pt x="6614" y="64329"/>
                    </a:cubicBezTo>
                    <a:cubicBezTo>
                      <a:pt x="0" y="73608"/>
                      <a:pt x="14173" y="73608"/>
                      <a:pt x="20787" y="78556"/>
                    </a:cubicBezTo>
                    <a:cubicBezTo>
                      <a:pt x="20787" y="87216"/>
                      <a:pt x="14173" y="92164"/>
                      <a:pt x="20787" y="96494"/>
                    </a:cubicBezTo>
                    <a:lnTo>
                      <a:pt x="41574" y="115051"/>
                    </a:lnTo>
                    <a:cubicBezTo>
                      <a:pt x="41574" y="119381"/>
                      <a:pt x="49133" y="119381"/>
                      <a:pt x="55748" y="115051"/>
                    </a:cubicBezTo>
                    <a:cubicBezTo>
                      <a:pt x="55748" y="110721"/>
                      <a:pt x="55748" y="96494"/>
                      <a:pt x="55748" y="96494"/>
                    </a:cubicBezTo>
                    <a:cubicBezTo>
                      <a:pt x="62362" y="101443"/>
                      <a:pt x="62362" y="105773"/>
                      <a:pt x="62362" y="110721"/>
                    </a:cubicBezTo>
                    <a:cubicBezTo>
                      <a:pt x="90708" y="96494"/>
                      <a:pt x="112440" y="55670"/>
                      <a:pt x="119055" y="3216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2" name="Shape 2624">
                <a:extLst>
                  <a:ext uri="{FF2B5EF4-FFF2-40B4-BE49-F238E27FC236}">
                    <a16:creationId xmlns:a16="http://schemas.microsoft.com/office/drawing/2014/main" id="{00F72163-5C81-0F8B-2F5E-181C8847C03D}"/>
                  </a:ext>
                </a:extLst>
              </p:cNvPr>
              <p:cNvSpPr/>
              <p:nvPr/>
            </p:nvSpPr>
            <p:spPr>
              <a:xfrm>
                <a:off x="7358510" y="2402719"/>
                <a:ext cx="1945" cy="6801"/>
              </a:xfrm>
              <a:custGeom>
                <a:avLst/>
                <a:gdLst/>
                <a:ahLst/>
                <a:cxnLst/>
                <a:rect l="0" t="0" r="0" b="0"/>
                <a:pathLst>
                  <a:path w="120000" h="120000" extrusionOk="0">
                    <a:moveTo>
                      <a:pt x="0" y="116129"/>
                    </a:moveTo>
                    <a:lnTo>
                      <a:pt x="0" y="116129"/>
                    </a:lnTo>
                    <a:cubicBezTo>
                      <a:pt x="105000" y="116129"/>
                      <a:pt x="105000" y="116129"/>
                      <a:pt x="105000" y="89032"/>
                    </a:cubicBezTo>
                    <a:cubicBezTo>
                      <a:pt x="105000" y="58064"/>
                      <a:pt x="105000" y="30967"/>
                      <a:pt x="0" y="0"/>
                    </a:cubicBezTo>
                    <a:cubicBezTo>
                      <a:pt x="0" y="0"/>
                      <a:pt x="0" y="89032"/>
                      <a:pt x="0" y="11612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3" name="Shape 2625">
                <a:extLst>
                  <a:ext uri="{FF2B5EF4-FFF2-40B4-BE49-F238E27FC236}">
                    <a16:creationId xmlns:a16="http://schemas.microsoft.com/office/drawing/2014/main" id="{05197059-817E-CDF4-BCCE-455D5F0CAD77}"/>
                  </a:ext>
                </a:extLst>
              </p:cNvPr>
              <p:cNvSpPr/>
              <p:nvPr/>
            </p:nvSpPr>
            <p:spPr>
              <a:xfrm>
                <a:off x="7366287" y="2371629"/>
                <a:ext cx="6805" cy="8744"/>
              </a:xfrm>
              <a:custGeom>
                <a:avLst/>
                <a:gdLst/>
                <a:ahLst/>
                <a:cxnLst/>
                <a:rect l="0" t="0" r="0" b="0"/>
                <a:pathLst>
                  <a:path w="120000" h="120000" extrusionOk="0">
                    <a:moveTo>
                      <a:pt x="116129" y="69473"/>
                    </a:moveTo>
                    <a:lnTo>
                      <a:pt x="116129" y="69473"/>
                    </a:lnTo>
                    <a:cubicBezTo>
                      <a:pt x="116129" y="69473"/>
                      <a:pt x="58064" y="25263"/>
                      <a:pt x="0" y="0"/>
                    </a:cubicBezTo>
                    <a:cubicBezTo>
                      <a:pt x="58064" y="47368"/>
                      <a:pt x="89032" y="94736"/>
                      <a:pt x="116129" y="116842"/>
                    </a:cubicBezTo>
                    <a:cubicBezTo>
                      <a:pt x="116129" y="94736"/>
                      <a:pt x="116129" y="69473"/>
                      <a:pt x="116129" y="694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4" name="Shape 2626">
                <a:extLst>
                  <a:ext uri="{FF2B5EF4-FFF2-40B4-BE49-F238E27FC236}">
                    <a16:creationId xmlns:a16="http://schemas.microsoft.com/office/drawing/2014/main" id="{4991A279-414F-57A3-60C1-46F13580F123}"/>
                  </a:ext>
                </a:extLst>
              </p:cNvPr>
              <p:cNvSpPr/>
              <p:nvPr/>
            </p:nvSpPr>
            <p:spPr>
              <a:xfrm>
                <a:off x="7641423" y="5468971"/>
                <a:ext cx="49582" cy="47606"/>
              </a:xfrm>
              <a:custGeom>
                <a:avLst/>
                <a:gdLst/>
                <a:ahLst/>
                <a:cxnLst/>
                <a:rect l="0" t="0" r="0" b="0"/>
                <a:pathLst>
                  <a:path w="120000" h="120000" extrusionOk="0">
                    <a:moveTo>
                      <a:pt x="87321" y="41111"/>
                    </a:moveTo>
                    <a:lnTo>
                      <a:pt x="87321" y="41111"/>
                    </a:lnTo>
                    <a:cubicBezTo>
                      <a:pt x="83571" y="41111"/>
                      <a:pt x="75535" y="45000"/>
                      <a:pt x="71785" y="41111"/>
                    </a:cubicBezTo>
                    <a:cubicBezTo>
                      <a:pt x="71785" y="37222"/>
                      <a:pt x="75535" y="32777"/>
                      <a:pt x="79285" y="32777"/>
                    </a:cubicBezTo>
                    <a:cubicBezTo>
                      <a:pt x="75535" y="32777"/>
                      <a:pt x="71785" y="24444"/>
                      <a:pt x="71785" y="24444"/>
                    </a:cubicBezTo>
                    <a:cubicBezTo>
                      <a:pt x="79285" y="20555"/>
                      <a:pt x="83571" y="7777"/>
                      <a:pt x="71785" y="3888"/>
                    </a:cubicBezTo>
                    <a:cubicBezTo>
                      <a:pt x="63749" y="0"/>
                      <a:pt x="67500" y="16111"/>
                      <a:pt x="59464" y="20555"/>
                    </a:cubicBezTo>
                    <a:cubicBezTo>
                      <a:pt x="47678" y="28888"/>
                      <a:pt x="51428" y="12222"/>
                      <a:pt x="47678" y="7777"/>
                    </a:cubicBezTo>
                    <a:cubicBezTo>
                      <a:pt x="43928" y="0"/>
                      <a:pt x="31607" y="7777"/>
                      <a:pt x="23571" y="7777"/>
                    </a:cubicBezTo>
                    <a:cubicBezTo>
                      <a:pt x="19821" y="16111"/>
                      <a:pt x="23571" y="24444"/>
                      <a:pt x="35892" y="24444"/>
                    </a:cubicBezTo>
                    <a:cubicBezTo>
                      <a:pt x="35892" y="28888"/>
                      <a:pt x="35892" y="28888"/>
                      <a:pt x="35892" y="32777"/>
                    </a:cubicBezTo>
                    <a:cubicBezTo>
                      <a:pt x="23571" y="37222"/>
                      <a:pt x="31607" y="45000"/>
                      <a:pt x="27857" y="57777"/>
                    </a:cubicBezTo>
                    <a:cubicBezTo>
                      <a:pt x="27857" y="57777"/>
                      <a:pt x="3749" y="53333"/>
                      <a:pt x="0" y="65555"/>
                    </a:cubicBezTo>
                    <a:cubicBezTo>
                      <a:pt x="11785" y="65555"/>
                      <a:pt x="43928" y="78333"/>
                      <a:pt x="31607" y="94444"/>
                    </a:cubicBezTo>
                    <a:cubicBezTo>
                      <a:pt x="39642" y="98888"/>
                      <a:pt x="43928" y="102777"/>
                      <a:pt x="51428" y="102777"/>
                    </a:cubicBezTo>
                    <a:cubicBezTo>
                      <a:pt x="51428" y="111111"/>
                      <a:pt x="67500" y="111111"/>
                      <a:pt x="67500" y="102777"/>
                    </a:cubicBezTo>
                    <a:cubicBezTo>
                      <a:pt x="71785" y="102777"/>
                      <a:pt x="75535" y="107222"/>
                      <a:pt x="75535" y="111111"/>
                    </a:cubicBezTo>
                    <a:lnTo>
                      <a:pt x="79285" y="119444"/>
                    </a:lnTo>
                    <a:cubicBezTo>
                      <a:pt x="79285" y="119444"/>
                      <a:pt x="83571" y="119444"/>
                      <a:pt x="87321" y="119444"/>
                    </a:cubicBezTo>
                    <a:cubicBezTo>
                      <a:pt x="87321" y="119444"/>
                      <a:pt x="91607" y="119444"/>
                      <a:pt x="95357" y="119444"/>
                    </a:cubicBezTo>
                    <a:cubicBezTo>
                      <a:pt x="99642" y="115000"/>
                      <a:pt x="103392" y="119444"/>
                      <a:pt x="107142" y="119444"/>
                    </a:cubicBezTo>
                    <a:cubicBezTo>
                      <a:pt x="111428" y="111111"/>
                      <a:pt x="111428" y="102777"/>
                      <a:pt x="111428" y="94444"/>
                    </a:cubicBezTo>
                    <a:cubicBezTo>
                      <a:pt x="111428" y="78333"/>
                      <a:pt x="111428" y="61666"/>
                      <a:pt x="115178" y="45000"/>
                    </a:cubicBezTo>
                    <a:cubicBezTo>
                      <a:pt x="115178" y="45000"/>
                      <a:pt x="119464" y="41111"/>
                      <a:pt x="119464" y="37222"/>
                    </a:cubicBezTo>
                    <a:cubicBezTo>
                      <a:pt x="107142" y="32777"/>
                      <a:pt x="95357" y="37222"/>
                      <a:pt x="87321" y="4111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55" name="Shape 2627">
                <a:extLst>
                  <a:ext uri="{FF2B5EF4-FFF2-40B4-BE49-F238E27FC236}">
                    <a16:creationId xmlns:a16="http://schemas.microsoft.com/office/drawing/2014/main" id="{DD21786C-9663-E280-2D6A-6779A51CF560}"/>
                  </a:ext>
                </a:extLst>
              </p:cNvPr>
              <p:cNvSpPr/>
              <p:nvPr/>
            </p:nvSpPr>
            <p:spPr>
              <a:xfrm>
                <a:off x="7661839" y="5640937"/>
                <a:ext cx="28194" cy="33033"/>
              </a:xfrm>
              <a:custGeom>
                <a:avLst/>
                <a:gdLst/>
                <a:ahLst/>
                <a:cxnLst/>
                <a:rect l="0" t="0" r="0" b="0"/>
                <a:pathLst>
                  <a:path w="120000" h="120000" extrusionOk="0">
                    <a:moveTo>
                      <a:pt x="42519" y="77600"/>
                    </a:moveTo>
                    <a:lnTo>
                      <a:pt x="42519" y="77600"/>
                    </a:lnTo>
                    <a:lnTo>
                      <a:pt x="42519" y="77600"/>
                    </a:lnTo>
                    <a:cubicBezTo>
                      <a:pt x="55748" y="77600"/>
                      <a:pt x="49133" y="83200"/>
                      <a:pt x="55748" y="89600"/>
                    </a:cubicBezTo>
                    <a:cubicBezTo>
                      <a:pt x="63307" y="95200"/>
                      <a:pt x="69921" y="95200"/>
                      <a:pt x="77480" y="101600"/>
                    </a:cubicBezTo>
                    <a:cubicBezTo>
                      <a:pt x="98267" y="112800"/>
                      <a:pt x="91653" y="119200"/>
                      <a:pt x="112440" y="107200"/>
                    </a:cubicBezTo>
                    <a:cubicBezTo>
                      <a:pt x="119055" y="83200"/>
                      <a:pt x="119055" y="53600"/>
                      <a:pt x="112440" y="36000"/>
                    </a:cubicBezTo>
                    <a:cubicBezTo>
                      <a:pt x="104881" y="24000"/>
                      <a:pt x="98267" y="12000"/>
                      <a:pt x="91653" y="6400"/>
                    </a:cubicBezTo>
                    <a:cubicBezTo>
                      <a:pt x="77480" y="0"/>
                      <a:pt x="55748" y="0"/>
                      <a:pt x="34960" y="6400"/>
                    </a:cubicBezTo>
                    <a:cubicBezTo>
                      <a:pt x="14173" y="12000"/>
                      <a:pt x="28346" y="36000"/>
                      <a:pt x="0" y="36000"/>
                    </a:cubicBezTo>
                    <a:cubicBezTo>
                      <a:pt x="0" y="48000"/>
                      <a:pt x="20787" y="72000"/>
                      <a:pt x="42519" y="776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0480" name="Shape 2628">
                <a:extLst>
                  <a:ext uri="{FF2B5EF4-FFF2-40B4-BE49-F238E27FC236}">
                    <a16:creationId xmlns:a16="http://schemas.microsoft.com/office/drawing/2014/main" id="{E0031A6D-4E2D-3808-CA25-D7C70327A5DD}"/>
                  </a:ext>
                </a:extLst>
              </p:cNvPr>
              <p:cNvSpPr/>
              <p:nvPr/>
            </p:nvSpPr>
            <p:spPr>
              <a:xfrm>
                <a:off x="6662408" y="4045632"/>
                <a:ext cx="49583" cy="95213"/>
              </a:xfrm>
              <a:custGeom>
                <a:avLst/>
                <a:gdLst/>
                <a:ahLst/>
                <a:cxnLst/>
                <a:rect l="0" t="0" r="0" b="0"/>
                <a:pathLst>
                  <a:path w="120000" h="120000" extrusionOk="0">
                    <a:moveTo>
                      <a:pt x="115178" y="53611"/>
                    </a:moveTo>
                    <a:lnTo>
                      <a:pt x="115178" y="53611"/>
                    </a:lnTo>
                    <a:cubicBezTo>
                      <a:pt x="111428" y="53611"/>
                      <a:pt x="107678" y="53611"/>
                      <a:pt x="103392" y="53611"/>
                    </a:cubicBezTo>
                    <a:cubicBezTo>
                      <a:pt x="103392" y="55833"/>
                      <a:pt x="99642" y="57777"/>
                      <a:pt x="99642" y="59722"/>
                    </a:cubicBezTo>
                    <a:cubicBezTo>
                      <a:pt x="91607" y="59722"/>
                      <a:pt x="63749" y="61944"/>
                      <a:pt x="63749" y="51666"/>
                    </a:cubicBezTo>
                    <a:cubicBezTo>
                      <a:pt x="67500" y="47500"/>
                      <a:pt x="79821" y="49444"/>
                      <a:pt x="83571" y="43333"/>
                    </a:cubicBezTo>
                    <a:cubicBezTo>
                      <a:pt x="95357" y="43333"/>
                      <a:pt x="119464" y="47500"/>
                      <a:pt x="115178" y="37222"/>
                    </a:cubicBezTo>
                    <a:cubicBezTo>
                      <a:pt x="111428" y="26666"/>
                      <a:pt x="59999" y="4166"/>
                      <a:pt x="32142" y="0"/>
                    </a:cubicBezTo>
                    <a:cubicBezTo>
                      <a:pt x="32142" y="4166"/>
                      <a:pt x="19821" y="6111"/>
                      <a:pt x="11785" y="10277"/>
                    </a:cubicBezTo>
                    <a:cubicBezTo>
                      <a:pt x="11785" y="10277"/>
                      <a:pt x="11785" y="10277"/>
                      <a:pt x="8035" y="10277"/>
                    </a:cubicBezTo>
                    <a:cubicBezTo>
                      <a:pt x="0" y="24722"/>
                      <a:pt x="0" y="51666"/>
                      <a:pt x="3749" y="59722"/>
                    </a:cubicBezTo>
                    <a:cubicBezTo>
                      <a:pt x="27857" y="119722"/>
                      <a:pt x="35892" y="82500"/>
                      <a:pt x="119464" y="80555"/>
                    </a:cubicBezTo>
                    <a:cubicBezTo>
                      <a:pt x="119464" y="76388"/>
                      <a:pt x="119464" y="70000"/>
                      <a:pt x="119464" y="63888"/>
                    </a:cubicBezTo>
                    <a:lnTo>
                      <a:pt x="119464" y="63888"/>
                    </a:lnTo>
                    <a:lnTo>
                      <a:pt x="119464" y="63888"/>
                    </a:lnTo>
                    <a:cubicBezTo>
                      <a:pt x="119464" y="59722"/>
                      <a:pt x="119464" y="57777"/>
                      <a:pt x="119464" y="53611"/>
                    </a:cubicBezTo>
                    <a:cubicBezTo>
                      <a:pt x="119464" y="53611"/>
                      <a:pt x="119464" y="53611"/>
                      <a:pt x="115178" y="5361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0481" name="Shape 2629">
                <a:extLst>
                  <a:ext uri="{FF2B5EF4-FFF2-40B4-BE49-F238E27FC236}">
                    <a16:creationId xmlns:a16="http://schemas.microsoft.com/office/drawing/2014/main" id="{4F517608-D4C8-B580-7F4B-923760609AAC}"/>
                  </a:ext>
                </a:extLst>
              </p:cNvPr>
              <p:cNvSpPr/>
              <p:nvPr/>
            </p:nvSpPr>
            <p:spPr>
              <a:xfrm>
                <a:off x="6666297" y="4045632"/>
                <a:ext cx="9722" cy="8744"/>
              </a:xfrm>
              <a:custGeom>
                <a:avLst/>
                <a:gdLst/>
                <a:ahLst/>
                <a:cxnLst/>
                <a:rect l="0" t="0" r="0" b="0"/>
                <a:pathLst>
                  <a:path w="120000" h="120000" extrusionOk="0">
                    <a:moveTo>
                      <a:pt x="117391" y="0"/>
                    </a:moveTo>
                    <a:lnTo>
                      <a:pt x="117391" y="0"/>
                    </a:lnTo>
                    <a:cubicBezTo>
                      <a:pt x="78260" y="0"/>
                      <a:pt x="57391" y="0"/>
                      <a:pt x="57391" y="0"/>
                    </a:cubicBezTo>
                    <a:cubicBezTo>
                      <a:pt x="39130" y="22105"/>
                      <a:pt x="18260" y="69473"/>
                      <a:pt x="0" y="116842"/>
                    </a:cubicBezTo>
                    <a:cubicBezTo>
                      <a:pt x="18260" y="116842"/>
                      <a:pt x="18260" y="116842"/>
                      <a:pt x="18260" y="116842"/>
                    </a:cubicBezTo>
                    <a:cubicBezTo>
                      <a:pt x="57391" y="69473"/>
                      <a:pt x="117391" y="47368"/>
                      <a:pt x="117391"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0482" name="Freeform 240">
                <a:extLst>
                  <a:ext uri="{FF2B5EF4-FFF2-40B4-BE49-F238E27FC236}">
                    <a16:creationId xmlns:a16="http://schemas.microsoft.com/office/drawing/2014/main" id="{28991D4A-127F-EBAB-B135-26E6FC7A3483}"/>
                  </a:ext>
                </a:extLst>
              </p:cNvPr>
              <p:cNvSpPr/>
              <p:nvPr/>
            </p:nvSpPr>
            <p:spPr>
              <a:xfrm>
                <a:off x="6843053" y="1362110"/>
                <a:ext cx="1055321" cy="791874"/>
              </a:xfrm>
              <a:custGeom>
                <a:avLst/>
                <a:gdLst>
                  <a:gd name="connsiteX0" fmla="*/ 312666 w 1055321"/>
                  <a:gd name="connsiteY0" fmla="*/ 632 h 791874"/>
                  <a:gd name="connsiteX1" fmla="*/ 319281 w 1055321"/>
                  <a:gd name="connsiteY1" fmla="*/ 7243 h 791874"/>
                  <a:gd name="connsiteX2" fmla="*/ 340448 w 1055321"/>
                  <a:gd name="connsiteY2" fmla="*/ 12097 h 791874"/>
                  <a:gd name="connsiteX3" fmla="*/ 353677 w 1055321"/>
                  <a:gd name="connsiteY3" fmla="*/ 10552 h 791874"/>
                  <a:gd name="connsiteX4" fmla="*/ 360291 w 1055321"/>
                  <a:gd name="connsiteY4" fmla="*/ 10552 h 791874"/>
                  <a:gd name="connsiteX5" fmla="*/ 363603 w 1055321"/>
                  <a:gd name="connsiteY5" fmla="*/ 13861 h 791874"/>
                  <a:gd name="connsiteX6" fmla="*/ 386316 w 1055321"/>
                  <a:gd name="connsiteY6" fmla="*/ 17163 h 791874"/>
                  <a:gd name="connsiteX7" fmla="*/ 402848 w 1055321"/>
                  <a:gd name="connsiteY7" fmla="*/ 28628 h 791874"/>
                  <a:gd name="connsiteX8" fmla="*/ 401081 w 1055321"/>
                  <a:gd name="connsiteY8" fmla="*/ 53096 h 791874"/>
                  <a:gd name="connsiteX9" fmla="*/ 411007 w 1055321"/>
                  <a:gd name="connsiteY9" fmla="*/ 57943 h 791874"/>
                  <a:gd name="connsiteX10" fmla="*/ 417622 w 1055321"/>
                  <a:gd name="connsiteY10" fmla="*/ 51551 h 791874"/>
                  <a:gd name="connsiteX11" fmla="*/ 455109 w 1055321"/>
                  <a:gd name="connsiteY11" fmla="*/ 69402 h 791874"/>
                  <a:gd name="connsiteX12" fmla="*/ 463269 w 1055321"/>
                  <a:gd name="connsiteY12" fmla="*/ 90786 h 791874"/>
                  <a:gd name="connsiteX13" fmla="*/ 473186 w 1055321"/>
                  <a:gd name="connsiteY13" fmla="*/ 108637 h 791874"/>
                  <a:gd name="connsiteX14" fmla="*/ 484657 w 1055321"/>
                  <a:gd name="connsiteY14" fmla="*/ 117012 h 791874"/>
                  <a:gd name="connsiteX15" fmla="*/ 494574 w 1055321"/>
                  <a:gd name="connsiteY15" fmla="*/ 128258 h 791874"/>
                  <a:gd name="connsiteX16" fmla="*/ 523902 w 1055321"/>
                  <a:gd name="connsiteY16" fmla="*/ 134869 h 791874"/>
                  <a:gd name="connsiteX17" fmla="*/ 541987 w 1055321"/>
                  <a:gd name="connsiteY17" fmla="*/ 156247 h 791874"/>
                  <a:gd name="connsiteX18" fmla="*/ 560064 w 1055321"/>
                  <a:gd name="connsiteY18" fmla="*/ 162864 h 791874"/>
                  <a:gd name="connsiteX19" fmla="*/ 568224 w 1055321"/>
                  <a:gd name="connsiteY19" fmla="*/ 179170 h 791874"/>
                  <a:gd name="connsiteX20" fmla="*/ 576384 w 1055321"/>
                  <a:gd name="connsiteY20" fmla="*/ 208711 h 791874"/>
                  <a:gd name="connsiteX21" fmla="*/ 599309 w 1055321"/>
                  <a:gd name="connsiteY21" fmla="*/ 218405 h 791874"/>
                  <a:gd name="connsiteX22" fmla="*/ 622242 w 1055321"/>
                  <a:gd name="connsiteY22" fmla="*/ 219950 h 791874"/>
                  <a:gd name="connsiteX23" fmla="*/ 627091 w 1055321"/>
                  <a:gd name="connsiteY23" fmla="*/ 229870 h 791874"/>
                  <a:gd name="connsiteX24" fmla="*/ 637017 w 1055321"/>
                  <a:gd name="connsiteY24" fmla="*/ 233172 h 791874"/>
                  <a:gd name="connsiteX25" fmla="*/ 656639 w 1055321"/>
                  <a:gd name="connsiteY25" fmla="*/ 238026 h 791874"/>
                  <a:gd name="connsiteX26" fmla="*/ 659950 w 1055321"/>
                  <a:gd name="connsiteY26" fmla="*/ 244637 h 791874"/>
                  <a:gd name="connsiteX27" fmla="*/ 664799 w 1055321"/>
                  <a:gd name="connsiteY27" fmla="*/ 246182 h 791874"/>
                  <a:gd name="connsiteX28" fmla="*/ 668110 w 1055321"/>
                  <a:gd name="connsiteY28" fmla="*/ 256102 h 791874"/>
                  <a:gd name="connsiteX29" fmla="*/ 646722 w 1055321"/>
                  <a:gd name="connsiteY29" fmla="*/ 274171 h 791874"/>
                  <a:gd name="connsiteX30" fmla="*/ 664799 w 1055321"/>
                  <a:gd name="connsiteY30" fmla="*/ 270869 h 791874"/>
                  <a:gd name="connsiteX31" fmla="*/ 679573 w 1055321"/>
                  <a:gd name="connsiteY31" fmla="*/ 272407 h 791874"/>
                  <a:gd name="connsiteX32" fmla="*/ 695892 w 1055321"/>
                  <a:gd name="connsiteY32" fmla="*/ 270869 h 791874"/>
                  <a:gd name="connsiteX33" fmla="*/ 710666 w 1055321"/>
                  <a:gd name="connsiteY33" fmla="*/ 270869 h 791874"/>
                  <a:gd name="connsiteX34" fmla="*/ 723674 w 1055321"/>
                  <a:gd name="connsiteY34" fmla="*/ 270869 h 791874"/>
                  <a:gd name="connsiteX35" fmla="*/ 735137 w 1055321"/>
                  <a:gd name="connsiteY35" fmla="*/ 259404 h 791874"/>
                  <a:gd name="connsiteX36" fmla="*/ 761373 w 1055321"/>
                  <a:gd name="connsiteY36" fmla="*/ 259404 h 791874"/>
                  <a:gd name="connsiteX37" fmla="*/ 763139 w 1055321"/>
                  <a:gd name="connsiteY37" fmla="*/ 252793 h 791874"/>
                  <a:gd name="connsiteX38" fmla="*/ 772845 w 1055321"/>
                  <a:gd name="connsiteY38" fmla="*/ 251029 h 791874"/>
                  <a:gd name="connsiteX39" fmla="*/ 779459 w 1055321"/>
                  <a:gd name="connsiteY39" fmla="*/ 244637 h 791874"/>
                  <a:gd name="connsiteX40" fmla="*/ 789164 w 1055321"/>
                  <a:gd name="connsiteY40" fmla="*/ 244637 h 791874"/>
                  <a:gd name="connsiteX41" fmla="*/ 799081 w 1055321"/>
                  <a:gd name="connsiteY41" fmla="*/ 239564 h 791874"/>
                  <a:gd name="connsiteX42" fmla="*/ 818703 w 1055321"/>
                  <a:gd name="connsiteY42" fmla="*/ 233172 h 791874"/>
                  <a:gd name="connsiteX43" fmla="*/ 838335 w 1055321"/>
                  <a:gd name="connsiteY43" fmla="*/ 223259 h 791874"/>
                  <a:gd name="connsiteX44" fmla="*/ 877579 w 1055321"/>
                  <a:gd name="connsiteY44" fmla="*/ 226561 h 791874"/>
                  <a:gd name="connsiteX45" fmla="*/ 897201 w 1055321"/>
                  <a:gd name="connsiteY45" fmla="*/ 228325 h 791874"/>
                  <a:gd name="connsiteX46" fmla="*/ 905582 w 1055321"/>
                  <a:gd name="connsiteY46" fmla="*/ 213558 h 791874"/>
                  <a:gd name="connsiteX47" fmla="*/ 921901 w 1055321"/>
                  <a:gd name="connsiteY47" fmla="*/ 210249 h 791874"/>
                  <a:gd name="connsiteX48" fmla="*/ 930061 w 1055321"/>
                  <a:gd name="connsiteY48" fmla="*/ 221714 h 791874"/>
                  <a:gd name="connsiteX49" fmla="*/ 962691 w 1055321"/>
                  <a:gd name="connsiteY49" fmla="*/ 234717 h 791874"/>
                  <a:gd name="connsiteX50" fmla="*/ 995542 w 1055321"/>
                  <a:gd name="connsiteY50" fmla="*/ 241328 h 791874"/>
                  <a:gd name="connsiteX51" fmla="*/ 1021788 w 1055321"/>
                  <a:gd name="connsiteY51" fmla="*/ 252793 h 791874"/>
                  <a:gd name="connsiteX52" fmla="*/ 1033250 w 1055321"/>
                  <a:gd name="connsiteY52" fmla="*/ 267560 h 791874"/>
                  <a:gd name="connsiteX53" fmla="*/ 1041410 w 1055321"/>
                  <a:gd name="connsiteY53" fmla="*/ 269105 h 791874"/>
                  <a:gd name="connsiteX54" fmla="*/ 1046258 w 1055321"/>
                  <a:gd name="connsiteY54" fmla="*/ 272407 h 791874"/>
                  <a:gd name="connsiteX55" fmla="*/ 1054418 w 1055321"/>
                  <a:gd name="connsiteY55" fmla="*/ 283872 h 791874"/>
                  <a:gd name="connsiteX56" fmla="*/ 1048024 w 1055321"/>
                  <a:gd name="connsiteY56" fmla="*/ 298639 h 791874"/>
                  <a:gd name="connsiteX57" fmla="*/ 1044713 w 1055321"/>
                  <a:gd name="connsiteY57" fmla="*/ 334565 h 791874"/>
                  <a:gd name="connsiteX58" fmla="*/ 1034796 w 1055321"/>
                  <a:gd name="connsiteY58" fmla="*/ 367408 h 791874"/>
                  <a:gd name="connsiteX59" fmla="*/ 1028181 w 1055321"/>
                  <a:gd name="connsiteY59" fmla="*/ 378873 h 791874"/>
                  <a:gd name="connsiteX60" fmla="*/ 1021788 w 1055321"/>
                  <a:gd name="connsiteY60" fmla="*/ 388568 h 791874"/>
                  <a:gd name="connsiteX61" fmla="*/ 1016710 w 1055321"/>
                  <a:gd name="connsiteY61" fmla="*/ 413255 h 791874"/>
                  <a:gd name="connsiteX62" fmla="*/ 992239 w 1055321"/>
                  <a:gd name="connsiteY62" fmla="*/ 416345 h 791874"/>
                  <a:gd name="connsiteX63" fmla="*/ 975920 w 1055321"/>
                  <a:gd name="connsiteY63" fmla="*/ 432875 h 791874"/>
                  <a:gd name="connsiteX64" fmla="*/ 974154 w 1055321"/>
                  <a:gd name="connsiteY64" fmla="*/ 444334 h 791874"/>
                  <a:gd name="connsiteX65" fmla="*/ 959600 w 1055321"/>
                  <a:gd name="connsiteY65" fmla="*/ 445879 h 791874"/>
                  <a:gd name="connsiteX66" fmla="*/ 938212 w 1055321"/>
                  <a:gd name="connsiteY66" fmla="*/ 447642 h 791874"/>
                  <a:gd name="connsiteX67" fmla="*/ 946372 w 1055321"/>
                  <a:gd name="connsiteY67" fmla="*/ 462191 h 791874"/>
                  <a:gd name="connsiteX68" fmla="*/ 943069 w 1055321"/>
                  <a:gd name="connsiteY68" fmla="*/ 473649 h 791874"/>
                  <a:gd name="connsiteX69" fmla="*/ 944835 w 1055321"/>
                  <a:gd name="connsiteY69" fmla="*/ 483569 h 791874"/>
                  <a:gd name="connsiteX70" fmla="*/ 933364 w 1055321"/>
                  <a:gd name="connsiteY70" fmla="*/ 501645 h 791874"/>
                  <a:gd name="connsiteX71" fmla="*/ 925204 w 1055321"/>
                  <a:gd name="connsiteY71" fmla="*/ 506492 h 791874"/>
                  <a:gd name="connsiteX72" fmla="*/ 928295 w 1055321"/>
                  <a:gd name="connsiteY72" fmla="*/ 516412 h 791874"/>
                  <a:gd name="connsiteX73" fmla="*/ 908673 w 1055321"/>
                  <a:gd name="connsiteY73" fmla="*/ 516412 h 791874"/>
                  <a:gd name="connsiteX74" fmla="*/ 890808 w 1055321"/>
                  <a:gd name="connsiteY74" fmla="*/ 511346 h 791874"/>
                  <a:gd name="connsiteX75" fmla="*/ 880891 w 1055321"/>
                  <a:gd name="connsiteY75" fmla="*/ 511346 h 791874"/>
                  <a:gd name="connsiteX76" fmla="*/ 871186 w 1055321"/>
                  <a:gd name="connsiteY76" fmla="*/ 508037 h 791874"/>
                  <a:gd name="connsiteX77" fmla="*/ 857957 w 1055321"/>
                  <a:gd name="connsiteY77" fmla="*/ 517957 h 791874"/>
                  <a:gd name="connsiteX78" fmla="*/ 859723 w 1055321"/>
                  <a:gd name="connsiteY78" fmla="*/ 519495 h 791874"/>
                  <a:gd name="connsiteX79" fmla="*/ 874267 w 1055321"/>
                  <a:gd name="connsiteY79" fmla="*/ 567112 h 791874"/>
                  <a:gd name="connsiteX80" fmla="*/ 876034 w 1055321"/>
                  <a:gd name="connsiteY80" fmla="*/ 576806 h 791874"/>
                  <a:gd name="connsiteX81" fmla="*/ 854645 w 1055321"/>
                  <a:gd name="connsiteY81" fmla="*/ 578570 h 791874"/>
                  <a:gd name="connsiteX82" fmla="*/ 856411 w 1055321"/>
                  <a:gd name="connsiteY82" fmla="*/ 606340 h 791874"/>
                  <a:gd name="connsiteX83" fmla="*/ 885960 w 1055321"/>
                  <a:gd name="connsiteY83" fmla="*/ 635881 h 791874"/>
                  <a:gd name="connsiteX84" fmla="*/ 913742 w 1055321"/>
                  <a:gd name="connsiteY84" fmla="*/ 655495 h 791874"/>
                  <a:gd name="connsiteX85" fmla="*/ 907127 w 1055321"/>
                  <a:gd name="connsiteY85" fmla="*/ 676654 h 791874"/>
                  <a:gd name="connsiteX86" fmla="*/ 920135 w 1055321"/>
                  <a:gd name="connsiteY86" fmla="*/ 696275 h 791874"/>
                  <a:gd name="connsiteX87" fmla="*/ 925204 w 1055321"/>
                  <a:gd name="connsiteY87" fmla="*/ 706195 h 791874"/>
                  <a:gd name="connsiteX88" fmla="*/ 931598 w 1055321"/>
                  <a:gd name="connsiteY88" fmla="*/ 714351 h 791874"/>
                  <a:gd name="connsiteX89" fmla="*/ 938212 w 1055321"/>
                  <a:gd name="connsiteY89" fmla="*/ 733965 h 791874"/>
                  <a:gd name="connsiteX90" fmla="*/ 925204 w 1055321"/>
                  <a:gd name="connsiteY90" fmla="*/ 739038 h 791874"/>
                  <a:gd name="connsiteX91" fmla="*/ 915287 w 1055321"/>
                  <a:gd name="connsiteY91" fmla="*/ 747188 h 791874"/>
                  <a:gd name="connsiteX92" fmla="*/ 908673 w 1055321"/>
                  <a:gd name="connsiteY92" fmla="*/ 756889 h 791874"/>
                  <a:gd name="connsiteX93" fmla="*/ 898968 w 1055321"/>
                  <a:gd name="connsiteY93" fmla="*/ 748733 h 791874"/>
                  <a:gd name="connsiteX94" fmla="*/ 885960 w 1055321"/>
                  <a:gd name="connsiteY94" fmla="*/ 768353 h 791874"/>
                  <a:gd name="connsiteX95" fmla="*/ 874267 w 1055321"/>
                  <a:gd name="connsiteY95" fmla="*/ 769892 h 791874"/>
                  <a:gd name="connsiteX96" fmla="*/ 869419 w 1055321"/>
                  <a:gd name="connsiteY96" fmla="*/ 774964 h 791874"/>
                  <a:gd name="connsiteX97" fmla="*/ 867874 w 1055321"/>
                  <a:gd name="connsiteY97" fmla="*/ 779812 h 791874"/>
                  <a:gd name="connsiteX98" fmla="*/ 864571 w 1055321"/>
                  <a:gd name="connsiteY98" fmla="*/ 779812 h 791874"/>
                  <a:gd name="connsiteX99" fmla="*/ 856411 w 1055321"/>
                  <a:gd name="connsiteY99" fmla="*/ 791277 h 791874"/>
                  <a:gd name="connsiteX100" fmla="*/ 844949 w 1055321"/>
                  <a:gd name="connsiteY100" fmla="*/ 783120 h 791874"/>
                  <a:gd name="connsiteX101" fmla="*/ 830175 w 1055321"/>
                  <a:gd name="connsiteY101" fmla="*/ 773201 h 791874"/>
                  <a:gd name="connsiteX102" fmla="*/ 830175 w 1055321"/>
                  <a:gd name="connsiteY102" fmla="*/ 763500 h 791874"/>
                  <a:gd name="connsiteX103" fmla="*/ 822015 w 1055321"/>
                  <a:gd name="connsiteY103" fmla="*/ 760197 h 791874"/>
                  <a:gd name="connsiteX104" fmla="*/ 825318 w 1055321"/>
                  <a:gd name="connsiteY104" fmla="*/ 729118 h 791874"/>
                  <a:gd name="connsiteX105" fmla="*/ 822015 w 1055321"/>
                  <a:gd name="connsiteY105" fmla="*/ 729118 h 791874"/>
                  <a:gd name="connsiteX106" fmla="*/ 815401 w 1055321"/>
                  <a:gd name="connsiteY106" fmla="*/ 739038 h 791874"/>
                  <a:gd name="connsiteX107" fmla="*/ 784307 w 1055321"/>
                  <a:gd name="connsiteY107" fmla="*/ 753580 h 791874"/>
                  <a:gd name="connsiteX108" fmla="*/ 776147 w 1055321"/>
                  <a:gd name="connsiteY108" fmla="*/ 758652 h 791874"/>
                  <a:gd name="connsiteX109" fmla="*/ 784307 w 1055321"/>
                  <a:gd name="connsiteY109" fmla="*/ 763500 h 791874"/>
                  <a:gd name="connsiteX110" fmla="*/ 790921 w 1055321"/>
                  <a:gd name="connsiteY110" fmla="*/ 779812 h 791874"/>
                  <a:gd name="connsiteX111" fmla="*/ 790921 w 1055321"/>
                  <a:gd name="connsiteY111" fmla="*/ 784659 h 791874"/>
                  <a:gd name="connsiteX112" fmla="*/ 781004 w 1055321"/>
                  <a:gd name="connsiteY112" fmla="*/ 784659 h 791874"/>
                  <a:gd name="connsiteX113" fmla="*/ 772845 w 1055321"/>
                  <a:gd name="connsiteY113" fmla="*/ 779812 h 791874"/>
                  <a:gd name="connsiteX114" fmla="*/ 764685 w 1055321"/>
                  <a:gd name="connsiteY114" fmla="*/ 773201 h 791874"/>
                  <a:gd name="connsiteX115" fmla="*/ 753222 w 1055321"/>
                  <a:gd name="connsiteY115" fmla="*/ 776503 h 791874"/>
                  <a:gd name="connsiteX116" fmla="*/ 759837 w 1055321"/>
                  <a:gd name="connsiteY116" fmla="*/ 768353 h 791874"/>
                  <a:gd name="connsiteX117" fmla="*/ 751456 w 1055321"/>
                  <a:gd name="connsiteY117" fmla="*/ 732420 h 791874"/>
                  <a:gd name="connsiteX118" fmla="*/ 746608 w 1055321"/>
                  <a:gd name="connsiteY118" fmla="*/ 737274 h 791874"/>
                  <a:gd name="connsiteX119" fmla="*/ 739994 w 1055321"/>
                  <a:gd name="connsiteY119" fmla="*/ 737274 h 791874"/>
                  <a:gd name="connsiteX120" fmla="*/ 731834 w 1055321"/>
                  <a:gd name="connsiteY120" fmla="*/ 743885 h 791874"/>
                  <a:gd name="connsiteX121" fmla="*/ 720363 w 1055321"/>
                  <a:gd name="connsiteY121" fmla="*/ 742122 h 791874"/>
                  <a:gd name="connsiteX122" fmla="*/ 707355 w 1055321"/>
                  <a:gd name="connsiteY122" fmla="*/ 740577 h 791874"/>
                  <a:gd name="connsiteX123" fmla="*/ 707355 w 1055321"/>
                  <a:gd name="connsiteY123" fmla="*/ 725809 h 791874"/>
                  <a:gd name="connsiteX124" fmla="*/ 697438 w 1055321"/>
                  <a:gd name="connsiteY124" fmla="*/ 711042 h 791874"/>
                  <a:gd name="connsiteX125" fmla="*/ 682884 w 1055321"/>
                  <a:gd name="connsiteY125" fmla="*/ 701341 h 791874"/>
                  <a:gd name="connsiteX126" fmla="*/ 682884 w 1055321"/>
                  <a:gd name="connsiteY126" fmla="*/ 684810 h 791874"/>
                  <a:gd name="connsiteX127" fmla="*/ 659950 w 1055321"/>
                  <a:gd name="connsiteY127" fmla="*/ 693185 h 791874"/>
                  <a:gd name="connsiteX128" fmla="*/ 631948 w 1055321"/>
                  <a:gd name="connsiteY128" fmla="*/ 699577 h 791874"/>
                  <a:gd name="connsiteX129" fmla="*/ 605923 w 1055321"/>
                  <a:gd name="connsiteY129" fmla="*/ 691421 h 791874"/>
                  <a:gd name="connsiteX130" fmla="*/ 597772 w 1055321"/>
                  <a:gd name="connsiteY130" fmla="*/ 683272 h 791874"/>
                  <a:gd name="connsiteX131" fmla="*/ 581232 w 1055321"/>
                  <a:gd name="connsiteY131" fmla="*/ 683272 h 791874"/>
                  <a:gd name="connsiteX132" fmla="*/ 571527 w 1055321"/>
                  <a:gd name="connsiteY132" fmla="*/ 670262 h 791874"/>
                  <a:gd name="connsiteX133" fmla="*/ 561609 w 1055321"/>
                  <a:gd name="connsiteY133" fmla="*/ 661887 h 791874"/>
                  <a:gd name="connsiteX134" fmla="*/ 549862 w 1055321"/>
                  <a:gd name="connsiteY134" fmla="*/ 659261 h 791874"/>
                  <a:gd name="connsiteX135" fmla="*/ 544192 w 1055321"/>
                  <a:gd name="connsiteY135" fmla="*/ 634612 h 791874"/>
                  <a:gd name="connsiteX136" fmla="*/ 544759 w 1055321"/>
                  <a:gd name="connsiteY136" fmla="*/ 627554 h 791874"/>
                  <a:gd name="connsiteX137" fmla="*/ 544450 w 1055321"/>
                  <a:gd name="connsiteY137" fmla="*/ 621925 h 791874"/>
                  <a:gd name="connsiteX138" fmla="*/ 542698 w 1055321"/>
                  <a:gd name="connsiteY138" fmla="*/ 614867 h 791874"/>
                  <a:gd name="connsiteX139" fmla="*/ 544192 w 1055321"/>
                  <a:gd name="connsiteY139" fmla="*/ 611603 h 791874"/>
                  <a:gd name="connsiteX140" fmla="*/ 543316 w 1055321"/>
                  <a:gd name="connsiteY140" fmla="*/ 605687 h 791874"/>
                  <a:gd name="connsiteX141" fmla="*/ 541513 w 1055321"/>
                  <a:gd name="connsiteY141" fmla="*/ 592429 h 791874"/>
                  <a:gd name="connsiteX142" fmla="*/ 541822 w 1055321"/>
                  <a:gd name="connsiteY142" fmla="*/ 587411 h 791874"/>
                  <a:gd name="connsiteX143" fmla="*/ 530025 w 1055321"/>
                  <a:gd name="connsiteY143" fmla="*/ 581209 h 791874"/>
                  <a:gd name="connsiteX144" fmla="*/ 525027 w 1055321"/>
                  <a:gd name="connsiteY144" fmla="*/ 577987 h 791874"/>
                  <a:gd name="connsiteX145" fmla="*/ 516166 w 1055321"/>
                  <a:gd name="connsiteY145" fmla="*/ 570888 h 791874"/>
                  <a:gd name="connsiteX146" fmla="*/ 506429 w 1055321"/>
                  <a:gd name="connsiteY146" fmla="*/ 560566 h 791874"/>
                  <a:gd name="connsiteX147" fmla="*/ 505244 w 1055321"/>
                  <a:gd name="connsiteY147" fmla="*/ 554080 h 791874"/>
                  <a:gd name="connsiteX148" fmla="*/ 498444 w 1055321"/>
                  <a:gd name="connsiteY148" fmla="*/ 546410 h 791874"/>
                  <a:gd name="connsiteX149" fmla="*/ 496074 w 1055321"/>
                  <a:gd name="connsiteY149" fmla="*/ 548776 h 791874"/>
                  <a:gd name="connsiteX150" fmla="*/ 492571 w 1055321"/>
                  <a:gd name="connsiteY150" fmla="*/ 549347 h 791874"/>
                  <a:gd name="connsiteX151" fmla="*/ 486955 w 1055321"/>
                  <a:gd name="connsiteY151" fmla="*/ 547879 h 791874"/>
                  <a:gd name="connsiteX152" fmla="*/ 485461 w 1055321"/>
                  <a:gd name="connsiteY152" fmla="*/ 542004 h 791874"/>
                  <a:gd name="connsiteX153" fmla="*/ 485461 w 1055321"/>
                  <a:gd name="connsiteY153" fmla="*/ 535476 h 791874"/>
                  <a:gd name="connsiteX154" fmla="*/ 477785 w 1055321"/>
                  <a:gd name="connsiteY154" fmla="*/ 544941 h 791874"/>
                  <a:gd name="connsiteX155" fmla="*/ 471294 w 1055321"/>
                  <a:gd name="connsiteY155" fmla="*/ 546124 h 791874"/>
                  <a:gd name="connsiteX156" fmla="*/ 466297 w 1055321"/>
                  <a:gd name="connsiteY156" fmla="*/ 543473 h 791874"/>
                  <a:gd name="connsiteX157" fmla="*/ 468357 w 1055321"/>
                  <a:gd name="connsiteY157" fmla="*/ 534334 h 791874"/>
                  <a:gd name="connsiteX158" fmla="*/ 475158 w 1055321"/>
                  <a:gd name="connsiteY158" fmla="*/ 526338 h 791874"/>
                  <a:gd name="connsiteX159" fmla="*/ 471294 w 1055321"/>
                  <a:gd name="connsiteY159" fmla="*/ 518097 h 791874"/>
                  <a:gd name="connsiteX160" fmla="*/ 467482 w 1055321"/>
                  <a:gd name="connsiteY160" fmla="*/ 508632 h 791874"/>
                  <a:gd name="connsiteX161" fmla="*/ 460114 w 1055321"/>
                  <a:gd name="connsiteY161" fmla="*/ 501289 h 791874"/>
                  <a:gd name="connsiteX162" fmla="*/ 454190 w 1055321"/>
                  <a:gd name="connsiteY162" fmla="*/ 492722 h 791874"/>
                  <a:gd name="connsiteX163" fmla="*/ 445947 w 1055321"/>
                  <a:gd name="connsiteY163" fmla="*/ 487092 h 791874"/>
                  <a:gd name="connsiteX164" fmla="*/ 443886 w 1055321"/>
                  <a:gd name="connsiteY164" fmla="*/ 483583 h 791874"/>
                  <a:gd name="connsiteX165" fmla="*/ 437704 w 1055321"/>
                  <a:gd name="connsiteY165" fmla="*/ 480319 h 791874"/>
                  <a:gd name="connsiteX166" fmla="*/ 433273 w 1055321"/>
                  <a:gd name="connsiteY166" fmla="*/ 480605 h 791874"/>
                  <a:gd name="connsiteX167" fmla="*/ 429100 w 1055321"/>
                  <a:gd name="connsiteY167" fmla="*/ 480931 h 791874"/>
                  <a:gd name="connsiteX168" fmla="*/ 425597 w 1055321"/>
                  <a:gd name="connsiteY168" fmla="*/ 482114 h 791874"/>
                  <a:gd name="connsiteX169" fmla="*/ 422918 w 1055321"/>
                  <a:gd name="connsiteY169" fmla="*/ 473262 h 791874"/>
                  <a:gd name="connsiteX170" fmla="*/ 415551 w 1055321"/>
                  <a:gd name="connsiteY170" fmla="*/ 465877 h 791874"/>
                  <a:gd name="connsiteX171" fmla="*/ 407308 w 1055321"/>
                  <a:gd name="connsiteY171" fmla="*/ 459676 h 791874"/>
                  <a:gd name="connsiteX172" fmla="*/ 404938 w 1055321"/>
                  <a:gd name="connsiteY172" fmla="*/ 455556 h 791874"/>
                  <a:gd name="connsiteX173" fmla="*/ 406123 w 1055321"/>
                  <a:gd name="connsiteY173" fmla="*/ 450823 h 791874"/>
                  <a:gd name="connsiteX174" fmla="*/ 406432 w 1055321"/>
                  <a:gd name="connsiteY174" fmla="*/ 445520 h 791874"/>
                  <a:gd name="connsiteX175" fmla="*/ 403444 w 1055321"/>
                  <a:gd name="connsiteY175" fmla="*/ 443439 h 791874"/>
                  <a:gd name="connsiteX176" fmla="*/ 399323 w 1055321"/>
                  <a:gd name="connsiteY176" fmla="*/ 444908 h 791874"/>
                  <a:gd name="connsiteX177" fmla="*/ 395768 w 1055321"/>
                  <a:gd name="connsiteY177" fmla="*/ 444337 h 791874"/>
                  <a:gd name="connsiteX178" fmla="*/ 391080 w 1055321"/>
                  <a:gd name="connsiteY178" fmla="*/ 437850 h 791874"/>
                  <a:gd name="connsiteX179" fmla="*/ 386649 w 1055321"/>
                  <a:gd name="connsiteY179" fmla="*/ 430180 h 791874"/>
                  <a:gd name="connsiteX180" fmla="*/ 367176 w 1055321"/>
                  <a:gd name="connsiteY180" fmla="*/ 431363 h 791874"/>
                  <a:gd name="connsiteX181" fmla="*/ 368670 w 1055321"/>
                  <a:gd name="connsiteY181" fmla="*/ 423408 h 791874"/>
                  <a:gd name="connsiteX182" fmla="*/ 364239 w 1055321"/>
                  <a:gd name="connsiteY182" fmla="*/ 418961 h 791874"/>
                  <a:gd name="connsiteX183" fmla="*/ 362436 w 1055321"/>
                  <a:gd name="connsiteY183" fmla="*/ 411006 h 791874"/>
                  <a:gd name="connsiteX184" fmla="*/ 358314 w 1055321"/>
                  <a:gd name="connsiteY184" fmla="*/ 406886 h 791874"/>
                  <a:gd name="connsiteX185" fmla="*/ 361560 w 1055321"/>
                  <a:gd name="connsiteY185" fmla="*/ 401541 h 791874"/>
                  <a:gd name="connsiteX186" fmla="*/ 361560 w 1055321"/>
                  <a:gd name="connsiteY186" fmla="*/ 393871 h 791874"/>
                  <a:gd name="connsiteX187" fmla="*/ 361560 w 1055321"/>
                  <a:gd name="connsiteY187" fmla="*/ 385345 h 791874"/>
                  <a:gd name="connsiteX188" fmla="*/ 355378 w 1055321"/>
                  <a:gd name="connsiteY188" fmla="*/ 382367 h 791874"/>
                  <a:gd name="connsiteX189" fmla="*/ 350638 w 1055321"/>
                  <a:gd name="connsiteY189" fmla="*/ 371760 h 791874"/>
                  <a:gd name="connsiteX190" fmla="*/ 357130 w 1055321"/>
                  <a:gd name="connsiteY190" fmla="*/ 367027 h 791874"/>
                  <a:gd name="connsiteX191" fmla="*/ 354193 w 1055321"/>
                  <a:gd name="connsiteY191" fmla="*/ 361724 h 791874"/>
                  <a:gd name="connsiteX192" fmla="*/ 352441 w 1055321"/>
                  <a:gd name="connsiteY192" fmla="*/ 353156 h 791874"/>
                  <a:gd name="connsiteX193" fmla="*/ 348887 w 1055321"/>
                  <a:gd name="connsiteY193" fmla="*/ 347282 h 791874"/>
                  <a:gd name="connsiteX194" fmla="*/ 343271 w 1055321"/>
                  <a:gd name="connsiteY194" fmla="*/ 343447 h 791874"/>
                  <a:gd name="connsiteX195" fmla="*/ 341777 w 1055321"/>
                  <a:gd name="connsiteY195" fmla="*/ 333982 h 791874"/>
                  <a:gd name="connsiteX196" fmla="*/ 334152 w 1055321"/>
                  <a:gd name="connsiteY196" fmla="*/ 340509 h 791874"/>
                  <a:gd name="connsiteX197" fmla="*/ 326476 w 1055321"/>
                  <a:gd name="connsiteY197" fmla="*/ 346670 h 791874"/>
                  <a:gd name="connsiteX198" fmla="*/ 318182 w 1055321"/>
                  <a:gd name="connsiteY198" fmla="*/ 350831 h 791874"/>
                  <a:gd name="connsiteX199" fmla="*/ 312618 w 1055321"/>
                  <a:gd name="connsiteY199" fmla="*/ 349933 h 791874"/>
                  <a:gd name="connsiteX200" fmla="*/ 306384 w 1055321"/>
                  <a:gd name="connsiteY200" fmla="*/ 349933 h 791874"/>
                  <a:gd name="connsiteX201" fmla="*/ 296080 w 1055321"/>
                  <a:gd name="connsiteY201" fmla="*/ 337817 h 791874"/>
                  <a:gd name="connsiteX202" fmla="*/ 291650 w 1055321"/>
                  <a:gd name="connsiteY202" fmla="*/ 336063 h 791874"/>
                  <a:gd name="connsiteX203" fmla="*/ 286034 w 1055321"/>
                  <a:gd name="connsiteY203" fmla="*/ 335165 h 791874"/>
                  <a:gd name="connsiteX204" fmla="*/ 279852 w 1055321"/>
                  <a:gd name="connsiteY204" fmla="*/ 329290 h 791874"/>
                  <a:gd name="connsiteX205" fmla="*/ 273670 w 1055321"/>
                  <a:gd name="connsiteY205" fmla="*/ 323375 h 791874"/>
                  <a:gd name="connsiteX206" fmla="*/ 273361 w 1055321"/>
                  <a:gd name="connsiteY206" fmla="*/ 318071 h 791874"/>
                  <a:gd name="connsiteX207" fmla="*/ 271609 w 1055321"/>
                  <a:gd name="connsiteY207" fmla="*/ 314808 h 791874"/>
                  <a:gd name="connsiteX208" fmla="*/ 269239 w 1055321"/>
                  <a:gd name="connsiteY208" fmla="*/ 309504 h 791874"/>
                  <a:gd name="connsiteX209" fmla="*/ 268621 w 1055321"/>
                  <a:gd name="connsiteY209" fmla="*/ 304200 h 791874"/>
                  <a:gd name="connsiteX210" fmla="*/ 261872 w 1055321"/>
                  <a:gd name="connsiteY210" fmla="*/ 300651 h 791874"/>
                  <a:gd name="connsiteX211" fmla="*/ 254763 w 1055321"/>
                  <a:gd name="connsiteY211" fmla="*/ 303915 h 791874"/>
                  <a:gd name="connsiteX212" fmla="*/ 246829 w 1055321"/>
                  <a:gd name="connsiteY212" fmla="*/ 307464 h 791874"/>
                  <a:gd name="connsiteX213" fmla="*/ 237968 w 1055321"/>
                  <a:gd name="connsiteY213" fmla="*/ 310116 h 791874"/>
                  <a:gd name="connsiteX214" fmla="*/ 230601 w 1055321"/>
                  <a:gd name="connsiteY214" fmla="*/ 306281 h 791874"/>
                  <a:gd name="connsiteX215" fmla="*/ 223800 w 1055321"/>
                  <a:gd name="connsiteY215" fmla="*/ 302120 h 791874"/>
                  <a:gd name="connsiteX216" fmla="*/ 218494 w 1055321"/>
                  <a:gd name="connsiteY216" fmla="*/ 301834 h 791874"/>
                  <a:gd name="connsiteX217" fmla="*/ 214373 w 1055321"/>
                  <a:gd name="connsiteY217" fmla="*/ 300366 h 791874"/>
                  <a:gd name="connsiteX218" fmla="*/ 209066 w 1055321"/>
                  <a:gd name="connsiteY218" fmla="*/ 300080 h 791874"/>
                  <a:gd name="connsiteX219" fmla="*/ 206078 w 1055321"/>
                  <a:gd name="connsiteY219" fmla="*/ 297428 h 791874"/>
                  <a:gd name="connsiteX220" fmla="*/ 202266 w 1055321"/>
                  <a:gd name="connsiteY220" fmla="*/ 295633 h 791874"/>
                  <a:gd name="connsiteX221" fmla="*/ 199020 w 1055321"/>
                  <a:gd name="connsiteY221" fmla="*/ 293267 h 791874"/>
                  <a:gd name="connsiteX222" fmla="*/ 183358 w 1055321"/>
                  <a:gd name="connsiteY222" fmla="*/ 293445 h 791874"/>
                  <a:gd name="connsiteX223" fmla="*/ 178932 w 1055321"/>
                  <a:gd name="connsiteY223" fmla="*/ 288360 h 791874"/>
                  <a:gd name="connsiteX224" fmla="*/ 170224 w 1055321"/>
                  <a:gd name="connsiteY224" fmla="*/ 283872 h 791874"/>
                  <a:gd name="connsiteX225" fmla="*/ 163610 w 1055321"/>
                  <a:gd name="connsiteY225" fmla="*/ 275716 h 791874"/>
                  <a:gd name="connsiteX226" fmla="*/ 155450 w 1055321"/>
                  <a:gd name="connsiteY226" fmla="*/ 275716 h 791874"/>
                  <a:gd name="connsiteX227" fmla="*/ 160528 w 1055321"/>
                  <a:gd name="connsiteY227" fmla="*/ 246182 h 791874"/>
                  <a:gd name="connsiteX228" fmla="*/ 163610 w 1055321"/>
                  <a:gd name="connsiteY228" fmla="*/ 241328 h 791874"/>
                  <a:gd name="connsiteX229" fmla="*/ 163610 w 1055321"/>
                  <a:gd name="connsiteY229" fmla="*/ 233172 h 791874"/>
                  <a:gd name="connsiteX230" fmla="*/ 130980 w 1055321"/>
                  <a:gd name="connsiteY230" fmla="*/ 228325 h 791874"/>
                  <a:gd name="connsiteX231" fmla="*/ 121274 w 1055321"/>
                  <a:gd name="connsiteY231" fmla="*/ 225023 h 791874"/>
                  <a:gd name="connsiteX232" fmla="*/ 114660 w 1055321"/>
                  <a:gd name="connsiteY232" fmla="*/ 216867 h 791874"/>
                  <a:gd name="connsiteX233" fmla="*/ 99886 w 1055321"/>
                  <a:gd name="connsiteY233" fmla="*/ 211794 h 791874"/>
                  <a:gd name="connsiteX234" fmla="*/ 91726 w 1055321"/>
                  <a:gd name="connsiteY234" fmla="*/ 203638 h 791874"/>
                  <a:gd name="connsiteX235" fmla="*/ 81809 w 1055321"/>
                  <a:gd name="connsiteY235" fmla="*/ 197027 h 791874"/>
                  <a:gd name="connsiteX236" fmla="*/ 80264 w 1055321"/>
                  <a:gd name="connsiteY236" fmla="*/ 184024 h 791874"/>
                  <a:gd name="connsiteX237" fmla="*/ 73649 w 1055321"/>
                  <a:gd name="connsiteY237" fmla="*/ 172559 h 791874"/>
                  <a:gd name="connsiteX238" fmla="*/ 63944 w 1055321"/>
                  <a:gd name="connsiteY238" fmla="*/ 171014 h 791874"/>
                  <a:gd name="connsiteX239" fmla="*/ 58875 w 1055321"/>
                  <a:gd name="connsiteY239" fmla="*/ 171014 h 791874"/>
                  <a:gd name="connsiteX240" fmla="*/ 55564 w 1055321"/>
                  <a:gd name="connsiteY240" fmla="*/ 167712 h 791874"/>
                  <a:gd name="connsiteX241" fmla="*/ 37708 w 1055321"/>
                  <a:gd name="connsiteY241" fmla="*/ 169257 h 791874"/>
                  <a:gd name="connsiteX242" fmla="*/ 37708 w 1055321"/>
                  <a:gd name="connsiteY242" fmla="*/ 167712 h 791874"/>
                  <a:gd name="connsiteX243" fmla="*/ 21388 w 1055321"/>
                  <a:gd name="connsiteY243" fmla="*/ 174104 h 791874"/>
                  <a:gd name="connsiteX244" fmla="*/ 11471 w 1055321"/>
                  <a:gd name="connsiteY244" fmla="*/ 159556 h 791874"/>
                  <a:gd name="connsiteX245" fmla="*/ 1545 w 1055321"/>
                  <a:gd name="connsiteY245" fmla="*/ 159556 h 791874"/>
                  <a:gd name="connsiteX246" fmla="*/ 3311 w 1055321"/>
                  <a:gd name="connsiteY246" fmla="*/ 152945 h 791874"/>
                  <a:gd name="connsiteX247" fmla="*/ 3311 w 1055321"/>
                  <a:gd name="connsiteY247" fmla="*/ 136633 h 791874"/>
                  <a:gd name="connsiteX248" fmla="*/ 0 w 1055321"/>
                  <a:gd name="connsiteY248" fmla="*/ 130022 h 791874"/>
                  <a:gd name="connsiteX249" fmla="*/ 6614 w 1055321"/>
                  <a:gd name="connsiteY249" fmla="*/ 120102 h 791874"/>
                  <a:gd name="connsiteX250" fmla="*/ 8159 w 1055321"/>
                  <a:gd name="connsiteY250" fmla="*/ 110401 h 791874"/>
                  <a:gd name="connsiteX251" fmla="*/ 26245 w 1055321"/>
                  <a:gd name="connsiteY251" fmla="*/ 108637 h 791874"/>
                  <a:gd name="connsiteX252" fmla="*/ 27782 w 1055321"/>
                  <a:gd name="connsiteY252" fmla="*/ 107098 h 791874"/>
                  <a:gd name="connsiteX253" fmla="*/ 54027 w 1055321"/>
                  <a:gd name="connsiteY253" fmla="*/ 76019 h 791874"/>
                  <a:gd name="connsiteX254" fmla="*/ 68801 w 1055321"/>
                  <a:gd name="connsiteY254" fmla="*/ 76019 h 791874"/>
                  <a:gd name="connsiteX255" fmla="*/ 73649 w 1055321"/>
                  <a:gd name="connsiteY255" fmla="*/ 59707 h 791874"/>
                  <a:gd name="connsiteX256" fmla="*/ 83566 w 1055321"/>
                  <a:gd name="connsiteY256" fmla="*/ 49787 h 791874"/>
                  <a:gd name="connsiteX257" fmla="*/ 93272 w 1055321"/>
                  <a:gd name="connsiteY257" fmla="*/ 40086 h 791874"/>
                  <a:gd name="connsiteX258" fmla="*/ 108046 w 1055321"/>
                  <a:gd name="connsiteY258" fmla="*/ 40086 h 791874"/>
                  <a:gd name="connsiteX259" fmla="*/ 137594 w 1055321"/>
                  <a:gd name="connsiteY259" fmla="*/ 40086 h 791874"/>
                  <a:gd name="connsiteX260" fmla="*/ 163610 w 1055321"/>
                  <a:gd name="connsiteY260" fmla="*/ 46479 h 791874"/>
                  <a:gd name="connsiteX261" fmla="*/ 178384 w 1055321"/>
                  <a:gd name="connsiteY261" fmla="*/ 43176 h 791874"/>
                  <a:gd name="connsiteX262" fmla="*/ 191612 w 1055321"/>
                  <a:gd name="connsiteY262" fmla="*/ 41631 h 791874"/>
                  <a:gd name="connsiteX263" fmla="*/ 191612 w 1055321"/>
                  <a:gd name="connsiteY263" fmla="*/ 33475 h 791874"/>
                  <a:gd name="connsiteX264" fmla="*/ 184998 w 1055321"/>
                  <a:gd name="connsiteY264" fmla="*/ 30167 h 791874"/>
                  <a:gd name="connsiteX265" fmla="*/ 162064 w 1055321"/>
                  <a:gd name="connsiteY265" fmla="*/ 17163 h 791874"/>
                  <a:gd name="connsiteX266" fmla="*/ 198227 w 1055321"/>
                  <a:gd name="connsiteY266" fmla="*/ 20253 h 791874"/>
                  <a:gd name="connsiteX267" fmla="*/ 229320 w 1055321"/>
                  <a:gd name="connsiteY267" fmla="*/ 26864 h 791874"/>
                  <a:gd name="connsiteX268" fmla="*/ 230866 w 1055321"/>
                  <a:gd name="connsiteY268" fmla="*/ 18708 h 791874"/>
                  <a:gd name="connsiteX269" fmla="*/ 255336 w 1055321"/>
                  <a:gd name="connsiteY269" fmla="*/ 13861 h 791874"/>
                  <a:gd name="connsiteX270" fmla="*/ 278270 w 1055321"/>
                  <a:gd name="connsiteY270" fmla="*/ 7243 h 791874"/>
                  <a:gd name="connsiteX271" fmla="*/ 289733 w 1055321"/>
                  <a:gd name="connsiteY271" fmla="*/ 10552 h 791874"/>
                  <a:gd name="connsiteX272" fmla="*/ 298113 w 1055321"/>
                  <a:gd name="connsiteY272" fmla="*/ 2396 h 791874"/>
                  <a:gd name="connsiteX273" fmla="*/ 312666 w 1055321"/>
                  <a:gd name="connsiteY273" fmla="*/ 632 h 79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055321" h="791874">
                    <a:moveTo>
                      <a:pt x="312666" y="632"/>
                    </a:moveTo>
                    <a:cubicBezTo>
                      <a:pt x="315978" y="2396"/>
                      <a:pt x="315978" y="7243"/>
                      <a:pt x="319281" y="7243"/>
                    </a:cubicBezTo>
                    <a:cubicBezTo>
                      <a:pt x="324129" y="20253"/>
                      <a:pt x="330743" y="13861"/>
                      <a:pt x="340448" y="12097"/>
                    </a:cubicBezTo>
                    <a:cubicBezTo>
                      <a:pt x="345517" y="10552"/>
                      <a:pt x="348829" y="10552"/>
                      <a:pt x="353677" y="10552"/>
                    </a:cubicBezTo>
                    <a:cubicBezTo>
                      <a:pt x="355223" y="10552"/>
                      <a:pt x="358534" y="10552"/>
                      <a:pt x="360291" y="10552"/>
                    </a:cubicBezTo>
                    <a:cubicBezTo>
                      <a:pt x="361837" y="12097"/>
                      <a:pt x="361837" y="13861"/>
                      <a:pt x="363603" y="13861"/>
                    </a:cubicBezTo>
                    <a:cubicBezTo>
                      <a:pt x="369997" y="17163"/>
                      <a:pt x="378156" y="17163"/>
                      <a:pt x="386316" y="17163"/>
                    </a:cubicBezTo>
                    <a:cubicBezTo>
                      <a:pt x="397779" y="18708"/>
                      <a:pt x="402848" y="17163"/>
                      <a:pt x="402848" y="28628"/>
                    </a:cubicBezTo>
                    <a:cubicBezTo>
                      <a:pt x="402848" y="35020"/>
                      <a:pt x="399545" y="46479"/>
                      <a:pt x="401081" y="53096"/>
                    </a:cubicBezTo>
                    <a:cubicBezTo>
                      <a:pt x="402848" y="56398"/>
                      <a:pt x="406159" y="59707"/>
                      <a:pt x="411007" y="57943"/>
                    </a:cubicBezTo>
                    <a:cubicBezTo>
                      <a:pt x="415855" y="56398"/>
                      <a:pt x="414319" y="53096"/>
                      <a:pt x="417622" y="51551"/>
                    </a:cubicBezTo>
                    <a:cubicBezTo>
                      <a:pt x="433941" y="44940"/>
                      <a:pt x="446949" y="57943"/>
                      <a:pt x="455109" y="69402"/>
                    </a:cubicBezTo>
                    <a:cubicBezTo>
                      <a:pt x="460178" y="76019"/>
                      <a:pt x="460178" y="82630"/>
                      <a:pt x="463269" y="90786"/>
                    </a:cubicBezTo>
                    <a:cubicBezTo>
                      <a:pt x="465026" y="95634"/>
                      <a:pt x="469883" y="103790"/>
                      <a:pt x="473186" y="108637"/>
                    </a:cubicBezTo>
                    <a:cubicBezTo>
                      <a:pt x="476497" y="111946"/>
                      <a:pt x="481345" y="111946"/>
                      <a:pt x="484657" y="117012"/>
                    </a:cubicBezTo>
                    <a:cubicBezTo>
                      <a:pt x="487960" y="120102"/>
                      <a:pt x="489505" y="125168"/>
                      <a:pt x="494574" y="128258"/>
                    </a:cubicBezTo>
                    <a:cubicBezTo>
                      <a:pt x="504279" y="133324"/>
                      <a:pt x="517287" y="125168"/>
                      <a:pt x="523902" y="134869"/>
                    </a:cubicBezTo>
                    <a:cubicBezTo>
                      <a:pt x="528970" y="144789"/>
                      <a:pt x="528970" y="154483"/>
                      <a:pt x="541987" y="156247"/>
                    </a:cubicBezTo>
                    <a:cubicBezTo>
                      <a:pt x="550138" y="157792"/>
                      <a:pt x="554995" y="156247"/>
                      <a:pt x="560064" y="162864"/>
                    </a:cubicBezTo>
                    <a:cubicBezTo>
                      <a:pt x="564912" y="167712"/>
                      <a:pt x="568224" y="174104"/>
                      <a:pt x="568224" y="179170"/>
                    </a:cubicBezTo>
                    <a:cubicBezTo>
                      <a:pt x="571527" y="190635"/>
                      <a:pt x="566458" y="200336"/>
                      <a:pt x="576384" y="208711"/>
                    </a:cubicBezTo>
                    <a:cubicBezTo>
                      <a:pt x="584543" y="218405"/>
                      <a:pt x="587846" y="216867"/>
                      <a:pt x="599309" y="218405"/>
                    </a:cubicBezTo>
                    <a:cubicBezTo>
                      <a:pt x="605923" y="218405"/>
                      <a:pt x="617394" y="216867"/>
                      <a:pt x="622242" y="219950"/>
                    </a:cubicBezTo>
                    <a:cubicBezTo>
                      <a:pt x="623788" y="221714"/>
                      <a:pt x="623788" y="226561"/>
                      <a:pt x="627091" y="229870"/>
                    </a:cubicBezTo>
                    <a:cubicBezTo>
                      <a:pt x="628636" y="231415"/>
                      <a:pt x="633714" y="231415"/>
                      <a:pt x="637017" y="233172"/>
                    </a:cubicBezTo>
                    <a:cubicBezTo>
                      <a:pt x="645176" y="234717"/>
                      <a:pt x="650024" y="231415"/>
                      <a:pt x="656639" y="238026"/>
                    </a:cubicBezTo>
                    <a:cubicBezTo>
                      <a:pt x="658184" y="239564"/>
                      <a:pt x="658184" y="242873"/>
                      <a:pt x="659950" y="244637"/>
                    </a:cubicBezTo>
                    <a:cubicBezTo>
                      <a:pt x="661496" y="244637"/>
                      <a:pt x="663253" y="244637"/>
                      <a:pt x="664799" y="246182"/>
                    </a:cubicBezTo>
                    <a:cubicBezTo>
                      <a:pt x="668110" y="249484"/>
                      <a:pt x="668110" y="251029"/>
                      <a:pt x="668110" y="256102"/>
                    </a:cubicBezTo>
                    <a:cubicBezTo>
                      <a:pt x="661496" y="256102"/>
                      <a:pt x="633714" y="269105"/>
                      <a:pt x="646722" y="274171"/>
                    </a:cubicBezTo>
                    <a:cubicBezTo>
                      <a:pt x="650024" y="275716"/>
                      <a:pt x="659950" y="270869"/>
                      <a:pt x="664799" y="270869"/>
                    </a:cubicBezTo>
                    <a:cubicBezTo>
                      <a:pt x="669647" y="270869"/>
                      <a:pt x="674504" y="272407"/>
                      <a:pt x="679573" y="272407"/>
                    </a:cubicBezTo>
                    <a:cubicBezTo>
                      <a:pt x="684421" y="272407"/>
                      <a:pt x="691035" y="272407"/>
                      <a:pt x="695892" y="270869"/>
                    </a:cubicBezTo>
                    <a:cubicBezTo>
                      <a:pt x="704052" y="269105"/>
                      <a:pt x="704052" y="267560"/>
                      <a:pt x="710666" y="270869"/>
                    </a:cubicBezTo>
                    <a:cubicBezTo>
                      <a:pt x="715514" y="272407"/>
                      <a:pt x="718826" y="275716"/>
                      <a:pt x="723674" y="270869"/>
                    </a:cubicBezTo>
                    <a:cubicBezTo>
                      <a:pt x="728743" y="264251"/>
                      <a:pt x="725440" y="260949"/>
                      <a:pt x="735137" y="259404"/>
                    </a:cubicBezTo>
                    <a:cubicBezTo>
                      <a:pt x="743296" y="257640"/>
                      <a:pt x="753222" y="260949"/>
                      <a:pt x="761373" y="259404"/>
                    </a:cubicBezTo>
                    <a:cubicBezTo>
                      <a:pt x="761373" y="257640"/>
                      <a:pt x="763139" y="256102"/>
                      <a:pt x="763139" y="252793"/>
                    </a:cubicBezTo>
                    <a:cubicBezTo>
                      <a:pt x="766230" y="252793"/>
                      <a:pt x="769533" y="252793"/>
                      <a:pt x="772845" y="251029"/>
                    </a:cubicBezTo>
                    <a:cubicBezTo>
                      <a:pt x="774611" y="249484"/>
                      <a:pt x="776147" y="246182"/>
                      <a:pt x="779459" y="244637"/>
                    </a:cubicBezTo>
                    <a:cubicBezTo>
                      <a:pt x="782762" y="244637"/>
                      <a:pt x="785853" y="246182"/>
                      <a:pt x="789164" y="244637"/>
                    </a:cubicBezTo>
                    <a:cubicBezTo>
                      <a:pt x="794233" y="244637"/>
                      <a:pt x="795778" y="242873"/>
                      <a:pt x="799081" y="239564"/>
                    </a:cubicBezTo>
                    <a:cubicBezTo>
                      <a:pt x="805475" y="236481"/>
                      <a:pt x="812089" y="234717"/>
                      <a:pt x="818703" y="233172"/>
                    </a:cubicBezTo>
                    <a:cubicBezTo>
                      <a:pt x="826863" y="231415"/>
                      <a:pt x="831720" y="225023"/>
                      <a:pt x="838335" y="223259"/>
                    </a:cubicBezTo>
                    <a:cubicBezTo>
                      <a:pt x="849797" y="221714"/>
                      <a:pt x="866117" y="225023"/>
                      <a:pt x="877579" y="226561"/>
                    </a:cubicBezTo>
                    <a:cubicBezTo>
                      <a:pt x="882648" y="228325"/>
                      <a:pt x="892353" y="229870"/>
                      <a:pt x="897201" y="228325"/>
                    </a:cubicBezTo>
                    <a:cubicBezTo>
                      <a:pt x="903816" y="226561"/>
                      <a:pt x="902279" y="218405"/>
                      <a:pt x="905582" y="213558"/>
                    </a:cubicBezTo>
                    <a:cubicBezTo>
                      <a:pt x="911975" y="215103"/>
                      <a:pt x="915287" y="208711"/>
                      <a:pt x="921901" y="210249"/>
                    </a:cubicBezTo>
                    <a:cubicBezTo>
                      <a:pt x="928295" y="211794"/>
                      <a:pt x="930061" y="216867"/>
                      <a:pt x="930061" y="221714"/>
                    </a:cubicBezTo>
                    <a:cubicBezTo>
                      <a:pt x="938212" y="221714"/>
                      <a:pt x="952986" y="231415"/>
                      <a:pt x="962691" y="234717"/>
                    </a:cubicBezTo>
                    <a:cubicBezTo>
                      <a:pt x="974154" y="238026"/>
                      <a:pt x="982314" y="242873"/>
                      <a:pt x="995542" y="241328"/>
                    </a:cubicBezTo>
                    <a:cubicBezTo>
                      <a:pt x="1008550" y="238026"/>
                      <a:pt x="1013628" y="241328"/>
                      <a:pt x="1021788" y="252793"/>
                    </a:cubicBezTo>
                    <a:cubicBezTo>
                      <a:pt x="1025090" y="256102"/>
                      <a:pt x="1026636" y="264251"/>
                      <a:pt x="1033250" y="267560"/>
                    </a:cubicBezTo>
                    <a:cubicBezTo>
                      <a:pt x="1034796" y="269105"/>
                      <a:pt x="1038098" y="267560"/>
                      <a:pt x="1041410" y="269105"/>
                    </a:cubicBezTo>
                    <a:cubicBezTo>
                      <a:pt x="1042955" y="269105"/>
                      <a:pt x="1044713" y="270869"/>
                      <a:pt x="1046258" y="272407"/>
                    </a:cubicBezTo>
                    <a:cubicBezTo>
                      <a:pt x="1048024" y="277261"/>
                      <a:pt x="1051106" y="279025"/>
                      <a:pt x="1054418" y="283872"/>
                    </a:cubicBezTo>
                    <a:cubicBezTo>
                      <a:pt x="1057729" y="293792"/>
                      <a:pt x="1051106" y="292028"/>
                      <a:pt x="1048024" y="298639"/>
                    </a:cubicBezTo>
                    <a:cubicBezTo>
                      <a:pt x="1042955" y="310104"/>
                      <a:pt x="1051106" y="323107"/>
                      <a:pt x="1044713" y="334565"/>
                    </a:cubicBezTo>
                    <a:cubicBezTo>
                      <a:pt x="1031484" y="336329"/>
                      <a:pt x="1034796" y="355950"/>
                      <a:pt x="1034796" y="367408"/>
                    </a:cubicBezTo>
                    <a:cubicBezTo>
                      <a:pt x="1029939" y="368953"/>
                      <a:pt x="1029939" y="373801"/>
                      <a:pt x="1028181" y="378873"/>
                    </a:cubicBezTo>
                    <a:cubicBezTo>
                      <a:pt x="1026636" y="382175"/>
                      <a:pt x="1025090" y="385484"/>
                      <a:pt x="1021788" y="388568"/>
                    </a:cubicBezTo>
                    <a:cubicBezTo>
                      <a:pt x="1016710" y="396724"/>
                      <a:pt x="1016710" y="403335"/>
                      <a:pt x="1016710" y="413255"/>
                    </a:cubicBezTo>
                    <a:cubicBezTo>
                      <a:pt x="1008550" y="413255"/>
                      <a:pt x="1000399" y="411491"/>
                      <a:pt x="992239" y="416345"/>
                    </a:cubicBezTo>
                    <a:cubicBezTo>
                      <a:pt x="985625" y="419647"/>
                      <a:pt x="977465" y="424719"/>
                      <a:pt x="975920" y="432875"/>
                    </a:cubicBezTo>
                    <a:cubicBezTo>
                      <a:pt x="974154" y="436178"/>
                      <a:pt x="975920" y="442570"/>
                      <a:pt x="974154" y="444334"/>
                    </a:cubicBezTo>
                    <a:cubicBezTo>
                      <a:pt x="971072" y="447642"/>
                      <a:pt x="962691" y="445879"/>
                      <a:pt x="959600" y="445879"/>
                    </a:cubicBezTo>
                    <a:cubicBezTo>
                      <a:pt x="951229" y="445879"/>
                      <a:pt x="946372" y="447642"/>
                      <a:pt x="938212" y="447642"/>
                    </a:cubicBezTo>
                    <a:cubicBezTo>
                      <a:pt x="941524" y="450951"/>
                      <a:pt x="944835" y="459101"/>
                      <a:pt x="946372" y="462191"/>
                    </a:cubicBezTo>
                    <a:cubicBezTo>
                      <a:pt x="946372" y="467257"/>
                      <a:pt x="943069" y="470566"/>
                      <a:pt x="943069" y="473649"/>
                    </a:cubicBezTo>
                    <a:cubicBezTo>
                      <a:pt x="941524" y="478722"/>
                      <a:pt x="944835" y="480267"/>
                      <a:pt x="944835" y="483569"/>
                    </a:cubicBezTo>
                    <a:cubicBezTo>
                      <a:pt x="944835" y="491725"/>
                      <a:pt x="939978" y="496797"/>
                      <a:pt x="933364" y="501645"/>
                    </a:cubicBezTo>
                    <a:cubicBezTo>
                      <a:pt x="930061" y="503190"/>
                      <a:pt x="926750" y="501645"/>
                      <a:pt x="925204" y="506492"/>
                    </a:cubicBezTo>
                    <a:cubicBezTo>
                      <a:pt x="925204" y="508037"/>
                      <a:pt x="926750" y="514648"/>
                      <a:pt x="928295" y="516412"/>
                    </a:cubicBezTo>
                    <a:cubicBezTo>
                      <a:pt x="920135" y="514648"/>
                      <a:pt x="915287" y="516412"/>
                      <a:pt x="908673" y="516412"/>
                    </a:cubicBezTo>
                    <a:cubicBezTo>
                      <a:pt x="900513" y="517957"/>
                      <a:pt x="897201" y="513109"/>
                      <a:pt x="890808" y="511346"/>
                    </a:cubicBezTo>
                    <a:cubicBezTo>
                      <a:pt x="887505" y="511346"/>
                      <a:pt x="884193" y="513109"/>
                      <a:pt x="880891" y="511346"/>
                    </a:cubicBezTo>
                    <a:cubicBezTo>
                      <a:pt x="877579" y="511346"/>
                      <a:pt x="876034" y="508037"/>
                      <a:pt x="871186" y="508037"/>
                    </a:cubicBezTo>
                    <a:cubicBezTo>
                      <a:pt x="867874" y="509801"/>
                      <a:pt x="861260" y="514648"/>
                      <a:pt x="857957" y="517957"/>
                    </a:cubicBezTo>
                    <a:cubicBezTo>
                      <a:pt x="857957" y="517957"/>
                      <a:pt x="857957" y="517957"/>
                      <a:pt x="859723" y="519495"/>
                    </a:cubicBezTo>
                    <a:cubicBezTo>
                      <a:pt x="866117" y="534269"/>
                      <a:pt x="867874" y="552338"/>
                      <a:pt x="874267" y="567112"/>
                    </a:cubicBezTo>
                    <a:cubicBezTo>
                      <a:pt x="876034" y="570414"/>
                      <a:pt x="879345" y="570414"/>
                      <a:pt x="876034" y="576806"/>
                    </a:cubicBezTo>
                    <a:lnTo>
                      <a:pt x="854645" y="578570"/>
                    </a:lnTo>
                    <a:cubicBezTo>
                      <a:pt x="857957" y="586726"/>
                      <a:pt x="854645" y="596427"/>
                      <a:pt x="856411" y="606340"/>
                    </a:cubicBezTo>
                    <a:cubicBezTo>
                      <a:pt x="857957" y="619350"/>
                      <a:pt x="872731" y="632572"/>
                      <a:pt x="885960" y="635881"/>
                    </a:cubicBezTo>
                    <a:cubicBezTo>
                      <a:pt x="897201" y="637419"/>
                      <a:pt x="928295" y="634117"/>
                      <a:pt x="913742" y="655495"/>
                    </a:cubicBezTo>
                    <a:cubicBezTo>
                      <a:pt x="910430" y="661887"/>
                      <a:pt x="905582" y="666960"/>
                      <a:pt x="907127" y="676654"/>
                    </a:cubicBezTo>
                    <a:cubicBezTo>
                      <a:pt x="908673" y="684810"/>
                      <a:pt x="915287" y="689883"/>
                      <a:pt x="920135" y="696275"/>
                    </a:cubicBezTo>
                    <a:cubicBezTo>
                      <a:pt x="921901" y="699577"/>
                      <a:pt x="921901" y="704431"/>
                      <a:pt x="925204" y="706195"/>
                    </a:cubicBezTo>
                    <a:cubicBezTo>
                      <a:pt x="926750" y="709497"/>
                      <a:pt x="930061" y="711042"/>
                      <a:pt x="931598" y="714351"/>
                    </a:cubicBezTo>
                    <a:cubicBezTo>
                      <a:pt x="936675" y="720962"/>
                      <a:pt x="933364" y="727573"/>
                      <a:pt x="938212" y="733965"/>
                    </a:cubicBezTo>
                    <a:cubicBezTo>
                      <a:pt x="933364" y="733965"/>
                      <a:pt x="930061" y="737274"/>
                      <a:pt x="925204" y="739038"/>
                    </a:cubicBezTo>
                    <a:cubicBezTo>
                      <a:pt x="918590" y="742122"/>
                      <a:pt x="918590" y="742122"/>
                      <a:pt x="915287" y="747188"/>
                    </a:cubicBezTo>
                    <a:cubicBezTo>
                      <a:pt x="913742" y="752041"/>
                      <a:pt x="913742" y="756889"/>
                      <a:pt x="908673" y="756889"/>
                    </a:cubicBezTo>
                    <a:cubicBezTo>
                      <a:pt x="903816" y="758652"/>
                      <a:pt x="898968" y="753580"/>
                      <a:pt x="898968" y="748733"/>
                    </a:cubicBezTo>
                    <a:cubicBezTo>
                      <a:pt x="892353" y="753580"/>
                      <a:pt x="885960" y="760197"/>
                      <a:pt x="885960" y="768353"/>
                    </a:cubicBezTo>
                    <a:cubicBezTo>
                      <a:pt x="885960" y="768353"/>
                      <a:pt x="874267" y="768353"/>
                      <a:pt x="874267" y="769892"/>
                    </a:cubicBezTo>
                    <a:cubicBezTo>
                      <a:pt x="871186" y="771656"/>
                      <a:pt x="871186" y="773201"/>
                      <a:pt x="869419" y="774964"/>
                    </a:cubicBezTo>
                    <a:cubicBezTo>
                      <a:pt x="867874" y="776503"/>
                      <a:pt x="869419" y="778267"/>
                      <a:pt x="867874" y="779812"/>
                    </a:cubicBezTo>
                    <a:cubicBezTo>
                      <a:pt x="867874" y="779812"/>
                      <a:pt x="866117" y="778267"/>
                      <a:pt x="864571" y="779812"/>
                    </a:cubicBezTo>
                    <a:cubicBezTo>
                      <a:pt x="859723" y="783120"/>
                      <a:pt x="854645" y="783120"/>
                      <a:pt x="856411" y="791277"/>
                    </a:cubicBezTo>
                    <a:cubicBezTo>
                      <a:pt x="856411" y="794579"/>
                      <a:pt x="844949" y="783120"/>
                      <a:pt x="844949" y="783120"/>
                    </a:cubicBezTo>
                    <a:cubicBezTo>
                      <a:pt x="840092" y="778267"/>
                      <a:pt x="836789" y="773201"/>
                      <a:pt x="830175" y="773201"/>
                    </a:cubicBezTo>
                    <a:cubicBezTo>
                      <a:pt x="830175" y="769892"/>
                      <a:pt x="830175" y="766808"/>
                      <a:pt x="830175" y="763500"/>
                    </a:cubicBezTo>
                    <a:cubicBezTo>
                      <a:pt x="826863" y="761736"/>
                      <a:pt x="825318" y="761736"/>
                      <a:pt x="822015" y="760197"/>
                    </a:cubicBezTo>
                    <a:cubicBezTo>
                      <a:pt x="820249" y="750278"/>
                      <a:pt x="825318" y="740577"/>
                      <a:pt x="825318" y="729118"/>
                    </a:cubicBezTo>
                    <a:cubicBezTo>
                      <a:pt x="823560" y="729118"/>
                      <a:pt x="822015" y="729118"/>
                      <a:pt x="822015" y="729118"/>
                    </a:cubicBezTo>
                    <a:cubicBezTo>
                      <a:pt x="818703" y="733965"/>
                      <a:pt x="815401" y="735729"/>
                      <a:pt x="815401" y="739038"/>
                    </a:cubicBezTo>
                    <a:cubicBezTo>
                      <a:pt x="805475" y="742122"/>
                      <a:pt x="787619" y="740577"/>
                      <a:pt x="784307" y="753580"/>
                    </a:cubicBezTo>
                    <a:cubicBezTo>
                      <a:pt x="781004" y="753580"/>
                      <a:pt x="774611" y="755344"/>
                      <a:pt x="776147" y="758652"/>
                    </a:cubicBezTo>
                    <a:cubicBezTo>
                      <a:pt x="776147" y="761736"/>
                      <a:pt x="782762" y="761736"/>
                      <a:pt x="784307" y="763500"/>
                    </a:cubicBezTo>
                    <a:cubicBezTo>
                      <a:pt x="789164" y="768353"/>
                      <a:pt x="790921" y="773201"/>
                      <a:pt x="790921" y="779812"/>
                    </a:cubicBezTo>
                    <a:cubicBezTo>
                      <a:pt x="790921" y="781575"/>
                      <a:pt x="790921" y="783120"/>
                      <a:pt x="790921" y="784659"/>
                    </a:cubicBezTo>
                    <a:cubicBezTo>
                      <a:pt x="787619" y="784659"/>
                      <a:pt x="784307" y="784659"/>
                      <a:pt x="781004" y="784659"/>
                    </a:cubicBezTo>
                    <a:cubicBezTo>
                      <a:pt x="776147" y="784659"/>
                      <a:pt x="776147" y="784659"/>
                      <a:pt x="772845" y="779812"/>
                    </a:cubicBezTo>
                    <a:cubicBezTo>
                      <a:pt x="769533" y="776503"/>
                      <a:pt x="769533" y="774964"/>
                      <a:pt x="764685" y="773201"/>
                    </a:cubicBezTo>
                    <a:cubicBezTo>
                      <a:pt x="761373" y="773201"/>
                      <a:pt x="754759" y="774964"/>
                      <a:pt x="753222" y="776503"/>
                    </a:cubicBezTo>
                    <a:cubicBezTo>
                      <a:pt x="753222" y="773201"/>
                      <a:pt x="754759" y="766808"/>
                      <a:pt x="759837" y="768353"/>
                    </a:cubicBezTo>
                    <a:cubicBezTo>
                      <a:pt x="763139" y="758652"/>
                      <a:pt x="774611" y="720962"/>
                      <a:pt x="751456" y="732420"/>
                    </a:cubicBezTo>
                    <a:cubicBezTo>
                      <a:pt x="749911" y="733965"/>
                      <a:pt x="748365" y="735729"/>
                      <a:pt x="746608" y="737274"/>
                    </a:cubicBezTo>
                    <a:cubicBezTo>
                      <a:pt x="745063" y="737274"/>
                      <a:pt x="741751" y="735729"/>
                      <a:pt x="739994" y="737274"/>
                    </a:cubicBezTo>
                    <a:cubicBezTo>
                      <a:pt x="736903" y="739038"/>
                      <a:pt x="736903" y="743885"/>
                      <a:pt x="731834" y="743885"/>
                    </a:cubicBezTo>
                    <a:cubicBezTo>
                      <a:pt x="728743" y="745430"/>
                      <a:pt x="723674" y="742122"/>
                      <a:pt x="720363" y="742122"/>
                    </a:cubicBezTo>
                    <a:cubicBezTo>
                      <a:pt x="715514" y="740577"/>
                      <a:pt x="710666" y="742122"/>
                      <a:pt x="707355" y="740577"/>
                    </a:cubicBezTo>
                    <a:cubicBezTo>
                      <a:pt x="707355" y="735729"/>
                      <a:pt x="707355" y="730657"/>
                      <a:pt x="707355" y="725809"/>
                    </a:cubicBezTo>
                    <a:cubicBezTo>
                      <a:pt x="705809" y="720962"/>
                      <a:pt x="700740" y="714351"/>
                      <a:pt x="697438" y="711042"/>
                    </a:cubicBezTo>
                    <a:cubicBezTo>
                      <a:pt x="694347" y="706195"/>
                      <a:pt x="685966" y="704431"/>
                      <a:pt x="682884" y="701341"/>
                    </a:cubicBezTo>
                    <a:cubicBezTo>
                      <a:pt x="681118" y="696275"/>
                      <a:pt x="682884" y="689883"/>
                      <a:pt x="682884" y="684810"/>
                    </a:cubicBezTo>
                    <a:cubicBezTo>
                      <a:pt x="674504" y="683272"/>
                      <a:pt x="666344" y="691421"/>
                      <a:pt x="659950" y="693185"/>
                    </a:cubicBezTo>
                    <a:cubicBezTo>
                      <a:pt x="651791" y="696275"/>
                      <a:pt x="641865" y="699577"/>
                      <a:pt x="631948" y="699577"/>
                    </a:cubicBezTo>
                    <a:cubicBezTo>
                      <a:pt x="622242" y="701341"/>
                      <a:pt x="612325" y="699577"/>
                      <a:pt x="605923" y="691421"/>
                    </a:cubicBezTo>
                    <a:cubicBezTo>
                      <a:pt x="602620" y="686574"/>
                      <a:pt x="602620" y="684810"/>
                      <a:pt x="597772" y="683272"/>
                    </a:cubicBezTo>
                    <a:cubicBezTo>
                      <a:pt x="592694" y="683272"/>
                      <a:pt x="586301" y="684810"/>
                      <a:pt x="581232" y="683272"/>
                    </a:cubicBezTo>
                    <a:cubicBezTo>
                      <a:pt x="579686" y="678418"/>
                      <a:pt x="573072" y="675116"/>
                      <a:pt x="571527" y="670262"/>
                    </a:cubicBezTo>
                    <a:cubicBezTo>
                      <a:pt x="568224" y="663651"/>
                      <a:pt x="569769" y="663651"/>
                      <a:pt x="561609" y="661887"/>
                    </a:cubicBezTo>
                    <a:lnTo>
                      <a:pt x="549862" y="659261"/>
                    </a:lnTo>
                    <a:lnTo>
                      <a:pt x="544192" y="634612"/>
                    </a:lnTo>
                    <a:cubicBezTo>
                      <a:pt x="544192" y="631960"/>
                      <a:pt x="544192" y="629880"/>
                      <a:pt x="544759" y="627554"/>
                    </a:cubicBezTo>
                    <a:cubicBezTo>
                      <a:pt x="545377" y="625188"/>
                      <a:pt x="545377" y="624291"/>
                      <a:pt x="544450" y="621925"/>
                    </a:cubicBezTo>
                    <a:cubicBezTo>
                      <a:pt x="543883" y="619885"/>
                      <a:pt x="542389" y="617233"/>
                      <a:pt x="542698" y="614867"/>
                    </a:cubicBezTo>
                    <a:cubicBezTo>
                      <a:pt x="543007" y="613684"/>
                      <a:pt x="543883" y="612786"/>
                      <a:pt x="544192" y="611603"/>
                    </a:cubicBezTo>
                    <a:cubicBezTo>
                      <a:pt x="544450" y="609522"/>
                      <a:pt x="543574" y="607768"/>
                      <a:pt x="543316" y="605687"/>
                    </a:cubicBezTo>
                    <a:cubicBezTo>
                      <a:pt x="542389" y="601281"/>
                      <a:pt x="540637" y="597161"/>
                      <a:pt x="541513" y="592429"/>
                    </a:cubicBezTo>
                    <a:cubicBezTo>
                      <a:pt x="541822" y="590348"/>
                      <a:pt x="543574" y="589777"/>
                      <a:pt x="541822" y="587411"/>
                    </a:cubicBezTo>
                    <a:cubicBezTo>
                      <a:pt x="539762" y="584759"/>
                      <a:pt x="532652" y="582678"/>
                      <a:pt x="530025" y="581209"/>
                    </a:cubicBezTo>
                    <a:cubicBezTo>
                      <a:pt x="526470" y="579170"/>
                      <a:pt x="526779" y="579170"/>
                      <a:pt x="525027" y="577987"/>
                    </a:cubicBezTo>
                    <a:cubicBezTo>
                      <a:pt x="522039" y="575906"/>
                      <a:pt x="519103" y="573254"/>
                      <a:pt x="516166" y="570888"/>
                    </a:cubicBezTo>
                    <a:cubicBezTo>
                      <a:pt x="515857" y="570602"/>
                      <a:pt x="506996" y="563504"/>
                      <a:pt x="506429" y="560566"/>
                    </a:cubicBezTo>
                    <a:cubicBezTo>
                      <a:pt x="505811" y="557915"/>
                      <a:pt x="506687" y="557017"/>
                      <a:pt x="505244" y="554080"/>
                    </a:cubicBezTo>
                    <a:cubicBezTo>
                      <a:pt x="504059" y="552325"/>
                      <a:pt x="500814" y="546124"/>
                      <a:pt x="498444" y="546410"/>
                    </a:cubicBezTo>
                    <a:cubicBezTo>
                      <a:pt x="498135" y="546410"/>
                      <a:pt x="496383" y="548776"/>
                      <a:pt x="496074" y="548776"/>
                    </a:cubicBezTo>
                    <a:cubicBezTo>
                      <a:pt x="495198" y="549347"/>
                      <a:pt x="493756" y="549062"/>
                      <a:pt x="492571" y="549347"/>
                    </a:cubicBezTo>
                    <a:cubicBezTo>
                      <a:pt x="489325" y="550245"/>
                      <a:pt x="489016" y="551142"/>
                      <a:pt x="486955" y="547879"/>
                    </a:cubicBezTo>
                    <a:cubicBezTo>
                      <a:pt x="485461" y="545839"/>
                      <a:pt x="485461" y="544941"/>
                      <a:pt x="485461" y="542004"/>
                    </a:cubicBezTo>
                    <a:cubicBezTo>
                      <a:pt x="485461" y="539923"/>
                      <a:pt x="485461" y="537557"/>
                      <a:pt x="485461" y="535476"/>
                    </a:cubicBezTo>
                    <a:cubicBezTo>
                      <a:pt x="482216" y="538455"/>
                      <a:pt x="481031" y="542861"/>
                      <a:pt x="477785" y="544941"/>
                    </a:cubicBezTo>
                    <a:cubicBezTo>
                      <a:pt x="475724" y="546124"/>
                      <a:pt x="473973" y="546410"/>
                      <a:pt x="471294" y="546124"/>
                    </a:cubicBezTo>
                    <a:cubicBezTo>
                      <a:pt x="468666" y="545839"/>
                      <a:pt x="468357" y="544941"/>
                      <a:pt x="466297" y="543473"/>
                    </a:cubicBezTo>
                    <a:cubicBezTo>
                      <a:pt x="468048" y="541678"/>
                      <a:pt x="468357" y="536660"/>
                      <a:pt x="468357" y="534334"/>
                    </a:cubicBezTo>
                    <a:cubicBezTo>
                      <a:pt x="468357" y="529316"/>
                      <a:pt x="471294" y="528990"/>
                      <a:pt x="475158" y="526338"/>
                    </a:cubicBezTo>
                    <a:cubicBezTo>
                      <a:pt x="473664" y="523972"/>
                      <a:pt x="472788" y="521034"/>
                      <a:pt x="471294" y="518097"/>
                    </a:cubicBezTo>
                    <a:cubicBezTo>
                      <a:pt x="469851" y="515119"/>
                      <a:pt x="469233" y="511284"/>
                      <a:pt x="467482" y="508632"/>
                    </a:cubicBezTo>
                    <a:cubicBezTo>
                      <a:pt x="465730" y="505695"/>
                      <a:pt x="461866" y="504226"/>
                      <a:pt x="460114" y="501289"/>
                    </a:cubicBezTo>
                    <a:cubicBezTo>
                      <a:pt x="458311" y="498311"/>
                      <a:pt x="456560" y="495373"/>
                      <a:pt x="454190" y="492722"/>
                    </a:cubicBezTo>
                    <a:cubicBezTo>
                      <a:pt x="451820" y="490070"/>
                      <a:pt x="448317" y="489458"/>
                      <a:pt x="445947" y="487092"/>
                    </a:cubicBezTo>
                    <a:cubicBezTo>
                      <a:pt x="444762" y="485949"/>
                      <a:pt x="444762" y="484766"/>
                      <a:pt x="443886" y="483583"/>
                    </a:cubicBezTo>
                    <a:cubicBezTo>
                      <a:pt x="442392" y="481788"/>
                      <a:pt x="439765" y="480605"/>
                      <a:pt x="437704" y="480319"/>
                    </a:cubicBezTo>
                    <a:cubicBezTo>
                      <a:pt x="435025" y="479748"/>
                      <a:pt x="435901" y="480034"/>
                      <a:pt x="433273" y="480605"/>
                    </a:cubicBezTo>
                    <a:cubicBezTo>
                      <a:pt x="431779" y="480931"/>
                      <a:pt x="430594" y="480605"/>
                      <a:pt x="429100" y="480931"/>
                    </a:cubicBezTo>
                    <a:cubicBezTo>
                      <a:pt x="427658" y="481217"/>
                      <a:pt x="427040" y="482114"/>
                      <a:pt x="425597" y="482114"/>
                    </a:cubicBezTo>
                    <a:cubicBezTo>
                      <a:pt x="421476" y="482114"/>
                      <a:pt x="420548" y="476199"/>
                      <a:pt x="422918" y="473262"/>
                    </a:cubicBezTo>
                    <a:cubicBezTo>
                      <a:pt x="419982" y="470895"/>
                      <a:pt x="417921" y="468529"/>
                      <a:pt x="415551" y="465877"/>
                    </a:cubicBezTo>
                    <a:cubicBezTo>
                      <a:pt x="413181" y="463511"/>
                      <a:pt x="409678" y="462043"/>
                      <a:pt x="407308" y="459676"/>
                    </a:cubicBezTo>
                    <a:cubicBezTo>
                      <a:pt x="406690" y="459105"/>
                      <a:pt x="405248" y="456739"/>
                      <a:pt x="404938" y="455556"/>
                    </a:cubicBezTo>
                    <a:cubicBezTo>
                      <a:pt x="404320" y="453190"/>
                      <a:pt x="405814" y="452292"/>
                      <a:pt x="406123" y="450823"/>
                    </a:cubicBezTo>
                    <a:cubicBezTo>
                      <a:pt x="406432" y="449640"/>
                      <a:pt x="406999" y="446703"/>
                      <a:pt x="406432" y="445520"/>
                    </a:cubicBezTo>
                    <a:cubicBezTo>
                      <a:pt x="405814" y="444051"/>
                      <a:pt x="404629" y="444337"/>
                      <a:pt x="403444" y="443439"/>
                    </a:cubicBezTo>
                    <a:cubicBezTo>
                      <a:pt x="402878" y="444337"/>
                      <a:pt x="400199" y="444622"/>
                      <a:pt x="399323" y="444908"/>
                    </a:cubicBezTo>
                    <a:cubicBezTo>
                      <a:pt x="397262" y="445520"/>
                      <a:pt x="397571" y="445805"/>
                      <a:pt x="395768" y="444337"/>
                    </a:cubicBezTo>
                    <a:cubicBezTo>
                      <a:pt x="393450" y="442583"/>
                      <a:pt x="392265" y="440216"/>
                      <a:pt x="391080" y="437850"/>
                    </a:cubicBezTo>
                    <a:cubicBezTo>
                      <a:pt x="389586" y="435198"/>
                      <a:pt x="389895" y="431363"/>
                      <a:pt x="386649" y="430180"/>
                    </a:cubicBezTo>
                    <a:cubicBezTo>
                      <a:pt x="380725" y="428100"/>
                      <a:pt x="373358" y="433730"/>
                      <a:pt x="367176" y="431363"/>
                    </a:cubicBezTo>
                    <a:cubicBezTo>
                      <a:pt x="368670" y="427814"/>
                      <a:pt x="371606" y="426917"/>
                      <a:pt x="368670" y="423408"/>
                    </a:cubicBezTo>
                    <a:cubicBezTo>
                      <a:pt x="367176" y="421899"/>
                      <a:pt x="364806" y="421042"/>
                      <a:pt x="364239" y="418961"/>
                    </a:cubicBezTo>
                    <a:cubicBezTo>
                      <a:pt x="363054" y="415412"/>
                      <a:pt x="365115" y="413943"/>
                      <a:pt x="362436" y="411006"/>
                    </a:cubicBezTo>
                    <a:cubicBezTo>
                      <a:pt x="361251" y="409537"/>
                      <a:pt x="359499" y="408354"/>
                      <a:pt x="358314" y="406886"/>
                    </a:cubicBezTo>
                    <a:cubicBezTo>
                      <a:pt x="355687" y="403051"/>
                      <a:pt x="359190" y="403622"/>
                      <a:pt x="361560" y="401541"/>
                    </a:cubicBezTo>
                    <a:cubicBezTo>
                      <a:pt x="364806" y="399216"/>
                      <a:pt x="362178" y="396523"/>
                      <a:pt x="361560" y="393871"/>
                    </a:cubicBezTo>
                    <a:cubicBezTo>
                      <a:pt x="360993" y="390934"/>
                      <a:pt x="361869" y="387997"/>
                      <a:pt x="361560" y="385345"/>
                    </a:cubicBezTo>
                    <a:cubicBezTo>
                      <a:pt x="360993" y="380612"/>
                      <a:pt x="358933" y="383550"/>
                      <a:pt x="355378" y="382367"/>
                    </a:cubicBezTo>
                    <a:cubicBezTo>
                      <a:pt x="351514" y="381184"/>
                      <a:pt x="346826" y="375023"/>
                      <a:pt x="350638" y="371760"/>
                    </a:cubicBezTo>
                    <a:cubicBezTo>
                      <a:pt x="352132" y="370577"/>
                      <a:pt x="356254" y="369393"/>
                      <a:pt x="357130" y="367027"/>
                    </a:cubicBezTo>
                    <a:cubicBezTo>
                      <a:pt x="358005" y="364375"/>
                      <a:pt x="355378" y="363519"/>
                      <a:pt x="354193" y="361724"/>
                    </a:cubicBezTo>
                    <a:cubicBezTo>
                      <a:pt x="352441" y="359072"/>
                      <a:pt x="353575" y="355849"/>
                      <a:pt x="352441" y="353156"/>
                    </a:cubicBezTo>
                    <a:cubicBezTo>
                      <a:pt x="351514" y="351402"/>
                      <a:pt x="350329" y="348465"/>
                      <a:pt x="348887" y="347282"/>
                    </a:cubicBezTo>
                    <a:cubicBezTo>
                      <a:pt x="345950" y="344915"/>
                      <a:pt x="343889" y="347853"/>
                      <a:pt x="343271" y="343447"/>
                    </a:cubicBezTo>
                    <a:cubicBezTo>
                      <a:pt x="342704" y="339612"/>
                      <a:pt x="343580" y="337531"/>
                      <a:pt x="341777" y="333982"/>
                    </a:cubicBezTo>
                    <a:cubicBezTo>
                      <a:pt x="340025" y="336348"/>
                      <a:pt x="336471" y="338143"/>
                      <a:pt x="334152" y="340509"/>
                    </a:cubicBezTo>
                    <a:cubicBezTo>
                      <a:pt x="331783" y="342835"/>
                      <a:pt x="329413" y="344915"/>
                      <a:pt x="326476" y="346670"/>
                    </a:cubicBezTo>
                    <a:cubicBezTo>
                      <a:pt x="324106" y="348179"/>
                      <a:pt x="320861" y="349933"/>
                      <a:pt x="318182" y="350831"/>
                    </a:cubicBezTo>
                    <a:cubicBezTo>
                      <a:pt x="315554" y="351688"/>
                      <a:pt x="315245" y="350505"/>
                      <a:pt x="312618" y="349933"/>
                    </a:cubicBezTo>
                    <a:cubicBezTo>
                      <a:pt x="310815" y="349321"/>
                      <a:pt x="308445" y="350219"/>
                      <a:pt x="306384" y="349933"/>
                    </a:cubicBezTo>
                    <a:cubicBezTo>
                      <a:pt x="300769" y="348750"/>
                      <a:pt x="298708" y="341978"/>
                      <a:pt x="296080" y="337817"/>
                    </a:cubicBezTo>
                    <a:cubicBezTo>
                      <a:pt x="294586" y="335777"/>
                      <a:pt x="294586" y="336063"/>
                      <a:pt x="291650" y="336063"/>
                    </a:cubicBezTo>
                    <a:cubicBezTo>
                      <a:pt x="289589" y="336348"/>
                      <a:pt x="287786" y="336348"/>
                      <a:pt x="286034" y="335165"/>
                    </a:cubicBezTo>
                    <a:cubicBezTo>
                      <a:pt x="283407" y="333696"/>
                      <a:pt x="282222" y="331045"/>
                      <a:pt x="279852" y="329290"/>
                    </a:cubicBezTo>
                    <a:cubicBezTo>
                      <a:pt x="277173" y="327210"/>
                      <a:pt x="274546" y="326639"/>
                      <a:pt x="273670" y="323375"/>
                    </a:cubicBezTo>
                    <a:cubicBezTo>
                      <a:pt x="273052" y="321621"/>
                      <a:pt x="273670" y="319826"/>
                      <a:pt x="273361" y="318071"/>
                    </a:cubicBezTo>
                    <a:cubicBezTo>
                      <a:pt x="273052" y="317174"/>
                      <a:pt x="272176" y="315991"/>
                      <a:pt x="271609" y="314808"/>
                    </a:cubicBezTo>
                    <a:cubicBezTo>
                      <a:pt x="270991" y="313339"/>
                      <a:pt x="269497" y="310973"/>
                      <a:pt x="269239" y="309504"/>
                    </a:cubicBezTo>
                    <a:cubicBezTo>
                      <a:pt x="268621" y="307750"/>
                      <a:pt x="269239" y="305955"/>
                      <a:pt x="268621" y="304200"/>
                    </a:cubicBezTo>
                    <a:cubicBezTo>
                      <a:pt x="267436" y="300651"/>
                      <a:pt x="265118" y="299794"/>
                      <a:pt x="261872" y="300651"/>
                    </a:cubicBezTo>
                    <a:cubicBezTo>
                      <a:pt x="260069" y="300977"/>
                      <a:pt x="257133" y="302446"/>
                      <a:pt x="254763" y="303915"/>
                    </a:cubicBezTo>
                    <a:cubicBezTo>
                      <a:pt x="252135" y="305669"/>
                      <a:pt x="249766" y="305955"/>
                      <a:pt x="246829" y="307464"/>
                    </a:cubicBezTo>
                    <a:cubicBezTo>
                      <a:pt x="243841" y="308933"/>
                      <a:pt x="241471" y="310973"/>
                      <a:pt x="237968" y="310116"/>
                    </a:cubicBezTo>
                    <a:cubicBezTo>
                      <a:pt x="235598" y="309504"/>
                      <a:pt x="232662" y="307464"/>
                      <a:pt x="230601" y="306281"/>
                    </a:cubicBezTo>
                    <a:cubicBezTo>
                      <a:pt x="228489" y="305098"/>
                      <a:pt x="226170" y="302732"/>
                      <a:pt x="223800" y="302120"/>
                    </a:cubicBezTo>
                    <a:cubicBezTo>
                      <a:pt x="222049" y="301549"/>
                      <a:pt x="220246" y="302120"/>
                      <a:pt x="218494" y="301834"/>
                    </a:cubicBezTo>
                    <a:cubicBezTo>
                      <a:pt x="216691" y="301549"/>
                      <a:pt x="215815" y="300651"/>
                      <a:pt x="214373" y="300366"/>
                    </a:cubicBezTo>
                    <a:cubicBezTo>
                      <a:pt x="212569" y="299794"/>
                      <a:pt x="210818" y="300977"/>
                      <a:pt x="209066" y="300080"/>
                    </a:cubicBezTo>
                    <a:cubicBezTo>
                      <a:pt x="208139" y="299468"/>
                      <a:pt x="207263" y="297999"/>
                      <a:pt x="206078" y="297428"/>
                    </a:cubicBezTo>
                    <a:cubicBezTo>
                      <a:pt x="204893" y="296531"/>
                      <a:pt x="203142" y="296531"/>
                      <a:pt x="202266" y="295633"/>
                    </a:cubicBezTo>
                    <a:cubicBezTo>
                      <a:pt x="200772" y="294776"/>
                      <a:pt x="200772" y="293593"/>
                      <a:pt x="199020" y="293267"/>
                    </a:cubicBezTo>
                    <a:lnTo>
                      <a:pt x="183358" y="293445"/>
                    </a:lnTo>
                    <a:lnTo>
                      <a:pt x="178932" y="288360"/>
                    </a:lnTo>
                    <a:cubicBezTo>
                      <a:pt x="176066" y="286735"/>
                      <a:pt x="172759" y="285523"/>
                      <a:pt x="170224" y="283872"/>
                    </a:cubicBezTo>
                    <a:cubicBezTo>
                      <a:pt x="166921" y="282327"/>
                      <a:pt x="168679" y="277261"/>
                      <a:pt x="163610" y="275716"/>
                    </a:cubicBezTo>
                    <a:cubicBezTo>
                      <a:pt x="162064" y="275716"/>
                      <a:pt x="157216" y="277261"/>
                      <a:pt x="155450" y="275716"/>
                    </a:cubicBezTo>
                    <a:cubicBezTo>
                      <a:pt x="145754" y="270869"/>
                      <a:pt x="149056" y="246182"/>
                      <a:pt x="160528" y="246182"/>
                    </a:cubicBezTo>
                    <a:cubicBezTo>
                      <a:pt x="160528" y="242873"/>
                      <a:pt x="160528" y="241328"/>
                      <a:pt x="163610" y="241328"/>
                    </a:cubicBezTo>
                    <a:cubicBezTo>
                      <a:pt x="163610" y="238026"/>
                      <a:pt x="163610" y="234717"/>
                      <a:pt x="163610" y="233172"/>
                    </a:cubicBezTo>
                    <a:cubicBezTo>
                      <a:pt x="153905" y="226561"/>
                      <a:pt x="142442" y="231415"/>
                      <a:pt x="130980" y="228325"/>
                    </a:cubicBezTo>
                    <a:cubicBezTo>
                      <a:pt x="127668" y="228325"/>
                      <a:pt x="124365" y="226561"/>
                      <a:pt x="121274" y="225023"/>
                    </a:cubicBezTo>
                    <a:cubicBezTo>
                      <a:pt x="119508" y="223259"/>
                      <a:pt x="117972" y="218405"/>
                      <a:pt x="114660" y="216867"/>
                    </a:cubicBezTo>
                    <a:cubicBezTo>
                      <a:pt x="109591" y="213558"/>
                      <a:pt x="103197" y="216867"/>
                      <a:pt x="99886" y="211794"/>
                    </a:cubicBezTo>
                    <a:cubicBezTo>
                      <a:pt x="93272" y="213558"/>
                      <a:pt x="96583" y="206947"/>
                      <a:pt x="91726" y="203638"/>
                    </a:cubicBezTo>
                    <a:cubicBezTo>
                      <a:pt x="86878" y="200336"/>
                      <a:pt x="83566" y="205402"/>
                      <a:pt x="81809" y="197027"/>
                    </a:cubicBezTo>
                    <a:cubicBezTo>
                      <a:pt x="80264" y="193944"/>
                      <a:pt x="81809" y="188871"/>
                      <a:pt x="80264" y="184024"/>
                    </a:cubicBezTo>
                    <a:cubicBezTo>
                      <a:pt x="78497" y="180715"/>
                      <a:pt x="73649" y="177406"/>
                      <a:pt x="73649" y="172559"/>
                    </a:cubicBezTo>
                    <a:cubicBezTo>
                      <a:pt x="70338" y="172559"/>
                      <a:pt x="67256" y="172559"/>
                      <a:pt x="63944" y="171014"/>
                    </a:cubicBezTo>
                    <a:cubicBezTo>
                      <a:pt x="62178" y="171014"/>
                      <a:pt x="60641" y="172559"/>
                      <a:pt x="58875" y="171014"/>
                    </a:cubicBezTo>
                    <a:cubicBezTo>
                      <a:pt x="57330" y="171014"/>
                      <a:pt x="57330" y="167712"/>
                      <a:pt x="55564" y="167712"/>
                    </a:cubicBezTo>
                    <a:cubicBezTo>
                      <a:pt x="49170" y="164403"/>
                      <a:pt x="44101" y="171014"/>
                      <a:pt x="37708" y="169257"/>
                    </a:cubicBezTo>
                    <a:cubicBezTo>
                      <a:pt x="37708" y="169257"/>
                      <a:pt x="37708" y="169257"/>
                      <a:pt x="37708" y="167712"/>
                    </a:cubicBezTo>
                    <a:cubicBezTo>
                      <a:pt x="29548" y="165948"/>
                      <a:pt x="27782" y="174104"/>
                      <a:pt x="21388" y="174104"/>
                    </a:cubicBezTo>
                    <a:cubicBezTo>
                      <a:pt x="22933" y="164403"/>
                      <a:pt x="8159" y="167712"/>
                      <a:pt x="11471" y="159556"/>
                    </a:cubicBezTo>
                    <a:cubicBezTo>
                      <a:pt x="9926" y="159556"/>
                      <a:pt x="1545" y="159556"/>
                      <a:pt x="1545" y="159556"/>
                    </a:cubicBezTo>
                    <a:cubicBezTo>
                      <a:pt x="-1758" y="156247"/>
                      <a:pt x="1545" y="154483"/>
                      <a:pt x="3311" y="152945"/>
                    </a:cubicBezTo>
                    <a:cubicBezTo>
                      <a:pt x="4857" y="146327"/>
                      <a:pt x="4857" y="141480"/>
                      <a:pt x="3311" y="136633"/>
                    </a:cubicBezTo>
                    <a:cubicBezTo>
                      <a:pt x="1545" y="133324"/>
                      <a:pt x="0" y="133324"/>
                      <a:pt x="0" y="130022"/>
                    </a:cubicBezTo>
                    <a:cubicBezTo>
                      <a:pt x="0" y="128258"/>
                      <a:pt x="6614" y="123404"/>
                      <a:pt x="6614" y="120102"/>
                    </a:cubicBezTo>
                    <a:cubicBezTo>
                      <a:pt x="8159" y="117012"/>
                      <a:pt x="6614" y="113709"/>
                      <a:pt x="8159" y="110401"/>
                    </a:cubicBezTo>
                    <a:cubicBezTo>
                      <a:pt x="14774" y="100481"/>
                      <a:pt x="18085" y="110401"/>
                      <a:pt x="26245" y="108637"/>
                    </a:cubicBezTo>
                    <a:cubicBezTo>
                      <a:pt x="26245" y="107098"/>
                      <a:pt x="26245" y="107098"/>
                      <a:pt x="27782" y="107098"/>
                    </a:cubicBezTo>
                    <a:cubicBezTo>
                      <a:pt x="29548" y="90786"/>
                      <a:pt x="54027" y="94089"/>
                      <a:pt x="54027" y="76019"/>
                    </a:cubicBezTo>
                    <a:cubicBezTo>
                      <a:pt x="58875" y="76019"/>
                      <a:pt x="63944" y="77558"/>
                      <a:pt x="68801" y="76019"/>
                    </a:cubicBezTo>
                    <a:cubicBezTo>
                      <a:pt x="70338" y="71165"/>
                      <a:pt x="72104" y="64554"/>
                      <a:pt x="73649" y="59707"/>
                    </a:cubicBezTo>
                    <a:cubicBezTo>
                      <a:pt x="80264" y="59707"/>
                      <a:pt x="83566" y="56398"/>
                      <a:pt x="83566" y="49787"/>
                    </a:cubicBezTo>
                    <a:cubicBezTo>
                      <a:pt x="86878" y="46479"/>
                      <a:pt x="89969" y="41631"/>
                      <a:pt x="93272" y="40086"/>
                    </a:cubicBezTo>
                    <a:cubicBezTo>
                      <a:pt x="96583" y="38323"/>
                      <a:pt x="104734" y="40086"/>
                      <a:pt x="108046" y="40086"/>
                    </a:cubicBezTo>
                    <a:cubicBezTo>
                      <a:pt x="117972" y="40086"/>
                      <a:pt x="127668" y="36784"/>
                      <a:pt x="137594" y="40086"/>
                    </a:cubicBezTo>
                    <a:cubicBezTo>
                      <a:pt x="147290" y="41631"/>
                      <a:pt x="152147" y="48242"/>
                      <a:pt x="163610" y="46479"/>
                    </a:cubicBezTo>
                    <a:cubicBezTo>
                      <a:pt x="168679" y="44940"/>
                      <a:pt x="173536" y="43176"/>
                      <a:pt x="178384" y="43176"/>
                    </a:cubicBezTo>
                    <a:cubicBezTo>
                      <a:pt x="183453" y="43176"/>
                      <a:pt x="186764" y="43176"/>
                      <a:pt x="191612" y="41631"/>
                    </a:cubicBezTo>
                    <a:cubicBezTo>
                      <a:pt x="191612" y="38323"/>
                      <a:pt x="191612" y="36784"/>
                      <a:pt x="191612" y="33475"/>
                    </a:cubicBezTo>
                    <a:cubicBezTo>
                      <a:pt x="188310" y="31930"/>
                      <a:pt x="186764" y="30167"/>
                      <a:pt x="184998" y="30167"/>
                    </a:cubicBezTo>
                    <a:cubicBezTo>
                      <a:pt x="181695" y="15399"/>
                      <a:pt x="171990" y="22017"/>
                      <a:pt x="162064" y="17163"/>
                    </a:cubicBezTo>
                    <a:cubicBezTo>
                      <a:pt x="170224" y="12097"/>
                      <a:pt x="189846" y="18708"/>
                      <a:pt x="198227" y="20253"/>
                    </a:cubicBezTo>
                    <a:cubicBezTo>
                      <a:pt x="209477" y="23556"/>
                      <a:pt x="216092" y="26864"/>
                      <a:pt x="229320" y="26864"/>
                    </a:cubicBezTo>
                    <a:cubicBezTo>
                      <a:pt x="229320" y="23556"/>
                      <a:pt x="229320" y="22017"/>
                      <a:pt x="230866" y="18708"/>
                    </a:cubicBezTo>
                    <a:cubicBezTo>
                      <a:pt x="240783" y="18708"/>
                      <a:pt x="245631" y="15399"/>
                      <a:pt x="255336" y="13861"/>
                    </a:cubicBezTo>
                    <a:cubicBezTo>
                      <a:pt x="263717" y="10552"/>
                      <a:pt x="268565" y="5705"/>
                      <a:pt x="278270" y="7243"/>
                    </a:cubicBezTo>
                    <a:cubicBezTo>
                      <a:pt x="283339" y="8788"/>
                      <a:pt x="284884" y="13861"/>
                      <a:pt x="289733" y="10552"/>
                    </a:cubicBezTo>
                    <a:cubicBezTo>
                      <a:pt x="294810" y="8788"/>
                      <a:pt x="293044" y="3941"/>
                      <a:pt x="298113" y="2396"/>
                    </a:cubicBezTo>
                    <a:cubicBezTo>
                      <a:pt x="301204" y="632"/>
                      <a:pt x="309576" y="-906"/>
                      <a:pt x="312666" y="632"/>
                    </a:cubicBez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grpSp>
        <p:sp>
          <p:nvSpPr>
            <p:cNvPr id="18446" name="TextBox 215">
              <a:extLst>
                <a:ext uri="{FF2B5EF4-FFF2-40B4-BE49-F238E27FC236}">
                  <a16:creationId xmlns:a16="http://schemas.microsoft.com/office/drawing/2014/main" id="{8E5DC00E-48FC-C120-C067-386AA919F4FB}"/>
                </a:ext>
              </a:extLst>
            </p:cNvPr>
            <p:cNvSpPr txBox="1">
              <a:spLocks noChangeArrowheads="1"/>
            </p:cNvSpPr>
            <p:nvPr/>
          </p:nvSpPr>
          <p:spPr bwMode="auto">
            <a:xfrm>
              <a:off x="10382774" y="1428926"/>
              <a:ext cx="1469458" cy="791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338D"/>
                  </a:solidFill>
                  <a:latin typeface="Abadi" panose="020F0502020204030204" pitchFamily="34" charset="0"/>
                  <a:cs typeface="Calibri" panose="020F0502020204030204" pitchFamily="34" charset="0"/>
                </a:rPr>
                <a:t>Exports – 19.69% CAGR</a:t>
              </a:r>
            </a:p>
          </p:txBody>
        </p:sp>
        <p:sp>
          <p:nvSpPr>
            <p:cNvPr id="18447" name="TextBox 216">
              <a:extLst>
                <a:ext uri="{FF2B5EF4-FFF2-40B4-BE49-F238E27FC236}">
                  <a16:creationId xmlns:a16="http://schemas.microsoft.com/office/drawing/2014/main" id="{A3C42B93-637A-CFE7-53CA-81BD5ABA4BC4}"/>
                </a:ext>
              </a:extLst>
            </p:cNvPr>
            <p:cNvSpPr txBox="1">
              <a:spLocks noChangeArrowheads="1"/>
            </p:cNvSpPr>
            <p:nvPr/>
          </p:nvSpPr>
          <p:spPr bwMode="auto">
            <a:xfrm>
              <a:off x="9804949" y="3706343"/>
              <a:ext cx="1981466" cy="69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0091DA"/>
                  </a:solidFill>
                  <a:latin typeface="Abadi" panose="020F0502020204030204" pitchFamily="34" charset="0"/>
                  <a:cs typeface="Calibri" panose="020F0502020204030204" pitchFamily="34" charset="0"/>
                </a:rPr>
                <a:t>Domestic Market – </a:t>
              </a:r>
            </a:p>
            <a:p>
              <a:pPr algn="ctr" eaLnBrk="1" hangingPunct="1"/>
              <a:r>
                <a:rPr lang="en-US" altLang="en-US" b="1">
                  <a:solidFill>
                    <a:srgbClr val="0091DA"/>
                  </a:solidFill>
                  <a:latin typeface="Abadi" panose="020F0502020204030204" pitchFamily="34" charset="0"/>
                  <a:cs typeface="Calibri" panose="020F0502020204030204" pitchFamily="34" charset="0"/>
                </a:rPr>
                <a:t>13.63% CAGR</a:t>
              </a:r>
            </a:p>
          </p:txBody>
        </p:sp>
        <p:grpSp>
          <p:nvGrpSpPr>
            <p:cNvPr id="18448" name="Group 21">
              <a:extLst>
                <a:ext uri="{FF2B5EF4-FFF2-40B4-BE49-F238E27FC236}">
                  <a16:creationId xmlns:a16="http://schemas.microsoft.com/office/drawing/2014/main" id="{6E6C1304-FD86-37D0-390F-F3F2E2D218C6}"/>
                </a:ext>
              </a:extLst>
            </p:cNvPr>
            <p:cNvGrpSpPr>
              <a:grpSpLocks/>
            </p:cNvGrpSpPr>
            <p:nvPr/>
          </p:nvGrpSpPr>
          <p:grpSpPr bwMode="auto">
            <a:xfrm>
              <a:off x="1509713" y="4739612"/>
              <a:ext cx="1668463" cy="976312"/>
              <a:chOff x="9666583" y="3810015"/>
              <a:chExt cx="2683132" cy="1301422"/>
            </a:xfrm>
          </p:grpSpPr>
          <p:sp>
            <p:nvSpPr>
              <p:cNvPr id="18464" name="TextBox 25">
                <a:extLst>
                  <a:ext uri="{FF2B5EF4-FFF2-40B4-BE49-F238E27FC236}">
                    <a16:creationId xmlns:a16="http://schemas.microsoft.com/office/drawing/2014/main" id="{AA52DED0-7C92-5450-FD0D-B1518F5B365E}"/>
                  </a:ext>
                </a:extLst>
              </p:cNvPr>
              <p:cNvSpPr txBox="1">
                <a:spLocks noChangeArrowheads="1"/>
              </p:cNvSpPr>
              <p:nvPr/>
            </p:nvSpPr>
            <p:spPr bwMode="auto">
              <a:xfrm>
                <a:off x="9795914" y="3810015"/>
                <a:ext cx="2357818" cy="130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600">
                    <a:solidFill>
                      <a:srgbClr val="00338D"/>
                    </a:solidFill>
                    <a:latin typeface="Abadi" panose="020F0502020204030204" pitchFamily="34" charset="0"/>
                  </a:rPr>
                  <a:t>$ 24.7 Bn</a:t>
                </a:r>
              </a:p>
            </p:txBody>
          </p:sp>
          <p:sp>
            <p:nvSpPr>
              <p:cNvPr id="164" name="TextBox 163">
                <a:extLst>
                  <a:ext uri="{FF2B5EF4-FFF2-40B4-BE49-F238E27FC236}">
                    <a16:creationId xmlns:a16="http://schemas.microsoft.com/office/drawing/2014/main" id="{DCD2AA87-A267-7174-5D1E-D46C8F48C5A0}"/>
                  </a:ext>
                </a:extLst>
              </p:cNvPr>
              <p:cNvSpPr txBox="1"/>
              <p:nvPr/>
            </p:nvSpPr>
            <p:spPr>
              <a:xfrm>
                <a:off x="9666583" y="3974063"/>
                <a:ext cx="2682329" cy="264238"/>
              </a:xfrm>
              <a:prstGeom prst="rect">
                <a:avLst/>
              </a:prstGeom>
              <a:noFill/>
            </p:spPr>
            <p:txBody>
              <a:bodyPr>
                <a:spAutoFit/>
              </a:bodyPr>
              <a:lstStyle/>
              <a:p>
                <a:pPr algn="ctr" defTabSz="685800" fontAlgn="auto">
                  <a:spcBef>
                    <a:spcPts val="0"/>
                  </a:spcBef>
                  <a:spcAft>
                    <a:spcPts val="0"/>
                  </a:spcAft>
                  <a:defRPr/>
                </a:pPr>
                <a:endParaRPr lang="en-US" sz="825" b="1" dirty="0">
                  <a:solidFill>
                    <a:srgbClr val="00338D"/>
                  </a:solidFill>
                  <a:latin typeface="Abadi" panose="020B0604020104020204" pitchFamily="34" charset="0"/>
                  <a:cs typeface="+mn-cs"/>
                </a:endParaRPr>
              </a:p>
            </p:txBody>
          </p:sp>
        </p:grpSp>
        <p:pic>
          <p:nvPicPr>
            <p:cNvPr id="18449" name="Graphic 27" descr="Upward trend">
              <a:extLst>
                <a:ext uri="{FF2B5EF4-FFF2-40B4-BE49-F238E27FC236}">
                  <a16:creationId xmlns:a16="http://schemas.microsoft.com/office/drawing/2014/main" id="{98C0E2DD-6AE8-0DAA-8F41-813C3F1F5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618" t="30450" r="9746" b="27419"/>
            <a:stretch>
              <a:fillRect/>
            </a:stretch>
          </p:blipFill>
          <p:spPr bwMode="auto">
            <a:xfrm>
              <a:off x="1985444" y="1293126"/>
              <a:ext cx="7639050" cy="349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
              <a:extLst>
                <a:ext uri="{FF2B5EF4-FFF2-40B4-BE49-F238E27FC236}">
                  <a16:creationId xmlns:a16="http://schemas.microsoft.com/office/drawing/2014/main" id="{0B1F35A0-1202-B8B0-DD08-DDBA6CFAB227}"/>
                </a:ext>
              </a:extLst>
            </p:cNvPr>
            <p:cNvGrpSpPr/>
            <p:nvPr/>
          </p:nvGrpSpPr>
          <p:grpSpPr>
            <a:xfrm rot="21403932">
              <a:off x="1773162" y="2641162"/>
              <a:ext cx="1574373" cy="1889450"/>
              <a:chOff x="6003250" y="1362110"/>
              <a:chExt cx="4317581" cy="4745178"/>
            </a:xfrm>
            <a:solidFill>
              <a:schemeClr val="accent5">
                <a:lumMod val="40000"/>
                <a:lumOff val="60000"/>
              </a:schemeClr>
            </a:solidFill>
            <a:effectLst>
              <a:outerShdw blurRad="50800" dist="38100" dir="8100000" algn="tr" rotWithShape="0">
                <a:prstClr val="black">
                  <a:alpha val="40000"/>
                </a:prstClr>
              </a:outerShdw>
            </a:effectLst>
          </p:grpSpPr>
          <p:sp>
            <p:nvSpPr>
              <p:cNvPr id="26" name="Shape 2587">
                <a:extLst>
                  <a:ext uri="{FF2B5EF4-FFF2-40B4-BE49-F238E27FC236}">
                    <a16:creationId xmlns:a16="http://schemas.microsoft.com/office/drawing/2014/main" id="{D79D9A02-7390-2A4F-DF76-E3947315BAF1}"/>
                  </a:ext>
                </a:extLst>
              </p:cNvPr>
              <p:cNvSpPr/>
              <p:nvPr/>
            </p:nvSpPr>
            <p:spPr>
              <a:xfrm>
                <a:off x="6857823" y="3059496"/>
                <a:ext cx="1355259" cy="920070"/>
              </a:xfrm>
              <a:custGeom>
                <a:avLst/>
                <a:gdLst/>
                <a:ahLst/>
                <a:cxnLst/>
                <a:rect l="0" t="0" r="0" b="0"/>
                <a:pathLst>
                  <a:path w="120000" h="120000" extrusionOk="0">
                    <a:moveTo>
                      <a:pt x="90707" y="110340"/>
                    </a:moveTo>
                    <a:lnTo>
                      <a:pt x="90707" y="110340"/>
                    </a:lnTo>
                    <a:cubicBezTo>
                      <a:pt x="91878" y="110570"/>
                      <a:pt x="92463" y="109276"/>
                      <a:pt x="92307" y="107580"/>
                    </a:cubicBezTo>
                    <a:cubicBezTo>
                      <a:pt x="92171" y="106919"/>
                      <a:pt x="91878" y="106085"/>
                      <a:pt x="91878" y="105222"/>
                    </a:cubicBezTo>
                    <a:cubicBezTo>
                      <a:pt x="91878" y="104159"/>
                      <a:pt x="92463" y="104590"/>
                      <a:pt x="93029" y="104159"/>
                    </a:cubicBezTo>
                    <a:cubicBezTo>
                      <a:pt x="93029" y="103296"/>
                      <a:pt x="93029" y="102462"/>
                      <a:pt x="93029" y="101801"/>
                    </a:cubicBezTo>
                    <a:cubicBezTo>
                      <a:pt x="93751" y="101600"/>
                      <a:pt x="94200" y="102462"/>
                      <a:pt x="94766" y="102232"/>
                    </a:cubicBezTo>
                    <a:cubicBezTo>
                      <a:pt x="94766" y="101801"/>
                      <a:pt x="94766" y="101169"/>
                      <a:pt x="94766" y="100737"/>
                    </a:cubicBezTo>
                    <a:cubicBezTo>
                      <a:pt x="94044" y="100306"/>
                      <a:pt x="95059" y="98610"/>
                      <a:pt x="95215" y="98179"/>
                    </a:cubicBezTo>
                    <a:cubicBezTo>
                      <a:pt x="95488" y="98179"/>
                      <a:pt x="95781" y="98179"/>
                      <a:pt x="96230" y="98179"/>
                    </a:cubicBezTo>
                    <a:cubicBezTo>
                      <a:pt x="96230" y="96885"/>
                      <a:pt x="96230" y="95620"/>
                      <a:pt x="96230" y="94326"/>
                    </a:cubicBezTo>
                    <a:cubicBezTo>
                      <a:pt x="97088" y="94326"/>
                      <a:pt x="97811" y="94326"/>
                      <a:pt x="98689" y="94125"/>
                    </a:cubicBezTo>
                    <a:cubicBezTo>
                      <a:pt x="98981" y="93924"/>
                      <a:pt x="99118" y="93493"/>
                      <a:pt x="99547" y="93694"/>
                    </a:cubicBezTo>
                    <a:cubicBezTo>
                      <a:pt x="99996" y="93694"/>
                      <a:pt x="100289" y="94326"/>
                      <a:pt x="100718" y="94125"/>
                    </a:cubicBezTo>
                    <a:cubicBezTo>
                      <a:pt x="100718" y="92630"/>
                      <a:pt x="102319" y="93061"/>
                      <a:pt x="102748" y="92199"/>
                    </a:cubicBezTo>
                    <a:cubicBezTo>
                      <a:pt x="103177" y="91336"/>
                      <a:pt x="103041" y="91135"/>
                      <a:pt x="103607" y="90704"/>
                    </a:cubicBezTo>
                    <a:cubicBezTo>
                      <a:pt x="104055" y="90273"/>
                      <a:pt x="104778" y="90273"/>
                      <a:pt x="104778" y="89209"/>
                    </a:cubicBezTo>
                    <a:cubicBezTo>
                      <a:pt x="104914" y="88576"/>
                      <a:pt x="104778" y="87973"/>
                      <a:pt x="105207" y="87311"/>
                    </a:cubicBezTo>
                    <a:cubicBezTo>
                      <a:pt x="105636" y="86909"/>
                      <a:pt x="106085" y="86478"/>
                      <a:pt x="106222" y="85816"/>
                    </a:cubicBezTo>
                    <a:cubicBezTo>
                      <a:pt x="106222" y="84954"/>
                      <a:pt x="106222" y="84321"/>
                      <a:pt x="106651" y="83689"/>
                    </a:cubicBezTo>
                    <a:cubicBezTo>
                      <a:pt x="106944" y="83258"/>
                      <a:pt x="107393" y="83258"/>
                      <a:pt x="107236" y="82395"/>
                    </a:cubicBezTo>
                    <a:cubicBezTo>
                      <a:pt x="108973" y="82194"/>
                      <a:pt x="110281" y="82194"/>
                      <a:pt x="110144" y="79003"/>
                    </a:cubicBezTo>
                    <a:cubicBezTo>
                      <a:pt x="109988" y="77709"/>
                      <a:pt x="108837" y="74518"/>
                      <a:pt x="107666" y="74518"/>
                    </a:cubicBezTo>
                    <a:cubicBezTo>
                      <a:pt x="107666" y="73885"/>
                      <a:pt x="107236" y="73023"/>
                      <a:pt x="106807" y="72793"/>
                    </a:cubicBezTo>
                    <a:cubicBezTo>
                      <a:pt x="106358" y="74288"/>
                      <a:pt x="105929" y="72793"/>
                      <a:pt x="105343" y="72390"/>
                    </a:cubicBezTo>
                    <a:cubicBezTo>
                      <a:pt x="104621" y="71959"/>
                      <a:pt x="103899" y="73454"/>
                      <a:pt x="103333" y="72793"/>
                    </a:cubicBezTo>
                    <a:cubicBezTo>
                      <a:pt x="102026" y="71097"/>
                      <a:pt x="102885" y="70234"/>
                      <a:pt x="103899" y="68969"/>
                    </a:cubicBezTo>
                    <a:cubicBezTo>
                      <a:pt x="105070" y="67474"/>
                      <a:pt x="104055" y="67043"/>
                      <a:pt x="103177" y="66181"/>
                    </a:cubicBezTo>
                    <a:cubicBezTo>
                      <a:pt x="102162" y="65117"/>
                      <a:pt x="105207" y="63191"/>
                      <a:pt x="105070" y="65979"/>
                    </a:cubicBezTo>
                    <a:cubicBezTo>
                      <a:pt x="105792" y="66181"/>
                      <a:pt x="111140" y="65117"/>
                      <a:pt x="111003" y="67244"/>
                    </a:cubicBezTo>
                    <a:cubicBezTo>
                      <a:pt x="111588" y="67244"/>
                      <a:pt x="112896" y="66411"/>
                      <a:pt x="113033" y="67474"/>
                    </a:cubicBezTo>
                    <a:cubicBezTo>
                      <a:pt x="113462" y="67676"/>
                      <a:pt x="113911" y="67244"/>
                      <a:pt x="114340" y="67474"/>
                    </a:cubicBezTo>
                    <a:cubicBezTo>
                      <a:pt x="114769" y="67676"/>
                      <a:pt x="114633" y="68969"/>
                      <a:pt x="115062" y="68739"/>
                    </a:cubicBezTo>
                    <a:cubicBezTo>
                      <a:pt x="115472" y="68308"/>
                      <a:pt x="115199" y="67244"/>
                      <a:pt x="115628" y="66813"/>
                    </a:cubicBezTo>
                    <a:cubicBezTo>
                      <a:pt x="115921" y="66612"/>
                      <a:pt x="116350" y="67043"/>
                      <a:pt x="116643" y="66813"/>
                    </a:cubicBezTo>
                    <a:cubicBezTo>
                      <a:pt x="117072" y="66612"/>
                      <a:pt x="116936" y="65749"/>
                      <a:pt x="116936" y="65318"/>
                    </a:cubicBezTo>
                    <a:cubicBezTo>
                      <a:pt x="117072" y="64484"/>
                      <a:pt x="117794" y="64686"/>
                      <a:pt x="118243" y="64686"/>
                    </a:cubicBezTo>
                    <a:cubicBezTo>
                      <a:pt x="118516" y="64484"/>
                      <a:pt x="118809" y="64053"/>
                      <a:pt x="119102" y="63421"/>
                    </a:cubicBezTo>
                    <a:cubicBezTo>
                      <a:pt x="118965" y="63421"/>
                      <a:pt x="118965" y="63191"/>
                      <a:pt x="118965" y="62989"/>
                    </a:cubicBezTo>
                    <a:cubicBezTo>
                      <a:pt x="118380" y="62989"/>
                      <a:pt x="118672" y="62127"/>
                      <a:pt x="118516" y="61494"/>
                    </a:cubicBezTo>
                    <a:cubicBezTo>
                      <a:pt x="118380" y="61063"/>
                      <a:pt x="118087" y="60632"/>
                      <a:pt x="117658" y="60431"/>
                    </a:cubicBezTo>
                    <a:cubicBezTo>
                      <a:pt x="117502" y="60201"/>
                      <a:pt x="117502" y="59770"/>
                      <a:pt x="117658" y="59568"/>
                    </a:cubicBezTo>
                    <a:cubicBezTo>
                      <a:pt x="117794" y="59770"/>
                      <a:pt x="118087" y="59568"/>
                      <a:pt x="118243" y="59568"/>
                    </a:cubicBezTo>
                    <a:cubicBezTo>
                      <a:pt x="118243" y="58275"/>
                      <a:pt x="118672" y="57642"/>
                      <a:pt x="118965" y="56377"/>
                    </a:cubicBezTo>
                    <a:cubicBezTo>
                      <a:pt x="119238" y="55515"/>
                      <a:pt x="119238" y="54451"/>
                      <a:pt x="118380" y="54451"/>
                    </a:cubicBezTo>
                    <a:cubicBezTo>
                      <a:pt x="118380" y="54020"/>
                      <a:pt x="118380" y="53387"/>
                      <a:pt x="118380" y="52726"/>
                    </a:cubicBezTo>
                    <a:cubicBezTo>
                      <a:pt x="118243" y="52726"/>
                      <a:pt x="118087" y="52726"/>
                      <a:pt x="117950" y="52726"/>
                    </a:cubicBezTo>
                    <a:cubicBezTo>
                      <a:pt x="117950" y="52093"/>
                      <a:pt x="117950" y="51662"/>
                      <a:pt x="118087" y="51030"/>
                    </a:cubicBezTo>
                    <a:cubicBezTo>
                      <a:pt x="118809" y="51662"/>
                      <a:pt x="119980" y="50800"/>
                      <a:pt x="119238" y="49333"/>
                    </a:cubicBezTo>
                    <a:cubicBezTo>
                      <a:pt x="118965" y="49103"/>
                      <a:pt x="118672" y="49333"/>
                      <a:pt x="118516" y="49103"/>
                    </a:cubicBezTo>
                    <a:cubicBezTo>
                      <a:pt x="118516" y="48672"/>
                      <a:pt x="118516" y="48471"/>
                      <a:pt x="118380" y="48241"/>
                    </a:cubicBezTo>
                    <a:cubicBezTo>
                      <a:pt x="118087" y="47609"/>
                      <a:pt x="117658" y="47609"/>
                      <a:pt x="117209" y="47609"/>
                    </a:cubicBezTo>
                    <a:cubicBezTo>
                      <a:pt x="116643" y="48672"/>
                      <a:pt x="114633" y="48040"/>
                      <a:pt x="113755" y="48241"/>
                    </a:cubicBezTo>
                    <a:cubicBezTo>
                      <a:pt x="113618" y="48672"/>
                      <a:pt x="113911" y="49333"/>
                      <a:pt x="113755" y="49966"/>
                    </a:cubicBezTo>
                    <a:cubicBezTo>
                      <a:pt x="113189" y="50167"/>
                      <a:pt x="113325" y="49103"/>
                      <a:pt x="112740" y="49333"/>
                    </a:cubicBezTo>
                    <a:cubicBezTo>
                      <a:pt x="112740" y="48902"/>
                      <a:pt x="112740" y="48471"/>
                      <a:pt x="112740" y="48040"/>
                    </a:cubicBezTo>
                    <a:cubicBezTo>
                      <a:pt x="112447" y="48040"/>
                      <a:pt x="112174" y="48040"/>
                      <a:pt x="111881" y="47810"/>
                    </a:cubicBezTo>
                    <a:cubicBezTo>
                      <a:pt x="111881" y="47177"/>
                      <a:pt x="111881" y="46545"/>
                      <a:pt x="111881" y="45682"/>
                    </a:cubicBezTo>
                    <a:cubicBezTo>
                      <a:pt x="111296" y="45682"/>
                      <a:pt x="110866" y="45682"/>
                      <a:pt x="110281" y="45682"/>
                    </a:cubicBezTo>
                    <a:cubicBezTo>
                      <a:pt x="110281" y="45251"/>
                      <a:pt x="110281" y="44849"/>
                      <a:pt x="110281" y="44619"/>
                    </a:cubicBezTo>
                    <a:cubicBezTo>
                      <a:pt x="109695" y="44417"/>
                      <a:pt x="108407" y="45050"/>
                      <a:pt x="107822" y="44187"/>
                    </a:cubicBezTo>
                    <a:cubicBezTo>
                      <a:pt x="107529" y="43354"/>
                      <a:pt x="107822" y="42060"/>
                      <a:pt x="107822" y="41197"/>
                    </a:cubicBezTo>
                    <a:cubicBezTo>
                      <a:pt x="107100" y="40996"/>
                      <a:pt x="105636" y="41629"/>
                      <a:pt x="105343" y="40134"/>
                    </a:cubicBezTo>
                    <a:cubicBezTo>
                      <a:pt x="105207" y="39070"/>
                      <a:pt x="104348" y="39702"/>
                      <a:pt x="103763" y="39501"/>
                    </a:cubicBezTo>
                    <a:cubicBezTo>
                      <a:pt x="103607" y="38639"/>
                      <a:pt x="104348" y="37374"/>
                      <a:pt x="103763" y="36712"/>
                    </a:cubicBezTo>
                    <a:cubicBezTo>
                      <a:pt x="103470" y="36310"/>
                      <a:pt x="102748" y="36511"/>
                      <a:pt x="102319" y="36511"/>
                    </a:cubicBezTo>
                    <a:cubicBezTo>
                      <a:pt x="102455" y="37374"/>
                      <a:pt x="102026" y="37776"/>
                      <a:pt x="102026" y="38639"/>
                    </a:cubicBezTo>
                    <a:cubicBezTo>
                      <a:pt x="101577" y="38869"/>
                      <a:pt x="101284" y="38437"/>
                      <a:pt x="101011" y="38006"/>
                    </a:cubicBezTo>
                    <a:cubicBezTo>
                      <a:pt x="101148" y="37575"/>
                      <a:pt x="101011" y="37374"/>
                      <a:pt x="101011" y="37144"/>
                    </a:cubicBezTo>
                    <a:cubicBezTo>
                      <a:pt x="100289" y="36942"/>
                      <a:pt x="99996" y="37776"/>
                      <a:pt x="99704" y="38207"/>
                    </a:cubicBezTo>
                    <a:cubicBezTo>
                      <a:pt x="99704" y="38006"/>
                      <a:pt x="99547" y="37776"/>
                      <a:pt x="99704" y="37374"/>
                    </a:cubicBezTo>
                    <a:cubicBezTo>
                      <a:pt x="99411" y="37374"/>
                      <a:pt x="99118" y="37374"/>
                      <a:pt x="98825" y="37575"/>
                    </a:cubicBezTo>
                    <a:cubicBezTo>
                      <a:pt x="99704" y="39271"/>
                      <a:pt x="97967" y="39932"/>
                      <a:pt x="98396" y="41629"/>
                    </a:cubicBezTo>
                    <a:cubicBezTo>
                      <a:pt x="97811" y="41629"/>
                      <a:pt x="95059" y="42060"/>
                      <a:pt x="95059" y="41197"/>
                    </a:cubicBezTo>
                    <a:cubicBezTo>
                      <a:pt x="94337" y="40996"/>
                      <a:pt x="94044" y="42491"/>
                      <a:pt x="93322" y="42060"/>
                    </a:cubicBezTo>
                    <a:cubicBezTo>
                      <a:pt x="93615" y="41197"/>
                      <a:pt x="93751" y="40364"/>
                      <a:pt x="93751" y="39271"/>
                    </a:cubicBezTo>
                    <a:cubicBezTo>
                      <a:pt x="93907" y="38869"/>
                      <a:pt x="93751" y="38207"/>
                      <a:pt x="94044" y="37776"/>
                    </a:cubicBezTo>
                    <a:cubicBezTo>
                      <a:pt x="94337" y="37575"/>
                      <a:pt x="94337" y="37575"/>
                      <a:pt x="94493" y="37144"/>
                    </a:cubicBezTo>
                    <a:cubicBezTo>
                      <a:pt x="94200" y="37144"/>
                      <a:pt x="93751" y="37144"/>
                      <a:pt x="93478" y="37144"/>
                    </a:cubicBezTo>
                    <a:cubicBezTo>
                      <a:pt x="93478" y="37575"/>
                      <a:pt x="93478" y="38006"/>
                      <a:pt x="93478" y="38207"/>
                    </a:cubicBezTo>
                    <a:cubicBezTo>
                      <a:pt x="93322" y="38006"/>
                      <a:pt x="93322" y="37575"/>
                      <a:pt x="93322" y="37374"/>
                    </a:cubicBezTo>
                    <a:cubicBezTo>
                      <a:pt x="92893" y="37374"/>
                      <a:pt x="92463" y="37374"/>
                      <a:pt x="92014" y="37575"/>
                    </a:cubicBezTo>
                    <a:cubicBezTo>
                      <a:pt x="92014" y="37776"/>
                      <a:pt x="92171" y="38207"/>
                      <a:pt x="92463" y="38207"/>
                    </a:cubicBezTo>
                    <a:cubicBezTo>
                      <a:pt x="92463" y="38437"/>
                      <a:pt x="92463" y="38639"/>
                      <a:pt x="92463" y="38639"/>
                    </a:cubicBezTo>
                    <a:cubicBezTo>
                      <a:pt x="92014" y="38639"/>
                      <a:pt x="91292" y="38869"/>
                      <a:pt x="91000" y="38207"/>
                    </a:cubicBezTo>
                    <a:cubicBezTo>
                      <a:pt x="90863" y="37776"/>
                      <a:pt x="90863" y="37144"/>
                      <a:pt x="90278" y="37374"/>
                    </a:cubicBezTo>
                    <a:cubicBezTo>
                      <a:pt x="90278" y="37776"/>
                      <a:pt x="90141" y="38006"/>
                      <a:pt x="90141" y="38207"/>
                    </a:cubicBezTo>
                    <a:cubicBezTo>
                      <a:pt x="89985" y="37575"/>
                      <a:pt x="89419" y="37776"/>
                      <a:pt x="89126" y="38006"/>
                    </a:cubicBezTo>
                    <a:cubicBezTo>
                      <a:pt x="89419" y="38869"/>
                      <a:pt x="89556" y="40996"/>
                      <a:pt x="88541" y="40565"/>
                    </a:cubicBezTo>
                    <a:cubicBezTo>
                      <a:pt x="88541" y="39932"/>
                      <a:pt x="88833" y="38869"/>
                      <a:pt x="88248" y="38639"/>
                    </a:cubicBezTo>
                    <a:cubicBezTo>
                      <a:pt x="87819" y="38437"/>
                      <a:pt x="87233" y="38869"/>
                      <a:pt x="87389" y="39702"/>
                    </a:cubicBezTo>
                    <a:cubicBezTo>
                      <a:pt x="86940" y="39932"/>
                      <a:pt x="86667" y="39932"/>
                      <a:pt x="86218" y="39702"/>
                    </a:cubicBezTo>
                    <a:cubicBezTo>
                      <a:pt x="86375" y="39271"/>
                      <a:pt x="86511" y="39070"/>
                      <a:pt x="86804" y="39070"/>
                    </a:cubicBezTo>
                    <a:cubicBezTo>
                      <a:pt x="87097" y="38869"/>
                      <a:pt x="86940" y="38869"/>
                      <a:pt x="87233" y="38639"/>
                    </a:cubicBezTo>
                    <a:cubicBezTo>
                      <a:pt x="87233" y="38639"/>
                      <a:pt x="87389" y="38207"/>
                      <a:pt x="87389" y="38006"/>
                    </a:cubicBezTo>
                    <a:cubicBezTo>
                      <a:pt x="87389" y="38006"/>
                      <a:pt x="87233" y="38006"/>
                      <a:pt x="87097" y="38006"/>
                    </a:cubicBezTo>
                    <a:cubicBezTo>
                      <a:pt x="86940" y="36511"/>
                      <a:pt x="88541" y="36712"/>
                      <a:pt x="88248" y="35016"/>
                    </a:cubicBezTo>
                    <a:cubicBezTo>
                      <a:pt x="87819" y="34815"/>
                      <a:pt x="87389" y="33723"/>
                      <a:pt x="86940" y="33320"/>
                    </a:cubicBezTo>
                    <a:cubicBezTo>
                      <a:pt x="86511" y="32889"/>
                      <a:pt x="86511" y="32026"/>
                      <a:pt x="86511" y="31394"/>
                    </a:cubicBezTo>
                    <a:cubicBezTo>
                      <a:pt x="86082" y="31164"/>
                      <a:pt x="84774" y="31796"/>
                      <a:pt x="84774" y="32458"/>
                    </a:cubicBezTo>
                    <a:cubicBezTo>
                      <a:pt x="84345" y="32228"/>
                      <a:pt x="83759" y="32026"/>
                      <a:pt x="83330" y="32228"/>
                    </a:cubicBezTo>
                    <a:cubicBezTo>
                      <a:pt x="83759" y="33320"/>
                      <a:pt x="82159" y="34815"/>
                      <a:pt x="81593" y="34154"/>
                    </a:cubicBezTo>
                    <a:cubicBezTo>
                      <a:pt x="80715" y="33320"/>
                      <a:pt x="80852" y="36511"/>
                      <a:pt x="80852" y="36942"/>
                    </a:cubicBezTo>
                    <a:cubicBezTo>
                      <a:pt x="79837" y="36942"/>
                      <a:pt x="78549" y="37144"/>
                      <a:pt x="77671" y="36942"/>
                    </a:cubicBezTo>
                    <a:cubicBezTo>
                      <a:pt x="77378" y="35649"/>
                      <a:pt x="76519" y="35218"/>
                      <a:pt x="76656" y="36942"/>
                    </a:cubicBezTo>
                    <a:cubicBezTo>
                      <a:pt x="76227" y="36942"/>
                      <a:pt x="75641" y="36511"/>
                      <a:pt x="75212" y="36712"/>
                    </a:cubicBezTo>
                    <a:cubicBezTo>
                      <a:pt x="74626" y="37144"/>
                      <a:pt x="75056" y="37776"/>
                      <a:pt x="75056" y="38437"/>
                    </a:cubicBezTo>
                    <a:cubicBezTo>
                      <a:pt x="73046" y="38006"/>
                      <a:pt x="76070" y="34585"/>
                      <a:pt x="75934" y="33723"/>
                    </a:cubicBezTo>
                    <a:cubicBezTo>
                      <a:pt x="75056" y="33723"/>
                      <a:pt x="74490" y="34154"/>
                      <a:pt x="74490" y="32659"/>
                    </a:cubicBezTo>
                    <a:cubicBezTo>
                      <a:pt x="73904" y="32659"/>
                      <a:pt x="73768" y="32026"/>
                      <a:pt x="73182" y="31796"/>
                    </a:cubicBezTo>
                    <a:cubicBezTo>
                      <a:pt x="73319" y="32458"/>
                      <a:pt x="74197" y="35016"/>
                      <a:pt x="73475" y="35218"/>
                    </a:cubicBezTo>
                    <a:cubicBezTo>
                      <a:pt x="73475" y="35448"/>
                      <a:pt x="73475" y="35879"/>
                      <a:pt x="73475" y="36080"/>
                    </a:cubicBezTo>
                    <a:cubicBezTo>
                      <a:pt x="72753" y="36310"/>
                      <a:pt x="72460" y="36080"/>
                      <a:pt x="71875" y="35879"/>
                    </a:cubicBezTo>
                    <a:cubicBezTo>
                      <a:pt x="71289" y="35649"/>
                      <a:pt x="71016" y="36080"/>
                      <a:pt x="70567" y="36080"/>
                    </a:cubicBezTo>
                    <a:cubicBezTo>
                      <a:pt x="70567" y="35879"/>
                      <a:pt x="70430" y="35649"/>
                      <a:pt x="70430" y="35448"/>
                    </a:cubicBezTo>
                    <a:cubicBezTo>
                      <a:pt x="69845" y="35218"/>
                      <a:pt x="70430" y="34384"/>
                      <a:pt x="70138" y="33953"/>
                    </a:cubicBezTo>
                    <a:cubicBezTo>
                      <a:pt x="69845" y="33723"/>
                      <a:pt x="69260" y="34154"/>
                      <a:pt x="68986" y="34384"/>
                    </a:cubicBezTo>
                    <a:cubicBezTo>
                      <a:pt x="68986" y="34815"/>
                      <a:pt x="68694" y="35016"/>
                      <a:pt x="68401" y="35016"/>
                    </a:cubicBezTo>
                    <a:cubicBezTo>
                      <a:pt x="68245" y="34815"/>
                      <a:pt x="68245" y="34384"/>
                      <a:pt x="68401" y="34154"/>
                    </a:cubicBezTo>
                    <a:cubicBezTo>
                      <a:pt x="68986" y="33723"/>
                      <a:pt x="68986" y="33090"/>
                      <a:pt x="68986" y="32228"/>
                    </a:cubicBezTo>
                    <a:cubicBezTo>
                      <a:pt x="68694" y="32026"/>
                      <a:pt x="68401" y="32026"/>
                      <a:pt x="68245" y="32228"/>
                    </a:cubicBezTo>
                    <a:cubicBezTo>
                      <a:pt x="68245" y="32659"/>
                      <a:pt x="68108" y="33090"/>
                      <a:pt x="68108" y="33521"/>
                    </a:cubicBezTo>
                    <a:cubicBezTo>
                      <a:pt x="67972" y="33320"/>
                      <a:pt x="67679" y="33090"/>
                      <a:pt x="67523" y="32889"/>
                    </a:cubicBezTo>
                    <a:cubicBezTo>
                      <a:pt x="67386" y="31164"/>
                      <a:pt x="68245" y="31164"/>
                      <a:pt x="69123" y="31164"/>
                    </a:cubicBezTo>
                    <a:cubicBezTo>
                      <a:pt x="69123" y="30330"/>
                      <a:pt x="68401" y="29468"/>
                      <a:pt x="68694" y="28605"/>
                    </a:cubicBezTo>
                    <a:cubicBezTo>
                      <a:pt x="68830" y="27973"/>
                      <a:pt x="69260" y="27771"/>
                      <a:pt x="68986" y="27110"/>
                    </a:cubicBezTo>
                    <a:cubicBezTo>
                      <a:pt x="68245" y="27340"/>
                      <a:pt x="67972" y="28404"/>
                      <a:pt x="67386" y="28404"/>
                    </a:cubicBezTo>
                    <a:cubicBezTo>
                      <a:pt x="67249" y="28835"/>
                      <a:pt x="67386" y="29238"/>
                      <a:pt x="67249" y="29669"/>
                    </a:cubicBezTo>
                    <a:cubicBezTo>
                      <a:pt x="67093" y="29669"/>
                      <a:pt x="66801" y="29899"/>
                      <a:pt x="66664" y="29669"/>
                    </a:cubicBezTo>
                    <a:cubicBezTo>
                      <a:pt x="66508" y="31164"/>
                      <a:pt x="66371" y="31164"/>
                      <a:pt x="65356" y="31164"/>
                    </a:cubicBezTo>
                    <a:cubicBezTo>
                      <a:pt x="65356" y="29468"/>
                      <a:pt x="64927" y="29238"/>
                      <a:pt x="63912" y="29899"/>
                    </a:cubicBezTo>
                    <a:cubicBezTo>
                      <a:pt x="63620" y="30733"/>
                      <a:pt x="63327" y="31796"/>
                      <a:pt x="62449" y="31796"/>
                    </a:cubicBezTo>
                    <a:cubicBezTo>
                      <a:pt x="62312" y="32659"/>
                      <a:pt x="63463" y="32228"/>
                      <a:pt x="63756" y="32659"/>
                    </a:cubicBezTo>
                    <a:cubicBezTo>
                      <a:pt x="64634" y="33320"/>
                      <a:pt x="64049" y="35016"/>
                      <a:pt x="64478" y="36080"/>
                    </a:cubicBezTo>
                    <a:cubicBezTo>
                      <a:pt x="65649" y="35879"/>
                      <a:pt x="64927" y="39702"/>
                      <a:pt x="65200" y="40565"/>
                    </a:cubicBezTo>
                    <a:cubicBezTo>
                      <a:pt x="65493" y="41629"/>
                      <a:pt x="66235" y="40766"/>
                      <a:pt x="66508" y="42060"/>
                    </a:cubicBezTo>
                    <a:cubicBezTo>
                      <a:pt x="66801" y="43555"/>
                      <a:pt x="66079" y="45481"/>
                      <a:pt x="66079" y="46976"/>
                    </a:cubicBezTo>
                    <a:cubicBezTo>
                      <a:pt x="66801" y="47177"/>
                      <a:pt x="67523" y="46315"/>
                      <a:pt x="68108" y="46545"/>
                    </a:cubicBezTo>
                    <a:cubicBezTo>
                      <a:pt x="68108" y="47177"/>
                      <a:pt x="68537" y="47407"/>
                      <a:pt x="68694" y="47810"/>
                    </a:cubicBezTo>
                    <a:cubicBezTo>
                      <a:pt x="68694" y="48241"/>
                      <a:pt x="68694" y="48902"/>
                      <a:pt x="68537" y="49333"/>
                    </a:cubicBezTo>
                    <a:cubicBezTo>
                      <a:pt x="68245" y="49333"/>
                      <a:pt x="67972" y="49535"/>
                      <a:pt x="68108" y="50167"/>
                    </a:cubicBezTo>
                    <a:cubicBezTo>
                      <a:pt x="68694" y="50397"/>
                      <a:pt x="68986" y="51030"/>
                      <a:pt x="69260" y="51892"/>
                    </a:cubicBezTo>
                    <a:cubicBezTo>
                      <a:pt x="68830" y="52093"/>
                      <a:pt x="68694" y="53157"/>
                      <a:pt x="68694" y="54020"/>
                    </a:cubicBezTo>
                    <a:cubicBezTo>
                      <a:pt x="67815" y="54221"/>
                      <a:pt x="67386" y="55285"/>
                      <a:pt x="66664" y="55716"/>
                    </a:cubicBezTo>
                    <a:cubicBezTo>
                      <a:pt x="66664" y="54652"/>
                      <a:pt x="65786" y="54451"/>
                      <a:pt x="65356" y="54652"/>
                    </a:cubicBezTo>
                    <a:cubicBezTo>
                      <a:pt x="65356" y="54853"/>
                      <a:pt x="65200" y="55285"/>
                      <a:pt x="65200" y="55515"/>
                    </a:cubicBezTo>
                    <a:cubicBezTo>
                      <a:pt x="64186" y="55285"/>
                      <a:pt x="64634" y="53157"/>
                      <a:pt x="63912" y="52525"/>
                    </a:cubicBezTo>
                    <a:cubicBezTo>
                      <a:pt x="63463" y="51892"/>
                      <a:pt x="62605" y="52525"/>
                      <a:pt x="62449" y="51231"/>
                    </a:cubicBezTo>
                    <a:cubicBezTo>
                      <a:pt x="61883" y="51892"/>
                      <a:pt x="61727" y="52726"/>
                      <a:pt x="61590" y="53790"/>
                    </a:cubicBezTo>
                    <a:cubicBezTo>
                      <a:pt x="61297" y="53790"/>
                      <a:pt x="61005" y="53588"/>
                      <a:pt x="60575" y="53588"/>
                    </a:cubicBezTo>
                    <a:cubicBezTo>
                      <a:pt x="60575" y="52295"/>
                      <a:pt x="61297" y="49966"/>
                      <a:pt x="60146" y="49535"/>
                    </a:cubicBezTo>
                    <a:cubicBezTo>
                      <a:pt x="59404" y="49333"/>
                      <a:pt x="58975" y="49333"/>
                      <a:pt x="59131" y="48040"/>
                    </a:cubicBezTo>
                    <a:cubicBezTo>
                      <a:pt x="60868" y="47407"/>
                      <a:pt x="58389" y="42060"/>
                      <a:pt x="58389" y="40766"/>
                    </a:cubicBezTo>
                    <a:cubicBezTo>
                      <a:pt x="58975" y="40996"/>
                      <a:pt x="59560" y="40134"/>
                      <a:pt x="59990" y="39702"/>
                    </a:cubicBezTo>
                    <a:cubicBezTo>
                      <a:pt x="60712" y="38869"/>
                      <a:pt x="60575" y="37776"/>
                      <a:pt x="60712" y="36511"/>
                    </a:cubicBezTo>
                    <a:cubicBezTo>
                      <a:pt x="61453" y="36712"/>
                      <a:pt x="61161" y="35218"/>
                      <a:pt x="62019" y="35448"/>
                    </a:cubicBezTo>
                    <a:cubicBezTo>
                      <a:pt x="62019" y="34815"/>
                      <a:pt x="61727" y="34384"/>
                      <a:pt x="61590" y="33723"/>
                    </a:cubicBezTo>
                    <a:cubicBezTo>
                      <a:pt x="60712" y="33723"/>
                      <a:pt x="60868" y="31796"/>
                      <a:pt x="60868" y="30963"/>
                    </a:cubicBezTo>
                    <a:cubicBezTo>
                      <a:pt x="60868" y="30330"/>
                      <a:pt x="60712" y="29669"/>
                      <a:pt x="60868" y="29238"/>
                    </a:cubicBezTo>
                    <a:cubicBezTo>
                      <a:pt x="61161" y="28404"/>
                      <a:pt x="61727" y="29036"/>
                      <a:pt x="62175" y="28835"/>
                    </a:cubicBezTo>
                    <a:cubicBezTo>
                      <a:pt x="62175" y="27973"/>
                      <a:pt x="61883" y="26478"/>
                      <a:pt x="62898" y="26478"/>
                    </a:cubicBezTo>
                    <a:cubicBezTo>
                      <a:pt x="63620" y="26276"/>
                      <a:pt x="64634" y="26909"/>
                      <a:pt x="65356" y="26276"/>
                    </a:cubicBezTo>
                    <a:cubicBezTo>
                      <a:pt x="65786" y="26046"/>
                      <a:pt x="65942" y="25414"/>
                      <a:pt x="66371" y="25615"/>
                    </a:cubicBezTo>
                    <a:cubicBezTo>
                      <a:pt x="66801" y="25615"/>
                      <a:pt x="67093" y="25615"/>
                      <a:pt x="67386" y="25184"/>
                    </a:cubicBezTo>
                    <a:cubicBezTo>
                      <a:pt x="67815" y="24350"/>
                      <a:pt x="66957" y="23689"/>
                      <a:pt x="66957" y="22855"/>
                    </a:cubicBezTo>
                    <a:lnTo>
                      <a:pt x="67093" y="22855"/>
                    </a:lnTo>
                    <a:cubicBezTo>
                      <a:pt x="67093" y="22194"/>
                      <a:pt x="67093" y="20498"/>
                      <a:pt x="67815" y="21562"/>
                    </a:cubicBezTo>
                    <a:cubicBezTo>
                      <a:pt x="67815" y="20498"/>
                      <a:pt x="68401" y="19635"/>
                      <a:pt x="68537" y="18802"/>
                    </a:cubicBezTo>
                    <a:cubicBezTo>
                      <a:pt x="69260" y="18140"/>
                      <a:pt x="69123" y="16214"/>
                      <a:pt x="69845" y="15582"/>
                    </a:cubicBezTo>
                    <a:cubicBezTo>
                      <a:pt x="69845" y="15150"/>
                      <a:pt x="69845" y="14317"/>
                      <a:pt x="69982" y="13885"/>
                    </a:cubicBezTo>
                    <a:cubicBezTo>
                      <a:pt x="70723" y="13655"/>
                      <a:pt x="70138" y="12160"/>
                      <a:pt x="71289" y="12160"/>
                    </a:cubicBezTo>
                    <a:cubicBezTo>
                      <a:pt x="71153" y="10896"/>
                      <a:pt x="71582" y="9401"/>
                      <a:pt x="71289" y="8107"/>
                    </a:cubicBezTo>
                    <a:cubicBezTo>
                      <a:pt x="71016" y="6842"/>
                      <a:pt x="70274" y="6181"/>
                      <a:pt x="70430" y="4916"/>
                    </a:cubicBezTo>
                    <a:cubicBezTo>
                      <a:pt x="70430" y="3852"/>
                      <a:pt x="70430" y="3421"/>
                      <a:pt x="69708" y="2989"/>
                    </a:cubicBezTo>
                    <a:cubicBezTo>
                      <a:pt x="69260" y="2989"/>
                      <a:pt x="68694" y="2788"/>
                      <a:pt x="68694" y="1926"/>
                    </a:cubicBezTo>
                    <a:cubicBezTo>
                      <a:pt x="67972" y="1063"/>
                      <a:pt x="67679" y="431"/>
                      <a:pt x="66664" y="431"/>
                    </a:cubicBezTo>
                    <a:cubicBezTo>
                      <a:pt x="66664" y="632"/>
                      <a:pt x="66508" y="862"/>
                      <a:pt x="66508" y="1063"/>
                    </a:cubicBezTo>
                    <a:cubicBezTo>
                      <a:pt x="65942" y="1063"/>
                      <a:pt x="65200" y="1063"/>
                      <a:pt x="64478" y="1063"/>
                    </a:cubicBezTo>
                    <a:cubicBezTo>
                      <a:pt x="63912" y="862"/>
                      <a:pt x="63327" y="201"/>
                      <a:pt x="62605" y="201"/>
                    </a:cubicBezTo>
                    <a:cubicBezTo>
                      <a:pt x="62019" y="0"/>
                      <a:pt x="61453" y="431"/>
                      <a:pt x="60868" y="201"/>
                    </a:cubicBezTo>
                    <a:cubicBezTo>
                      <a:pt x="60712" y="201"/>
                      <a:pt x="60575" y="201"/>
                      <a:pt x="60419" y="0"/>
                    </a:cubicBezTo>
                    <a:cubicBezTo>
                      <a:pt x="60146" y="632"/>
                      <a:pt x="59697" y="1293"/>
                      <a:pt x="59560" y="1696"/>
                    </a:cubicBezTo>
                    <a:lnTo>
                      <a:pt x="59131" y="3421"/>
                    </a:lnTo>
                    <a:cubicBezTo>
                      <a:pt x="57667" y="3622"/>
                      <a:pt x="54916" y="2357"/>
                      <a:pt x="54623" y="5548"/>
                    </a:cubicBezTo>
                    <a:cubicBezTo>
                      <a:pt x="54057" y="5979"/>
                      <a:pt x="53335" y="5778"/>
                      <a:pt x="52886" y="6411"/>
                    </a:cubicBezTo>
                    <a:cubicBezTo>
                      <a:pt x="52593" y="6842"/>
                      <a:pt x="52457" y="7273"/>
                      <a:pt x="52164" y="7474"/>
                    </a:cubicBezTo>
                    <a:cubicBezTo>
                      <a:pt x="51442" y="8337"/>
                      <a:pt x="50427" y="8739"/>
                      <a:pt x="49549" y="8739"/>
                    </a:cubicBezTo>
                    <a:cubicBezTo>
                      <a:pt x="49120" y="10033"/>
                      <a:pt x="47676" y="10033"/>
                      <a:pt x="46797" y="10666"/>
                    </a:cubicBezTo>
                    <a:cubicBezTo>
                      <a:pt x="46368" y="11097"/>
                      <a:pt x="46075" y="11528"/>
                      <a:pt x="45802" y="12160"/>
                    </a:cubicBezTo>
                    <a:cubicBezTo>
                      <a:pt x="45353" y="13253"/>
                      <a:pt x="44631" y="13023"/>
                      <a:pt x="43909" y="13253"/>
                    </a:cubicBezTo>
                    <a:cubicBezTo>
                      <a:pt x="42602" y="13655"/>
                      <a:pt x="41587" y="15812"/>
                      <a:pt x="41001" y="17307"/>
                    </a:cubicBezTo>
                    <a:cubicBezTo>
                      <a:pt x="40435" y="18802"/>
                      <a:pt x="39264" y="19434"/>
                      <a:pt x="38113" y="19434"/>
                    </a:cubicBezTo>
                    <a:cubicBezTo>
                      <a:pt x="37391" y="20067"/>
                      <a:pt x="37957" y="22194"/>
                      <a:pt x="36805" y="21993"/>
                    </a:cubicBezTo>
                    <a:cubicBezTo>
                      <a:pt x="37235" y="23919"/>
                      <a:pt x="37684" y="25845"/>
                      <a:pt x="37957" y="27771"/>
                    </a:cubicBezTo>
                    <a:cubicBezTo>
                      <a:pt x="38113" y="29036"/>
                      <a:pt x="38679" y="29669"/>
                      <a:pt x="39421" y="30100"/>
                    </a:cubicBezTo>
                    <a:cubicBezTo>
                      <a:pt x="40728" y="30733"/>
                      <a:pt x="42602" y="31164"/>
                      <a:pt x="44046" y="30963"/>
                    </a:cubicBezTo>
                    <a:cubicBezTo>
                      <a:pt x="44475" y="30733"/>
                      <a:pt x="44768" y="30330"/>
                      <a:pt x="45217" y="30531"/>
                    </a:cubicBezTo>
                    <a:cubicBezTo>
                      <a:pt x="45646" y="30531"/>
                      <a:pt x="45939" y="30963"/>
                      <a:pt x="46368" y="31164"/>
                    </a:cubicBezTo>
                    <a:cubicBezTo>
                      <a:pt x="46661" y="29669"/>
                      <a:pt x="46797" y="28835"/>
                      <a:pt x="47968" y="29036"/>
                    </a:cubicBezTo>
                    <a:cubicBezTo>
                      <a:pt x="48105" y="29899"/>
                      <a:pt x="47676" y="31394"/>
                      <a:pt x="48690" y="31394"/>
                    </a:cubicBezTo>
                    <a:cubicBezTo>
                      <a:pt x="48690" y="32889"/>
                      <a:pt x="48690" y="34384"/>
                      <a:pt x="48534" y="35879"/>
                    </a:cubicBezTo>
                    <a:cubicBezTo>
                      <a:pt x="48105" y="35879"/>
                      <a:pt x="47676" y="36080"/>
                      <a:pt x="47246" y="36080"/>
                    </a:cubicBezTo>
                    <a:cubicBezTo>
                      <a:pt x="47246" y="35879"/>
                      <a:pt x="47090" y="35218"/>
                      <a:pt x="47246" y="35016"/>
                    </a:cubicBezTo>
                    <a:cubicBezTo>
                      <a:pt x="46368" y="35448"/>
                      <a:pt x="45802" y="36310"/>
                      <a:pt x="44924" y="36310"/>
                    </a:cubicBezTo>
                    <a:cubicBezTo>
                      <a:pt x="43753" y="36511"/>
                      <a:pt x="42738" y="36080"/>
                      <a:pt x="41743" y="36310"/>
                    </a:cubicBezTo>
                    <a:cubicBezTo>
                      <a:pt x="41587" y="36942"/>
                      <a:pt x="41450" y="37575"/>
                      <a:pt x="41587" y="38207"/>
                    </a:cubicBezTo>
                    <a:cubicBezTo>
                      <a:pt x="41743" y="39070"/>
                      <a:pt x="42309" y="39271"/>
                      <a:pt x="42309" y="40134"/>
                    </a:cubicBezTo>
                    <a:cubicBezTo>
                      <a:pt x="42465" y="41427"/>
                      <a:pt x="41294" y="41197"/>
                      <a:pt x="40728" y="41197"/>
                    </a:cubicBezTo>
                    <a:cubicBezTo>
                      <a:pt x="41001" y="42692"/>
                      <a:pt x="41587" y="43124"/>
                      <a:pt x="42738" y="43354"/>
                    </a:cubicBezTo>
                    <a:cubicBezTo>
                      <a:pt x="43616" y="43756"/>
                      <a:pt x="44046" y="44417"/>
                      <a:pt x="44046" y="45912"/>
                    </a:cubicBezTo>
                    <a:cubicBezTo>
                      <a:pt x="43909" y="46976"/>
                      <a:pt x="43616" y="48902"/>
                      <a:pt x="42602" y="48471"/>
                    </a:cubicBezTo>
                    <a:cubicBezTo>
                      <a:pt x="41879" y="48241"/>
                      <a:pt x="41743" y="46976"/>
                      <a:pt x="40865" y="47407"/>
                    </a:cubicBezTo>
                    <a:cubicBezTo>
                      <a:pt x="41157" y="48672"/>
                      <a:pt x="40572" y="53790"/>
                      <a:pt x="41743" y="54221"/>
                    </a:cubicBezTo>
                    <a:cubicBezTo>
                      <a:pt x="41743" y="55515"/>
                      <a:pt x="40279" y="55285"/>
                      <a:pt x="40279" y="56377"/>
                    </a:cubicBezTo>
                    <a:cubicBezTo>
                      <a:pt x="39694" y="56578"/>
                      <a:pt x="39421" y="55716"/>
                      <a:pt x="39557" y="54853"/>
                    </a:cubicBezTo>
                    <a:cubicBezTo>
                      <a:pt x="38835" y="55083"/>
                      <a:pt x="38542" y="54451"/>
                      <a:pt x="37957" y="54451"/>
                    </a:cubicBezTo>
                    <a:cubicBezTo>
                      <a:pt x="37957" y="53790"/>
                      <a:pt x="37957" y="53157"/>
                      <a:pt x="37957" y="52726"/>
                    </a:cubicBezTo>
                    <a:lnTo>
                      <a:pt x="37820" y="52956"/>
                    </a:lnTo>
                    <a:cubicBezTo>
                      <a:pt x="37528" y="53157"/>
                      <a:pt x="37098" y="53157"/>
                      <a:pt x="36669" y="53157"/>
                    </a:cubicBezTo>
                    <a:cubicBezTo>
                      <a:pt x="36805" y="53387"/>
                      <a:pt x="36669" y="53790"/>
                      <a:pt x="36669" y="54221"/>
                    </a:cubicBezTo>
                    <a:cubicBezTo>
                      <a:pt x="35791" y="53588"/>
                      <a:pt x="34776" y="53588"/>
                      <a:pt x="33761" y="53387"/>
                    </a:cubicBezTo>
                    <a:cubicBezTo>
                      <a:pt x="32883" y="52956"/>
                      <a:pt x="32024" y="52295"/>
                      <a:pt x="31009" y="52726"/>
                    </a:cubicBezTo>
                    <a:cubicBezTo>
                      <a:pt x="31009" y="53790"/>
                      <a:pt x="30580" y="55285"/>
                      <a:pt x="29995" y="56377"/>
                    </a:cubicBezTo>
                    <a:cubicBezTo>
                      <a:pt x="29565" y="57010"/>
                      <a:pt x="28980" y="56808"/>
                      <a:pt x="28394" y="57211"/>
                    </a:cubicBezTo>
                    <a:cubicBezTo>
                      <a:pt x="28394" y="57872"/>
                      <a:pt x="28824" y="58505"/>
                      <a:pt x="28687" y="59367"/>
                    </a:cubicBezTo>
                    <a:cubicBezTo>
                      <a:pt x="28258" y="59367"/>
                      <a:pt x="27965" y="59568"/>
                      <a:pt x="27828" y="60201"/>
                    </a:cubicBezTo>
                    <a:cubicBezTo>
                      <a:pt x="26950" y="60201"/>
                      <a:pt x="26092" y="59568"/>
                      <a:pt x="25213" y="60000"/>
                    </a:cubicBezTo>
                    <a:cubicBezTo>
                      <a:pt x="24921" y="60632"/>
                      <a:pt x="25213" y="61494"/>
                      <a:pt x="24921" y="62127"/>
                    </a:cubicBezTo>
                    <a:cubicBezTo>
                      <a:pt x="23906" y="61264"/>
                      <a:pt x="24042" y="60201"/>
                      <a:pt x="22598" y="60201"/>
                    </a:cubicBezTo>
                    <a:cubicBezTo>
                      <a:pt x="22462" y="59367"/>
                      <a:pt x="22462" y="55515"/>
                      <a:pt x="23613" y="56578"/>
                    </a:cubicBezTo>
                    <a:cubicBezTo>
                      <a:pt x="24335" y="57010"/>
                      <a:pt x="24628" y="57211"/>
                      <a:pt x="25506" y="57010"/>
                    </a:cubicBezTo>
                    <a:cubicBezTo>
                      <a:pt x="26365" y="56808"/>
                      <a:pt x="26814" y="56147"/>
                      <a:pt x="27672" y="55716"/>
                    </a:cubicBezTo>
                    <a:cubicBezTo>
                      <a:pt x="27536" y="54853"/>
                      <a:pt x="26657" y="55083"/>
                      <a:pt x="26521" y="54020"/>
                    </a:cubicBezTo>
                    <a:cubicBezTo>
                      <a:pt x="26365" y="53387"/>
                      <a:pt x="26814" y="52525"/>
                      <a:pt x="26814" y="51662"/>
                    </a:cubicBezTo>
                    <a:cubicBezTo>
                      <a:pt x="26950" y="50167"/>
                      <a:pt x="26228" y="50800"/>
                      <a:pt x="26228" y="50167"/>
                    </a:cubicBezTo>
                    <a:cubicBezTo>
                      <a:pt x="26092" y="49333"/>
                      <a:pt x="26365" y="48040"/>
                      <a:pt x="26950" y="47810"/>
                    </a:cubicBezTo>
                    <a:cubicBezTo>
                      <a:pt x="28394" y="49966"/>
                      <a:pt x="28550" y="46545"/>
                      <a:pt x="28394" y="45251"/>
                    </a:cubicBezTo>
                    <a:cubicBezTo>
                      <a:pt x="27965" y="45251"/>
                      <a:pt x="27536" y="45251"/>
                      <a:pt x="27243" y="45050"/>
                    </a:cubicBezTo>
                    <a:cubicBezTo>
                      <a:pt x="27087" y="43756"/>
                      <a:pt x="27243" y="42692"/>
                      <a:pt x="27243" y="41629"/>
                    </a:cubicBezTo>
                    <a:cubicBezTo>
                      <a:pt x="26092" y="41427"/>
                      <a:pt x="25799" y="41629"/>
                      <a:pt x="25077" y="42290"/>
                    </a:cubicBezTo>
                    <a:cubicBezTo>
                      <a:pt x="24628" y="42692"/>
                      <a:pt x="23320" y="44187"/>
                      <a:pt x="23613" y="42290"/>
                    </a:cubicBezTo>
                    <a:cubicBezTo>
                      <a:pt x="22462" y="42060"/>
                      <a:pt x="21018" y="41859"/>
                      <a:pt x="19847" y="41629"/>
                    </a:cubicBezTo>
                    <a:cubicBezTo>
                      <a:pt x="18832" y="41197"/>
                      <a:pt x="19125" y="39501"/>
                      <a:pt x="20139" y="39501"/>
                    </a:cubicBezTo>
                    <a:cubicBezTo>
                      <a:pt x="20139" y="38639"/>
                      <a:pt x="19847" y="37144"/>
                      <a:pt x="20861" y="37374"/>
                    </a:cubicBezTo>
                    <a:cubicBezTo>
                      <a:pt x="21018" y="36310"/>
                      <a:pt x="21018" y="35448"/>
                      <a:pt x="21018" y="34384"/>
                    </a:cubicBezTo>
                    <a:cubicBezTo>
                      <a:pt x="20139" y="34384"/>
                      <a:pt x="18832" y="33953"/>
                      <a:pt x="18246" y="35016"/>
                    </a:cubicBezTo>
                    <a:cubicBezTo>
                      <a:pt x="17973" y="36080"/>
                      <a:pt x="18246" y="37144"/>
                      <a:pt x="17524" y="37776"/>
                    </a:cubicBezTo>
                    <a:cubicBezTo>
                      <a:pt x="16958" y="38207"/>
                      <a:pt x="15944" y="38207"/>
                      <a:pt x="15495" y="37374"/>
                    </a:cubicBezTo>
                    <a:cubicBezTo>
                      <a:pt x="15221" y="36712"/>
                      <a:pt x="15221" y="35649"/>
                      <a:pt x="14636" y="35448"/>
                    </a:cubicBezTo>
                    <a:cubicBezTo>
                      <a:pt x="13465" y="37776"/>
                      <a:pt x="16080" y="39501"/>
                      <a:pt x="16080" y="41859"/>
                    </a:cubicBezTo>
                    <a:cubicBezTo>
                      <a:pt x="15495" y="42060"/>
                      <a:pt x="15358" y="41197"/>
                      <a:pt x="14929" y="40766"/>
                    </a:cubicBezTo>
                    <a:cubicBezTo>
                      <a:pt x="14636" y="40134"/>
                      <a:pt x="14207" y="40766"/>
                      <a:pt x="14343" y="39702"/>
                    </a:cubicBezTo>
                    <a:cubicBezTo>
                      <a:pt x="12899" y="39271"/>
                      <a:pt x="13914" y="41427"/>
                      <a:pt x="13914" y="42290"/>
                    </a:cubicBezTo>
                    <a:cubicBezTo>
                      <a:pt x="13914" y="43124"/>
                      <a:pt x="13036" y="43124"/>
                      <a:pt x="12743" y="43756"/>
                    </a:cubicBezTo>
                    <a:cubicBezTo>
                      <a:pt x="12450" y="44417"/>
                      <a:pt x="12743" y="45251"/>
                      <a:pt x="12743" y="45912"/>
                    </a:cubicBezTo>
                    <a:cubicBezTo>
                      <a:pt x="13172" y="46114"/>
                      <a:pt x="13914" y="46315"/>
                      <a:pt x="14051" y="46976"/>
                    </a:cubicBezTo>
                    <a:cubicBezTo>
                      <a:pt x="13465" y="47407"/>
                      <a:pt x="13914" y="48471"/>
                      <a:pt x="13621" y="49333"/>
                    </a:cubicBezTo>
                    <a:cubicBezTo>
                      <a:pt x="13465" y="49966"/>
                      <a:pt x="13036" y="50397"/>
                      <a:pt x="12743" y="51030"/>
                    </a:cubicBezTo>
                    <a:cubicBezTo>
                      <a:pt x="13465" y="51030"/>
                      <a:pt x="14343" y="51030"/>
                      <a:pt x="15065" y="51030"/>
                    </a:cubicBezTo>
                    <a:cubicBezTo>
                      <a:pt x="15065" y="52093"/>
                      <a:pt x="15065" y="53387"/>
                      <a:pt x="15358" y="54221"/>
                    </a:cubicBezTo>
                    <a:cubicBezTo>
                      <a:pt x="15651" y="55083"/>
                      <a:pt x="15944" y="55946"/>
                      <a:pt x="15495" y="56808"/>
                    </a:cubicBezTo>
                    <a:cubicBezTo>
                      <a:pt x="15065" y="57441"/>
                      <a:pt x="14636" y="57872"/>
                      <a:pt x="14636" y="58936"/>
                    </a:cubicBezTo>
                    <a:cubicBezTo>
                      <a:pt x="14480" y="59770"/>
                      <a:pt x="14636" y="60833"/>
                      <a:pt x="14636" y="61696"/>
                    </a:cubicBezTo>
                    <a:cubicBezTo>
                      <a:pt x="14636" y="63191"/>
                      <a:pt x="14480" y="64916"/>
                      <a:pt x="13465" y="65749"/>
                    </a:cubicBezTo>
                    <a:cubicBezTo>
                      <a:pt x="12314" y="66813"/>
                      <a:pt x="10713" y="67043"/>
                      <a:pt x="9425" y="67676"/>
                    </a:cubicBezTo>
                    <a:cubicBezTo>
                      <a:pt x="9425" y="68969"/>
                      <a:pt x="9855" y="69372"/>
                      <a:pt x="9133" y="70234"/>
                    </a:cubicBezTo>
                    <a:cubicBezTo>
                      <a:pt x="9562" y="70666"/>
                      <a:pt x="12021" y="71729"/>
                      <a:pt x="11299" y="72793"/>
                    </a:cubicBezTo>
                    <a:cubicBezTo>
                      <a:pt x="10284" y="74288"/>
                      <a:pt x="8547" y="73454"/>
                      <a:pt x="7669" y="75352"/>
                    </a:cubicBezTo>
                    <a:cubicBezTo>
                      <a:pt x="7532" y="75150"/>
                      <a:pt x="6518" y="74518"/>
                      <a:pt x="6381" y="75150"/>
                    </a:cubicBezTo>
                    <a:cubicBezTo>
                      <a:pt x="6381" y="75352"/>
                      <a:pt x="6381" y="75352"/>
                      <a:pt x="6225" y="75352"/>
                    </a:cubicBezTo>
                    <a:cubicBezTo>
                      <a:pt x="6088" y="75150"/>
                      <a:pt x="6088" y="75150"/>
                      <a:pt x="5932" y="75150"/>
                    </a:cubicBezTo>
                    <a:cubicBezTo>
                      <a:pt x="5932" y="75783"/>
                      <a:pt x="5796" y="76214"/>
                      <a:pt x="5796" y="76645"/>
                    </a:cubicBezTo>
                    <a:cubicBezTo>
                      <a:pt x="5796" y="77709"/>
                      <a:pt x="5796" y="79003"/>
                      <a:pt x="6654" y="79434"/>
                    </a:cubicBezTo>
                    <a:cubicBezTo>
                      <a:pt x="7376" y="79635"/>
                      <a:pt x="7962" y="79204"/>
                      <a:pt x="7825" y="80699"/>
                    </a:cubicBezTo>
                    <a:cubicBezTo>
                      <a:pt x="7825" y="81993"/>
                      <a:pt x="7240" y="83057"/>
                      <a:pt x="6654" y="83890"/>
                    </a:cubicBezTo>
                    <a:cubicBezTo>
                      <a:pt x="5932" y="84954"/>
                      <a:pt x="5639" y="84753"/>
                      <a:pt x="4488" y="84753"/>
                    </a:cubicBezTo>
                    <a:cubicBezTo>
                      <a:pt x="4351" y="85385"/>
                      <a:pt x="4059" y="86248"/>
                      <a:pt x="3610" y="86679"/>
                    </a:cubicBezTo>
                    <a:cubicBezTo>
                      <a:pt x="3044" y="87541"/>
                      <a:pt x="2322" y="86679"/>
                      <a:pt x="1580" y="86909"/>
                    </a:cubicBezTo>
                    <a:cubicBezTo>
                      <a:pt x="1151" y="90071"/>
                      <a:pt x="4781" y="87541"/>
                      <a:pt x="4488" y="90934"/>
                    </a:cubicBezTo>
                    <a:cubicBezTo>
                      <a:pt x="4351" y="90934"/>
                      <a:pt x="0" y="90934"/>
                      <a:pt x="1014" y="92630"/>
                    </a:cubicBezTo>
                    <a:cubicBezTo>
                      <a:pt x="1444" y="93694"/>
                      <a:pt x="1736" y="94556"/>
                      <a:pt x="2166" y="95620"/>
                    </a:cubicBezTo>
                    <a:cubicBezTo>
                      <a:pt x="2322" y="96252"/>
                      <a:pt x="1580" y="97316"/>
                      <a:pt x="1736" y="98380"/>
                    </a:cubicBezTo>
                    <a:cubicBezTo>
                      <a:pt x="1736" y="99041"/>
                      <a:pt x="1873" y="99444"/>
                      <a:pt x="2166" y="99875"/>
                    </a:cubicBezTo>
                    <a:cubicBezTo>
                      <a:pt x="2595" y="100105"/>
                      <a:pt x="3044" y="100536"/>
                      <a:pt x="3473" y="100737"/>
                    </a:cubicBezTo>
                    <a:cubicBezTo>
                      <a:pt x="4917" y="101370"/>
                      <a:pt x="4644" y="99041"/>
                      <a:pt x="5639" y="99041"/>
                    </a:cubicBezTo>
                    <a:cubicBezTo>
                      <a:pt x="5796" y="99041"/>
                      <a:pt x="7240" y="101169"/>
                      <a:pt x="7240" y="100967"/>
                    </a:cubicBezTo>
                    <a:cubicBezTo>
                      <a:pt x="7376" y="102894"/>
                      <a:pt x="7240" y="104791"/>
                      <a:pt x="8255" y="106286"/>
                    </a:cubicBezTo>
                    <a:cubicBezTo>
                      <a:pt x="9269" y="107781"/>
                      <a:pt x="11006" y="106286"/>
                      <a:pt x="12158" y="106516"/>
                    </a:cubicBezTo>
                    <a:cubicBezTo>
                      <a:pt x="13621" y="106717"/>
                      <a:pt x="14207" y="107350"/>
                      <a:pt x="14773" y="109276"/>
                    </a:cubicBezTo>
                    <a:cubicBezTo>
                      <a:pt x="15358" y="111001"/>
                      <a:pt x="15651" y="112065"/>
                      <a:pt x="16958" y="111835"/>
                    </a:cubicBezTo>
                    <a:cubicBezTo>
                      <a:pt x="17680" y="111835"/>
                      <a:pt x="18110" y="112496"/>
                      <a:pt x="18695" y="112266"/>
                    </a:cubicBezTo>
                    <a:cubicBezTo>
                      <a:pt x="19417" y="112065"/>
                      <a:pt x="19847" y="111835"/>
                      <a:pt x="20569" y="112496"/>
                    </a:cubicBezTo>
                    <a:cubicBezTo>
                      <a:pt x="21876" y="113330"/>
                      <a:pt x="23613" y="112266"/>
                      <a:pt x="25077" y="112496"/>
                    </a:cubicBezTo>
                    <a:cubicBezTo>
                      <a:pt x="25799" y="112496"/>
                      <a:pt x="26228" y="112266"/>
                      <a:pt x="26657" y="113330"/>
                    </a:cubicBezTo>
                    <a:cubicBezTo>
                      <a:pt x="26814" y="113761"/>
                      <a:pt x="27536" y="113761"/>
                      <a:pt x="27965" y="113991"/>
                    </a:cubicBezTo>
                    <a:cubicBezTo>
                      <a:pt x="28687" y="114393"/>
                      <a:pt x="28824" y="117613"/>
                      <a:pt x="28550" y="118677"/>
                    </a:cubicBezTo>
                    <a:cubicBezTo>
                      <a:pt x="28394" y="118677"/>
                      <a:pt x="28394" y="118677"/>
                      <a:pt x="28394" y="118677"/>
                    </a:cubicBezTo>
                    <a:cubicBezTo>
                      <a:pt x="28394" y="119971"/>
                      <a:pt x="30131" y="119540"/>
                      <a:pt x="30717" y="119540"/>
                    </a:cubicBezTo>
                    <a:cubicBezTo>
                      <a:pt x="31146" y="119540"/>
                      <a:pt x="31595" y="119741"/>
                      <a:pt x="32024" y="119540"/>
                    </a:cubicBezTo>
                    <a:cubicBezTo>
                      <a:pt x="32610" y="119540"/>
                      <a:pt x="32317" y="118476"/>
                      <a:pt x="32454" y="117815"/>
                    </a:cubicBezTo>
                    <a:cubicBezTo>
                      <a:pt x="32883" y="117815"/>
                      <a:pt x="33468" y="118246"/>
                      <a:pt x="33898" y="118045"/>
                    </a:cubicBezTo>
                    <a:cubicBezTo>
                      <a:pt x="34347" y="117815"/>
                      <a:pt x="34639" y="116981"/>
                      <a:pt x="35069" y="117182"/>
                    </a:cubicBezTo>
                    <a:cubicBezTo>
                      <a:pt x="35205" y="116118"/>
                      <a:pt x="34912" y="115888"/>
                      <a:pt x="34347" y="115457"/>
                    </a:cubicBezTo>
                    <a:cubicBezTo>
                      <a:pt x="34639" y="114825"/>
                      <a:pt x="35069" y="113761"/>
                      <a:pt x="35791" y="113761"/>
                    </a:cubicBezTo>
                    <a:cubicBezTo>
                      <a:pt x="35791" y="113128"/>
                      <a:pt x="36083" y="113128"/>
                      <a:pt x="36376" y="112898"/>
                    </a:cubicBezTo>
                    <a:cubicBezTo>
                      <a:pt x="36942" y="112496"/>
                      <a:pt x="36942" y="111432"/>
                      <a:pt x="36805" y="110771"/>
                    </a:cubicBezTo>
                    <a:cubicBezTo>
                      <a:pt x="37528" y="110570"/>
                      <a:pt x="37684" y="110138"/>
                      <a:pt x="37684" y="109276"/>
                    </a:cubicBezTo>
                    <a:cubicBezTo>
                      <a:pt x="38679" y="109276"/>
                      <a:pt x="39264" y="108413"/>
                      <a:pt x="40143" y="108212"/>
                    </a:cubicBezTo>
                    <a:cubicBezTo>
                      <a:pt x="40572" y="108011"/>
                      <a:pt x="41879" y="107781"/>
                      <a:pt x="41879" y="108845"/>
                    </a:cubicBezTo>
                    <a:cubicBezTo>
                      <a:pt x="42172" y="108413"/>
                      <a:pt x="42738" y="108643"/>
                      <a:pt x="43187" y="108643"/>
                    </a:cubicBezTo>
                    <a:cubicBezTo>
                      <a:pt x="43909" y="107149"/>
                      <a:pt x="44475" y="106286"/>
                      <a:pt x="45939" y="106717"/>
                    </a:cubicBezTo>
                    <a:cubicBezTo>
                      <a:pt x="47246" y="107149"/>
                      <a:pt x="47383" y="110138"/>
                      <a:pt x="48261" y="111633"/>
                    </a:cubicBezTo>
                    <a:cubicBezTo>
                      <a:pt x="47968" y="111633"/>
                      <a:pt x="47676" y="111835"/>
                      <a:pt x="47519" y="112266"/>
                    </a:cubicBezTo>
                    <a:cubicBezTo>
                      <a:pt x="47519" y="112065"/>
                      <a:pt x="47383" y="111633"/>
                      <a:pt x="47383" y="111432"/>
                    </a:cubicBezTo>
                    <a:cubicBezTo>
                      <a:pt x="46953" y="111835"/>
                      <a:pt x="46075" y="111432"/>
                      <a:pt x="45509" y="111432"/>
                    </a:cubicBezTo>
                    <a:cubicBezTo>
                      <a:pt x="45802" y="112266"/>
                      <a:pt x="45939" y="114623"/>
                      <a:pt x="46661" y="114825"/>
                    </a:cubicBezTo>
                    <a:cubicBezTo>
                      <a:pt x="46661" y="114393"/>
                      <a:pt x="47246" y="112697"/>
                      <a:pt x="47519" y="113761"/>
                    </a:cubicBezTo>
                    <a:cubicBezTo>
                      <a:pt x="48105" y="114825"/>
                      <a:pt x="48261" y="114393"/>
                      <a:pt x="48983" y="114623"/>
                    </a:cubicBezTo>
                    <a:cubicBezTo>
                      <a:pt x="51149" y="115256"/>
                      <a:pt x="52750" y="113560"/>
                      <a:pt x="54623" y="113560"/>
                    </a:cubicBezTo>
                    <a:cubicBezTo>
                      <a:pt x="54779" y="112266"/>
                      <a:pt x="55638" y="110771"/>
                      <a:pt x="56653" y="111633"/>
                    </a:cubicBezTo>
                    <a:cubicBezTo>
                      <a:pt x="57101" y="111835"/>
                      <a:pt x="57531" y="112266"/>
                      <a:pt x="57960" y="112065"/>
                    </a:cubicBezTo>
                    <a:cubicBezTo>
                      <a:pt x="58389" y="111633"/>
                      <a:pt x="58253" y="110570"/>
                      <a:pt x="58838" y="110771"/>
                    </a:cubicBezTo>
                    <a:cubicBezTo>
                      <a:pt x="58838" y="111633"/>
                      <a:pt x="58682" y="112266"/>
                      <a:pt x="58838" y="112898"/>
                    </a:cubicBezTo>
                    <a:cubicBezTo>
                      <a:pt x="59131" y="113991"/>
                      <a:pt x="59853" y="113128"/>
                      <a:pt x="59990" y="112496"/>
                    </a:cubicBezTo>
                    <a:cubicBezTo>
                      <a:pt x="60868" y="112266"/>
                      <a:pt x="61453" y="113761"/>
                      <a:pt x="62175" y="114192"/>
                    </a:cubicBezTo>
                    <a:cubicBezTo>
                      <a:pt x="63327" y="115055"/>
                      <a:pt x="64634" y="113991"/>
                      <a:pt x="65786" y="113991"/>
                    </a:cubicBezTo>
                    <a:cubicBezTo>
                      <a:pt x="65786" y="113128"/>
                      <a:pt x="65786" y="112496"/>
                      <a:pt x="65786" y="111633"/>
                    </a:cubicBezTo>
                    <a:cubicBezTo>
                      <a:pt x="66664" y="111432"/>
                      <a:pt x="67523" y="112266"/>
                      <a:pt x="68401" y="112266"/>
                    </a:cubicBezTo>
                    <a:cubicBezTo>
                      <a:pt x="68401" y="112065"/>
                      <a:pt x="68401" y="111835"/>
                      <a:pt x="68401" y="111432"/>
                    </a:cubicBezTo>
                    <a:cubicBezTo>
                      <a:pt x="68694" y="111432"/>
                      <a:pt x="68986" y="111432"/>
                      <a:pt x="69260" y="111432"/>
                    </a:cubicBezTo>
                    <a:cubicBezTo>
                      <a:pt x="69416" y="110771"/>
                      <a:pt x="69552" y="108845"/>
                      <a:pt x="70274" y="109707"/>
                    </a:cubicBezTo>
                    <a:cubicBezTo>
                      <a:pt x="70860" y="110340"/>
                      <a:pt x="70723" y="111432"/>
                      <a:pt x="71738" y="111432"/>
                    </a:cubicBezTo>
                    <a:cubicBezTo>
                      <a:pt x="72460" y="111432"/>
                      <a:pt x="73182" y="111633"/>
                      <a:pt x="73182" y="112898"/>
                    </a:cubicBezTo>
                    <a:cubicBezTo>
                      <a:pt x="73182" y="113991"/>
                      <a:pt x="74919" y="113128"/>
                      <a:pt x="75212" y="113128"/>
                    </a:cubicBezTo>
                    <a:cubicBezTo>
                      <a:pt x="76363" y="112898"/>
                      <a:pt x="76949" y="113128"/>
                      <a:pt x="77963" y="113991"/>
                    </a:cubicBezTo>
                    <a:cubicBezTo>
                      <a:pt x="78685" y="114393"/>
                      <a:pt x="79564" y="114393"/>
                      <a:pt x="80422" y="114192"/>
                    </a:cubicBezTo>
                    <a:cubicBezTo>
                      <a:pt x="81301" y="114192"/>
                      <a:pt x="81593" y="113991"/>
                      <a:pt x="82159" y="113128"/>
                    </a:cubicBezTo>
                    <a:cubicBezTo>
                      <a:pt x="82315" y="112898"/>
                      <a:pt x="82745" y="112496"/>
                      <a:pt x="82881" y="112697"/>
                    </a:cubicBezTo>
                    <a:cubicBezTo>
                      <a:pt x="83330" y="113330"/>
                      <a:pt x="83467" y="113330"/>
                      <a:pt x="84052" y="113330"/>
                    </a:cubicBezTo>
                    <a:cubicBezTo>
                      <a:pt x="84189" y="113991"/>
                      <a:pt x="84911" y="113991"/>
                      <a:pt x="85204" y="114825"/>
                    </a:cubicBezTo>
                    <a:cubicBezTo>
                      <a:pt x="85633" y="116550"/>
                      <a:pt x="86511" y="118045"/>
                      <a:pt x="87819" y="118246"/>
                    </a:cubicBezTo>
                    <a:cubicBezTo>
                      <a:pt x="88248" y="118476"/>
                      <a:pt x="88833" y="118476"/>
                      <a:pt x="89126" y="118878"/>
                    </a:cubicBezTo>
                    <a:cubicBezTo>
                      <a:pt x="90570" y="116981"/>
                      <a:pt x="90570" y="112065"/>
                      <a:pt x="90707" y="11034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7" name="Shape 2588">
                <a:extLst>
                  <a:ext uri="{FF2B5EF4-FFF2-40B4-BE49-F238E27FC236}">
                    <a16:creationId xmlns:a16="http://schemas.microsoft.com/office/drawing/2014/main" id="{27665530-38EC-5FF4-3879-1BE6AB85E0FD}"/>
                  </a:ext>
                </a:extLst>
              </p:cNvPr>
              <p:cNvSpPr/>
              <p:nvPr/>
            </p:nvSpPr>
            <p:spPr>
              <a:xfrm>
                <a:off x="6003250" y="3325704"/>
                <a:ext cx="944987" cy="772392"/>
              </a:xfrm>
              <a:custGeom>
                <a:avLst/>
                <a:gdLst/>
                <a:ahLst/>
                <a:cxnLst/>
                <a:rect l="0" t="0" r="0" b="0"/>
                <a:pathLst>
                  <a:path w="120000" h="120000" extrusionOk="0">
                    <a:moveTo>
                      <a:pt x="85478" y="111577"/>
                    </a:moveTo>
                    <a:lnTo>
                      <a:pt x="85478" y="111577"/>
                    </a:lnTo>
                    <a:lnTo>
                      <a:pt x="85478" y="111817"/>
                    </a:lnTo>
                    <a:cubicBezTo>
                      <a:pt x="86934" y="112330"/>
                      <a:pt x="89622" y="115104"/>
                      <a:pt x="89818" y="116405"/>
                    </a:cubicBezTo>
                    <a:cubicBezTo>
                      <a:pt x="90041" y="117671"/>
                      <a:pt x="88782" y="117158"/>
                      <a:pt x="88166" y="117158"/>
                    </a:cubicBezTo>
                    <a:cubicBezTo>
                      <a:pt x="87970" y="117911"/>
                      <a:pt x="87326" y="117671"/>
                      <a:pt x="87130" y="118185"/>
                    </a:cubicBezTo>
                    <a:cubicBezTo>
                      <a:pt x="87130" y="119452"/>
                      <a:pt x="88586" y="119178"/>
                      <a:pt x="89006" y="119178"/>
                    </a:cubicBezTo>
                    <a:cubicBezTo>
                      <a:pt x="89006" y="118938"/>
                      <a:pt x="89202" y="118699"/>
                      <a:pt x="89202" y="118425"/>
                    </a:cubicBezTo>
                    <a:cubicBezTo>
                      <a:pt x="89426" y="118425"/>
                      <a:pt x="89622" y="118425"/>
                      <a:pt x="89818" y="118425"/>
                    </a:cubicBezTo>
                    <a:cubicBezTo>
                      <a:pt x="90041" y="118425"/>
                      <a:pt x="90041" y="118425"/>
                      <a:pt x="90041" y="118425"/>
                    </a:cubicBezTo>
                    <a:cubicBezTo>
                      <a:pt x="90041" y="118938"/>
                      <a:pt x="90041" y="119178"/>
                      <a:pt x="90041" y="119691"/>
                    </a:cubicBezTo>
                    <a:cubicBezTo>
                      <a:pt x="90657" y="119452"/>
                      <a:pt x="91273" y="119965"/>
                      <a:pt x="91917" y="119691"/>
                    </a:cubicBezTo>
                    <a:cubicBezTo>
                      <a:pt x="92113" y="119691"/>
                      <a:pt x="92337" y="118938"/>
                      <a:pt x="92533" y="118938"/>
                    </a:cubicBezTo>
                    <a:cubicBezTo>
                      <a:pt x="92953" y="118938"/>
                      <a:pt x="93373" y="118938"/>
                      <a:pt x="93989" y="118938"/>
                    </a:cubicBezTo>
                    <a:cubicBezTo>
                      <a:pt x="93989" y="117911"/>
                      <a:pt x="93793" y="115891"/>
                      <a:pt x="94605" y="115378"/>
                    </a:cubicBezTo>
                    <a:cubicBezTo>
                      <a:pt x="95445" y="114864"/>
                      <a:pt x="94829" y="113323"/>
                      <a:pt x="95025" y="112330"/>
                    </a:cubicBezTo>
                    <a:cubicBezTo>
                      <a:pt x="95445" y="111303"/>
                      <a:pt x="96677" y="107743"/>
                      <a:pt x="94829" y="107503"/>
                    </a:cubicBezTo>
                    <a:cubicBezTo>
                      <a:pt x="95025" y="106716"/>
                      <a:pt x="95445" y="106236"/>
                      <a:pt x="95445" y="105723"/>
                    </a:cubicBezTo>
                    <a:cubicBezTo>
                      <a:pt x="96481" y="105449"/>
                      <a:pt x="96285" y="106236"/>
                      <a:pt x="96901" y="106990"/>
                    </a:cubicBezTo>
                    <a:cubicBezTo>
                      <a:pt x="97517" y="107743"/>
                      <a:pt x="98357" y="107503"/>
                      <a:pt x="99197" y="107743"/>
                    </a:cubicBezTo>
                    <a:cubicBezTo>
                      <a:pt x="99197" y="108256"/>
                      <a:pt x="99197" y="108770"/>
                      <a:pt x="99197" y="109523"/>
                    </a:cubicBezTo>
                    <a:cubicBezTo>
                      <a:pt x="100009" y="109283"/>
                      <a:pt x="100233" y="109797"/>
                      <a:pt x="100653" y="110550"/>
                    </a:cubicBezTo>
                    <a:cubicBezTo>
                      <a:pt x="101073" y="108770"/>
                      <a:pt x="103565" y="110276"/>
                      <a:pt x="103565" y="108256"/>
                    </a:cubicBezTo>
                    <a:cubicBezTo>
                      <a:pt x="103565" y="107743"/>
                      <a:pt x="102921" y="107229"/>
                      <a:pt x="103145" y="106716"/>
                    </a:cubicBezTo>
                    <a:cubicBezTo>
                      <a:pt x="103145" y="106236"/>
                      <a:pt x="105216" y="106236"/>
                      <a:pt x="105636" y="106236"/>
                    </a:cubicBezTo>
                    <a:cubicBezTo>
                      <a:pt x="105832" y="103155"/>
                      <a:pt x="105412" y="101135"/>
                      <a:pt x="103565" y="99115"/>
                    </a:cubicBezTo>
                    <a:cubicBezTo>
                      <a:pt x="102501" y="98088"/>
                      <a:pt x="102501" y="97335"/>
                      <a:pt x="101073" y="97335"/>
                    </a:cubicBezTo>
                    <a:cubicBezTo>
                      <a:pt x="100849" y="97335"/>
                      <a:pt x="100009" y="97335"/>
                      <a:pt x="99813" y="97061"/>
                    </a:cubicBezTo>
                    <a:cubicBezTo>
                      <a:pt x="99813" y="96821"/>
                      <a:pt x="99589" y="96034"/>
                      <a:pt x="99589" y="96034"/>
                    </a:cubicBezTo>
                    <a:cubicBezTo>
                      <a:pt x="100653" y="96034"/>
                      <a:pt x="101465" y="96547"/>
                      <a:pt x="102305" y="96034"/>
                    </a:cubicBezTo>
                    <a:cubicBezTo>
                      <a:pt x="102921" y="96034"/>
                      <a:pt x="103341" y="95554"/>
                      <a:pt x="103957" y="95281"/>
                    </a:cubicBezTo>
                    <a:cubicBezTo>
                      <a:pt x="104797" y="95041"/>
                      <a:pt x="104377" y="93774"/>
                      <a:pt x="104797" y="92987"/>
                    </a:cubicBezTo>
                    <a:cubicBezTo>
                      <a:pt x="105412" y="91720"/>
                      <a:pt x="107092" y="92233"/>
                      <a:pt x="107932" y="91994"/>
                    </a:cubicBezTo>
                    <a:cubicBezTo>
                      <a:pt x="107932" y="91480"/>
                      <a:pt x="108128" y="90967"/>
                      <a:pt x="108128" y="90727"/>
                    </a:cubicBezTo>
                    <a:cubicBezTo>
                      <a:pt x="108744" y="90727"/>
                      <a:pt x="109388" y="90727"/>
                      <a:pt x="110004" y="90213"/>
                    </a:cubicBezTo>
                    <a:cubicBezTo>
                      <a:pt x="110200" y="89940"/>
                      <a:pt x="110424" y="89460"/>
                      <a:pt x="110620" y="89186"/>
                    </a:cubicBezTo>
                    <a:cubicBezTo>
                      <a:pt x="111460" y="88947"/>
                      <a:pt x="112076" y="89460"/>
                      <a:pt x="112916" y="89460"/>
                    </a:cubicBezTo>
                    <a:cubicBezTo>
                      <a:pt x="113532" y="89460"/>
                      <a:pt x="114148" y="88673"/>
                      <a:pt x="114792" y="88947"/>
                    </a:cubicBezTo>
                    <a:cubicBezTo>
                      <a:pt x="113532" y="87406"/>
                      <a:pt x="110200" y="85386"/>
                      <a:pt x="108548" y="87406"/>
                    </a:cubicBezTo>
                    <a:cubicBezTo>
                      <a:pt x="105832" y="90213"/>
                      <a:pt x="106868" y="85386"/>
                      <a:pt x="105216" y="85386"/>
                    </a:cubicBezTo>
                    <a:cubicBezTo>
                      <a:pt x="105216" y="84873"/>
                      <a:pt x="105832" y="83606"/>
                      <a:pt x="106252" y="83606"/>
                    </a:cubicBezTo>
                    <a:cubicBezTo>
                      <a:pt x="106252" y="82818"/>
                      <a:pt x="106252" y="82339"/>
                      <a:pt x="106252" y="81552"/>
                    </a:cubicBezTo>
                    <a:cubicBezTo>
                      <a:pt x="105636" y="81312"/>
                      <a:pt x="104797" y="81312"/>
                      <a:pt x="105216" y="80285"/>
                    </a:cubicBezTo>
                    <a:cubicBezTo>
                      <a:pt x="105832" y="80285"/>
                      <a:pt x="106448" y="80559"/>
                      <a:pt x="107092" y="80285"/>
                    </a:cubicBezTo>
                    <a:cubicBezTo>
                      <a:pt x="107708" y="80045"/>
                      <a:pt x="107708" y="78778"/>
                      <a:pt x="108744" y="78504"/>
                    </a:cubicBezTo>
                    <a:cubicBezTo>
                      <a:pt x="109164" y="78504"/>
                      <a:pt x="109584" y="78265"/>
                      <a:pt x="110004" y="78265"/>
                    </a:cubicBezTo>
                    <a:cubicBezTo>
                      <a:pt x="110424" y="78265"/>
                      <a:pt x="110816" y="77751"/>
                      <a:pt x="111460" y="77477"/>
                    </a:cubicBezTo>
                    <a:lnTo>
                      <a:pt x="111656" y="77477"/>
                    </a:lnTo>
                    <a:cubicBezTo>
                      <a:pt x="111236" y="76964"/>
                      <a:pt x="111040" y="76485"/>
                      <a:pt x="111040" y="75697"/>
                    </a:cubicBezTo>
                    <a:cubicBezTo>
                      <a:pt x="110816" y="74430"/>
                      <a:pt x="111880" y="73164"/>
                      <a:pt x="111656" y="72410"/>
                    </a:cubicBezTo>
                    <a:cubicBezTo>
                      <a:pt x="111040" y="71144"/>
                      <a:pt x="110620" y="70116"/>
                      <a:pt x="110004" y="68850"/>
                    </a:cubicBezTo>
                    <a:cubicBezTo>
                      <a:pt x="108548" y="66830"/>
                      <a:pt x="114792" y="66830"/>
                      <a:pt x="114988" y="66830"/>
                    </a:cubicBezTo>
                    <a:cubicBezTo>
                      <a:pt x="115408" y="62790"/>
                      <a:pt x="110200" y="65803"/>
                      <a:pt x="110816" y="62037"/>
                    </a:cubicBezTo>
                    <a:cubicBezTo>
                      <a:pt x="111880" y="61763"/>
                      <a:pt x="112916" y="62790"/>
                      <a:pt x="113728" y="61763"/>
                    </a:cubicBezTo>
                    <a:cubicBezTo>
                      <a:pt x="114372" y="61249"/>
                      <a:pt x="114792" y="60222"/>
                      <a:pt x="114988" y="59469"/>
                    </a:cubicBezTo>
                    <a:cubicBezTo>
                      <a:pt x="116640" y="59469"/>
                      <a:pt x="117060" y="59708"/>
                      <a:pt x="118096" y="58442"/>
                    </a:cubicBezTo>
                    <a:cubicBezTo>
                      <a:pt x="118936" y="57449"/>
                      <a:pt x="119776" y="56182"/>
                      <a:pt x="119776" y="54641"/>
                    </a:cubicBezTo>
                    <a:cubicBezTo>
                      <a:pt x="119972" y="52861"/>
                      <a:pt x="119132" y="53375"/>
                      <a:pt x="118096" y="53135"/>
                    </a:cubicBezTo>
                    <a:cubicBezTo>
                      <a:pt x="116864" y="52621"/>
                      <a:pt x="116864" y="51081"/>
                      <a:pt x="116864" y="49814"/>
                    </a:cubicBezTo>
                    <a:cubicBezTo>
                      <a:pt x="116864" y="49300"/>
                      <a:pt x="117060" y="48787"/>
                      <a:pt x="117060" y="48034"/>
                    </a:cubicBezTo>
                    <a:cubicBezTo>
                      <a:pt x="116864" y="48034"/>
                      <a:pt x="116444" y="48034"/>
                      <a:pt x="116444" y="48034"/>
                    </a:cubicBezTo>
                    <a:cubicBezTo>
                      <a:pt x="116444" y="48034"/>
                      <a:pt x="116864" y="48034"/>
                      <a:pt x="117060" y="48034"/>
                    </a:cubicBezTo>
                    <a:cubicBezTo>
                      <a:pt x="117060" y="47007"/>
                      <a:pt x="117060" y="46014"/>
                      <a:pt x="116248" y="45740"/>
                    </a:cubicBezTo>
                    <a:cubicBezTo>
                      <a:pt x="115604" y="45500"/>
                      <a:pt x="113532" y="46767"/>
                      <a:pt x="113952" y="44987"/>
                    </a:cubicBezTo>
                    <a:cubicBezTo>
                      <a:pt x="113952" y="43720"/>
                      <a:pt x="114568" y="43206"/>
                      <a:pt x="113532" y="41940"/>
                    </a:cubicBezTo>
                    <a:cubicBezTo>
                      <a:pt x="112916" y="41152"/>
                      <a:pt x="111656" y="41426"/>
                      <a:pt x="110816" y="41426"/>
                    </a:cubicBezTo>
                    <a:lnTo>
                      <a:pt x="110816" y="41152"/>
                    </a:lnTo>
                    <a:cubicBezTo>
                      <a:pt x="109584" y="41426"/>
                      <a:pt x="109780" y="39646"/>
                      <a:pt x="108744" y="39132"/>
                    </a:cubicBezTo>
                    <a:cubicBezTo>
                      <a:pt x="107932" y="38619"/>
                      <a:pt x="106448" y="39372"/>
                      <a:pt x="105636" y="38619"/>
                    </a:cubicBezTo>
                    <a:cubicBezTo>
                      <a:pt x="104377" y="37112"/>
                      <a:pt x="107092" y="31771"/>
                      <a:pt x="103565" y="34065"/>
                    </a:cubicBezTo>
                    <a:cubicBezTo>
                      <a:pt x="102725" y="33038"/>
                      <a:pt x="103341" y="31771"/>
                      <a:pt x="102725" y="30744"/>
                    </a:cubicBezTo>
                    <a:cubicBezTo>
                      <a:pt x="102305" y="29991"/>
                      <a:pt x="101269" y="30504"/>
                      <a:pt x="100849" y="29477"/>
                    </a:cubicBezTo>
                    <a:cubicBezTo>
                      <a:pt x="100233" y="27697"/>
                      <a:pt x="102921" y="26191"/>
                      <a:pt x="103341" y="24650"/>
                    </a:cubicBezTo>
                    <a:cubicBezTo>
                      <a:pt x="103761" y="22596"/>
                      <a:pt x="102305" y="20336"/>
                      <a:pt x="101073" y="22356"/>
                    </a:cubicBezTo>
                    <a:cubicBezTo>
                      <a:pt x="99813" y="24136"/>
                      <a:pt x="98973" y="22870"/>
                      <a:pt x="99393" y="20815"/>
                    </a:cubicBezTo>
                    <a:cubicBezTo>
                      <a:pt x="97937" y="21089"/>
                      <a:pt x="97097" y="19309"/>
                      <a:pt x="97321" y="17529"/>
                    </a:cubicBezTo>
                    <a:cubicBezTo>
                      <a:pt x="97517" y="15748"/>
                      <a:pt x="98777" y="15475"/>
                      <a:pt x="100009" y="14482"/>
                    </a:cubicBezTo>
                    <a:cubicBezTo>
                      <a:pt x="99589" y="13968"/>
                      <a:pt x="98973" y="14208"/>
                      <a:pt x="98357" y="14208"/>
                    </a:cubicBezTo>
                    <a:cubicBezTo>
                      <a:pt x="98133" y="13215"/>
                      <a:pt x="98553" y="12188"/>
                      <a:pt x="98553" y="11161"/>
                    </a:cubicBezTo>
                    <a:cubicBezTo>
                      <a:pt x="97517" y="10921"/>
                      <a:pt x="96481" y="10407"/>
                      <a:pt x="95865" y="11435"/>
                    </a:cubicBezTo>
                    <a:cubicBezTo>
                      <a:pt x="95445" y="12188"/>
                      <a:pt x="95641" y="14995"/>
                      <a:pt x="94409" y="14208"/>
                    </a:cubicBezTo>
                    <a:cubicBezTo>
                      <a:pt x="93989" y="12427"/>
                      <a:pt x="91497" y="13215"/>
                      <a:pt x="90237" y="13215"/>
                    </a:cubicBezTo>
                    <a:cubicBezTo>
                      <a:pt x="90041" y="12427"/>
                      <a:pt x="90041" y="11674"/>
                      <a:pt x="90041" y="10921"/>
                    </a:cubicBezTo>
                    <a:cubicBezTo>
                      <a:pt x="89202" y="10647"/>
                      <a:pt x="88166" y="8388"/>
                      <a:pt x="87326" y="8627"/>
                    </a:cubicBezTo>
                    <a:cubicBezTo>
                      <a:pt x="86710" y="9380"/>
                      <a:pt x="86710" y="10407"/>
                      <a:pt x="85870" y="10647"/>
                    </a:cubicBezTo>
                    <a:cubicBezTo>
                      <a:pt x="85674" y="9380"/>
                      <a:pt x="85478" y="8901"/>
                      <a:pt x="84638" y="8114"/>
                    </a:cubicBezTo>
                    <a:cubicBezTo>
                      <a:pt x="83994" y="7360"/>
                      <a:pt x="84218" y="6607"/>
                      <a:pt x="83798" y="5820"/>
                    </a:cubicBezTo>
                    <a:cubicBezTo>
                      <a:pt x="83182" y="4553"/>
                      <a:pt x="81502" y="5820"/>
                      <a:pt x="80690" y="5067"/>
                    </a:cubicBezTo>
                    <a:cubicBezTo>
                      <a:pt x="79850" y="4553"/>
                      <a:pt x="80046" y="3526"/>
                      <a:pt x="79850" y="2533"/>
                    </a:cubicBezTo>
                    <a:cubicBezTo>
                      <a:pt x="79010" y="2259"/>
                      <a:pt x="77554" y="3286"/>
                      <a:pt x="77358" y="4553"/>
                    </a:cubicBezTo>
                    <a:cubicBezTo>
                      <a:pt x="76742" y="4553"/>
                      <a:pt x="76518" y="4313"/>
                      <a:pt x="76518" y="3526"/>
                    </a:cubicBezTo>
                    <a:cubicBezTo>
                      <a:pt x="75678" y="3286"/>
                      <a:pt x="75286" y="4827"/>
                      <a:pt x="75286" y="5580"/>
                    </a:cubicBezTo>
                    <a:cubicBezTo>
                      <a:pt x="74447" y="5820"/>
                      <a:pt x="74223" y="4553"/>
                      <a:pt x="74027" y="3800"/>
                    </a:cubicBezTo>
                    <a:cubicBezTo>
                      <a:pt x="73607" y="2773"/>
                      <a:pt x="72795" y="2533"/>
                      <a:pt x="71731" y="2773"/>
                    </a:cubicBezTo>
                    <a:cubicBezTo>
                      <a:pt x="70695" y="2773"/>
                      <a:pt x="70079" y="2533"/>
                      <a:pt x="69239" y="2019"/>
                    </a:cubicBezTo>
                    <a:cubicBezTo>
                      <a:pt x="68203" y="1506"/>
                      <a:pt x="66747" y="2019"/>
                      <a:pt x="65711" y="2019"/>
                    </a:cubicBezTo>
                    <a:cubicBezTo>
                      <a:pt x="65711" y="2533"/>
                      <a:pt x="65515" y="3047"/>
                      <a:pt x="65515" y="3286"/>
                    </a:cubicBezTo>
                    <a:cubicBezTo>
                      <a:pt x="64871" y="3526"/>
                      <a:pt x="64059" y="3526"/>
                      <a:pt x="63835" y="2773"/>
                    </a:cubicBezTo>
                    <a:cubicBezTo>
                      <a:pt x="63639" y="2019"/>
                      <a:pt x="63835" y="992"/>
                      <a:pt x="63415" y="753"/>
                    </a:cubicBezTo>
                    <a:cubicBezTo>
                      <a:pt x="62799" y="0"/>
                      <a:pt x="60307" y="753"/>
                      <a:pt x="59692" y="1266"/>
                    </a:cubicBezTo>
                    <a:cubicBezTo>
                      <a:pt x="59468" y="1266"/>
                      <a:pt x="59048" y="1506"/>
                      <a:pt x="58852" y="1506"/>
                    </a:cubicBezTo>
                    <a:lnTo>
                      <a:pt x="58852" y="1506"/>
                    </a:lnTo>
                    <a:cubicBezTo>
                      <a:pt x="59048" y="1780"/>
                      <a:pt x="59048" y="1780"/>
                      <a:pt x="59272" y="1780"/>
                    </a:cubicBezTo>
                    <a:cubicBezTo>
                      <a:pt x="59468" y="3286"/>
                      <a:pt x="58656" y="4553"/>
                      <a:pt x="58852" y="5820"/>
                    </a:cubicBezTo>
                    <a:cubicBezTo>
                      <a:pt x="59888" y="5820"/>
                      <a:pt x="60727" y="5820"/>
                      <a:pt x="61539" y="5820"/>
                    </a:cubicBezTo>
                    <a:cubicBezTo>
                      <a:pt x="61539" y="6094"/>
                      <a:pt x="61539" y="6094"/>
                      <a:pt x="61539" y="6333"/>
                    </a:cubicBezTo>
                    <a:cubicBezTo>
                      <a:pt x="61343" y="6333"/>
                      <a:pt x="61343" y="6607"/>
                      <a:pt x="61147" y="6607"/>
                    </a:cubicBezTo>
                    <a:cubicBezTo>
                      <a:pt x="60503" y="6607"/>
                      <a:pt x="59692" y="7600"/>
                      <a:pt x="59272" y="8114"/>
                    </a:cubicBezTo>
                    <a:cubicBezTo>
                      <a:pt x="58852" y="7600"/>
                      <a:pt x="58236" y="7874"/>
                      <a:pt x="57592" y="7874"/>
                    </a:cubicBezTo>
                    <a:lnTo>
                      <a:pt x="57592" y="8114"/>
                    </a:lnTo>
                    <a:cubicBezTo>
                      <a:pt x="56556" y="8114"/>
                      <a:pt x="56164" y="9141"/>
                      <a:pt x="55940" y="10407"/>
                    </a:cubicBezTo>
                    <a:cubicBezTo>
                      <a:pt x="54680" y="10407"/>
                      <a:pt x="52804" y="10647"/>
                      <a:pt x="51572" y="9894"/>
                    </a:cubicBezTo>
                    <a:cubicBezTo>
                      <a:pt x="49920" y="9141"/>
                      <a:pt x="50956" y="6847"/>
                      <a:pt x="50956" y="5067"/>
                    </a:cubicBezTo>
                    <a:cubicBezTo>
                      <a:pt x="49920" y="5067"/>
                      <a:pt x="48660" y="4827"/>
                      <a:pt x="47624" y="4827"/>
                    </a:cubicBezTo>
                    <a:cubicBezTo>
                      <a:pt x="47008" y="5067"/>
                      <a:pt x="46364" y="5067"/>
                      <a:pt x="45944" y="5306"/>
                    </a:cubicBezTo>
                    <a:cubicBezTo>
                      <a:pt x="45328" y="5580"/>
                      <a:pt x="45132" y="6094"/>
                      <a:pt x="44517" y="6333"/>
                    </a:cubicBezTo>
                    <a:cubicBezTo>
                      <a:pt x="43873" y="6607"/>
                      <a:pt x="43453" y="6607"/>
                      <a:pt x="42837" y="6607"/>
                    </a:cubicBezTo>
                    <a:cubicBezTo>
                      <a:pt x="41801" y="6607"/>
                      <a:pt x="42025" y="6607"/>
                      <a:pt x="41381" y="7360"/>
                    </a:cubicBezTo>
                    <a:cubicBezTo>
                      <a:pt x="40569" y="8114"/>
                      <a:pt x="39925" y="8627"/>
                      <a:pt x="39085" y="9141"/>
                    </a:cubicBezTo>
                    <a:cubicBezTo>
                      <a:pt x="39085" y="10407"/>
                      <a:pt x="36397" y="9654"/>
                      <a:pt x="35557" y="9654"/>
                    </a:cubicBezTo>
                    <a:cubicBezTo>
                      <a:pt x="33905" y="9654"/>
                      <a:pt x="33289" y="9141"/>
                      <a:pt x="32225" y="7600"/>
                    </a:cubicBezTo>
                    <a:cubicBezTo>
                      <a:pt x="32029" y="7087"/>
                      <a:pt x="31413" y="5820"/>
                      <a:pt x="30993" y="5580"/>
                    </a:cubicBezTo>
                    <a:cubicBezTo>
                      <a:pt x="30573" y="5306"/>
                      <a:pt x="29538" y="5580"/>
                      <a:pt x="29118" y="5580"/>
                    </a:cubicBezTo>
                    <a:cubicBezTo>
                      <a:pt x="28502" y="5580"/>
                      <a:pt x="27886" y="5306"/>
                      <a:pt x="27466" y="5067"/>
                    </a:cubicBezTo>
                    <a:cubicBezTo>
                      <a:pt x="26822" y="5067"/>
                      <a:pt x="26430" y="4827"/>
                      <a:pt x="26206" y="5820"/>
                    </a:cubicBezTo>
                    <a:cubicBezTo>
                      <a:pt x="25590" y="6094"/>
                      <a:pt x="25366" y="5580"/>
                      <a:pt x="24946" y="5306"/>
                    </a:cubicBezTo>
                    <a:cubicBezTo>
                      <a:pt x="24330" y="5067"/>
                      <a:pt x="24554" y="5067"/>
                      <a:pt x="23910" y="5306"/>
                    </a:cubicBezTo>
                    <a:cubicBezTo>
                      <a:pt x="23098" y="5580"/>
                      <a:pt x="22258" y="6094"/>
                      <a:pt x="21222" y="5306"/>
                    </a:cubicBezTo>
                    <a:cubicBezTo>
                      <a:pt x="20998" y="5306"/>
                      <a:pt x="20606" y="4553"/>
                      <a:pt x="20186" y="4313"/>
                    </a:cubicBezTo>
                    <a:cubicBezTo>
                      <a:pt x="19766" y="4313"/>
                      <a:pt x="19570" y="5067"/>
                      <a:pt x="19346" y="5067"/>
                    </a:cubicBezTo>
                    <a:cubicBezTo>
                      <a:pt x="17890" y="5820"/>
                      <a:pt x="17890" y="4553"/>
                      <a:pt x="17694" y="3286"/>
                    </a:cubicBezTo>
                    <a:cubicBezTo>
                      <a:pt x="16854" y="3286"/>
                      <a:pt x="16238" y="5067"/>
                      <a:pt x="16014" y="5820"/>
                    </a:cubicBezTo>
                    <a:cubicBezTo>
                      <a:pt x="15174" y="5820"/>
                      <a:pt x="15398" y="3526"/>
                      <a:pt x="15174" y="2773"/>
                    </a:cubicBezTo>
                    <a:cubicBezTo>
                      <a:pt x="14363" y="992"/>
                      <a:pt x="14363" y="3800"/>
                      <a:pt x="14363" y="4553"/>
                    </a:cubicBezTo>
                    <a:cubicBezTo>
                      <a:pt x="14139" y="6094"/>
                      <a:pt x="13943" y="6847"/>
                      <a:pt x="13747" y="8114"/>
                    </a:cubicBezTo>
                    <a:cubicBezTo>
                      <a:pt x="13327" y="9141"/>
                      <a:pt x="13523" y="10647"/>
                      <a:pt x="12907" y="11674"/>
                    </a:cubicBezTo>
                    <a:cubicBezTo>
                      <a:pt x="11031" y="11674"/>
                      <a:pt x="8959" y="11435"/>
                      <a:pt x="6859" y="11435"/>
                    </a:cubicBezTo>
                    <a:cubicBezTo>
                      <a:pt x="6467" y="11435"/>
                      <a:pt x="5823" y="11435"/>
                      <a:pt x="5431" y="11435"/>
                    </a:cubicBezTo>
                    <a:cubicBezTo>
                      <a:pt x="5207" y="11161"/>
                      <a:pt x="4787" y="10647"/>
                      <a:pt x="4591" y="10647"/>
                    </a:cubicBezTo>
                    <a:cubicBezTo>
                      <a:pt x="3751" y="10921"/>
                      <a:pt x="4171" y="11435"/>
                      <a:pt x="3555" y="11674"/>
                    </a:cubicBezTo>
                    <a:cubicBezTo>
                      <a:pt x="3331" y="11948"/>
                      <a:pt x="2715" y="11948"/>
                      <a:pt x="2295" y="11948"/>
                    </a:cubicBezTo>
                    <a:cubicBezTo>
                      <a:pt x="2099" y="12427"/>
                      <a:pt x="1679" y="12427"/>
                      <a:pt x="1455" y="12941"/>
                    </a:cubicBezTo>
                    <a:cubicBezTo>
                      <a:pt x="1259" y="13694"/>
                      <a:pt x="1679" y="14482"/>
                      <a:pt x="1035" y="14995"/>
                    </a:cubicBezTo>
                    <a:cubicBezTo>
                      <a:pt x="839" y="15748"/>
                      <a:pt x="643" y="16502"/>
                      <a:pt x="419" y="17529"/>
                    </a:cubicBezTo>
                    <a:cubicBezTo>
                      <a:pt x="0" y="20062"/>
                      <a:pt x="0" y="20062"/>
                      <a:pt x="0" y="20062"/>
                    </a:cubicBezTo>
                    <a:cubicBezTo>
                      <a:pt x="643" y="20576"/>
                      <a:pt x="2099" y="20576"/>
                      <a:pt x="2911" y="20815"/>
                    </a:cubicBezTo>
                    <a:cubicBezTo>
                      <a:pt x="4591" y="20815"/>
                      <a:pt x="4171" y="19035"/>
                      <a:pt x="4787" y="17768"/>
                    </a:cubicBezTo>
                    <a:cubicBezTo>
                      <a:pt x="5627" y="16502"/>
                      <a:pt x="7083" y="17529"/>
                      <a:pt x="8315" y="17015"/>
                    </a:cubicBezTo>
                    <a:cubicBezTo>
                      <a:pt x="8539" y="17015"/>
                      <a:pt x="9351" y="16262"/>
                      <a:pt x="9771" y="15988"/>
                    </a:cubicBezTo>
                    <a:cubicBezTo>
                      <a:pt x="10191" y="15748"/>
                      <a:pt x="10415" y="14721"/>
                      <a:pt x="11227" y="14995"/>
                    </a:cubicBezTo>
                    <a:cubicBezTo>
                      <a:pt x="10835" y="15475"/>
                      <a:pt x="10835" y="16776"/>
                      <a:pt x="10611" y="17015"/>
                    </a:cubicBezTo>
                    <a:cubicBezTo>
                      <a:pt x="10191" y="17529"/>
                      <a:pt x="9575" y="17289"/>
                      <a:pt x="8959" y="17529"/>
                    </a:cubicBezTo>
                    <a:cubicBezTo>
                      <a:pt x="8735" y="17768"/>
                      <a:pt x="8315" y="18556"/>
                      <a:pt x="7923" y="18796"/>
                    </a:cubicBezTo>
                    <a:cubicBezTo>
                      <a:pt x="7279" y="19309"/>
                      <a:pt x="7279" y="19309"/>
                      <a:pt x="6467" y="19309"/>
                    </a:cubicBezTo>
                    <a:cubicBezTo>
                      <a:pt x="5823" y="19309"/>
                      <a:pt x="5627" y="19309"/>
                      <a:pt x="5627" y="19549"/>
                    </a:cubicBezTo>
                    <a:cubicBezTo>
                      <a:pt x="5431" y="19549"/>
                      <a:pt x="5431" y="19823"/>
                      <a:pt x="5431" y="20062"/>
                    </a:cubicBezTo>
                    <a:cubicBezTo>
                      <a:pt x="5011" y="20815"/>
                      <a:pt x="5207" y="22870"/>
                      <a:pt x="5207" y="23623"/>
                    </a:cubicBezTo>
                    <a:cubicBezTo>
                      <a:pt x="5823" y="23383"/>
                      <a:pt x="6467" y="23623"/>
                      <a:pt x="6663" y="24650"/>
                    </a:cubicBezTo>
                    <a:cubicBezTo>
                      <a:pt x="6859" y="25677"/>
                      <a:pt x="6243" y="24890"/>
                      <a:pt x="5823" y="25917"/>
                    </a:cubicBezTo>
                    <a:cubicBezTo>
                      <a:pt x="6467" y="25917"/>
                      <a:pt x="7279" y="26191"/>
                      <a:pt x="7923" y="26670"/>
                    </a:cubicBezTo>
                    <a:cubicBezTo>
                      <a:pt x="8959" y="27184"/>
                      <a:pt x="7279" y="27937"/>
                      <a:pt x="7503" y="29238"/>
                    </a:cubicBezTo>
                    <a:cubicBezTo>
                      <a:pt x="8119" y="29238"/>
                      <a:pt x="8119" y="27937"/>
                      <a:pt x="8959" y="27937"/>
                    </a:cubicBezTo>
                    <a:cubicBezTo>
                      <a:pt x="8959" y="28724"/>
                      <a:pt x="8959" y="28964"/>
                      <a:pt x="8539" y="29477"/>
                    </a:cubicBezTo>
                    <a:cubicBezTo>
                      <a:pt x="8315" y="29991"/>
                      <a:pt x="7699" y="29717"/>
                      <a:pt x="8119" y="30504"/>
                    </a:cubicBezTo>
                    <a:cubicBezTo>
                      <a:pt x="8735" y="30231"/>
                      <a:pt x="9351" y="28724"/>
                      <a:pt x="10191" y="29238"/>
                    </a:cubicBezTo>
                    <a:lnTo>
                      <a:pt x="10191" y="29477"/>
                    </a:lnTo>
                    <a:cubicBezTo>
                      <a:pt x="9155" y="29717"/>
                      <a:pt x="9575" y="31497"/>
                      <a:pt x="8539" y="31497"/>
                    </a:cubicBezTo>
                    <a:cubicBezTo>
                      <a:pt x="9155" y="32285"/>
                      <a:pt x="9575" y="32764"/>
                      <a:pt x="9771" y="33791"/>
                    </a:cubicBezTo>
                    <a:cubicBezTo>
                      <a:pt x="11031" y="33791"/>
                      <a:pt x="12291" y="36085"/>
                      <a:pt x="13327" y="36838"/>
                    </a:cubicBezTo>
                    <a:cubicBezTo>
                      <a:pt x="14559" y="37626"/>
                      <a:pt x="15594" y="38379"/>
                      <a:pt x="16854" y="39646"/>
                    </a:cubicBezTo>
                    <a:cubicBezTo>
                      <a:pt x="17274" y="40159"/>
                      <a:pt x="17890" y="40673"/>
                      <a:pt x="18310" y="41152"/>
                    </a:cubicBezTo>
                    <a:cubicBezTo>
                      <a:pt x="18926" y="41940"/>
                      <a:pt x="19346" y="42693"/>
                      <a:pt x="20186" y="43206"/>
                    </a:cubicBezTo>
                    <a:cubicBezTo>
                      <a:pt x="21222" y="43446"/>
                      <a:pt x="23098" y="42693"/>
                      <a:pt x="23098" y="44987"/>
                    </a:cubicBezTo>
                    <a:cubicBezTo>
                      <a:pt x="23490" y="44987"/>
                      <a:pt x="24134" y="44987"/>
                      <a:pt x="24330" y="44747"/>
                    </a:cubicBezTo>
                    <a:cubicBezTo>
                      <a:pt x="24330" y="43720"/>
                      <a:pt x="26626" y="44747"/>
                      <a:pt x="27466" y="44747"/>
                    </a:cubicBezTo>
                    <a:cubicBezTo>
                      <a:pt x="28082" y="44747"/>
                      <a:pt x="28922" y="45226"/>
                      <a:pt x="29734" y="45226"/>
                    </a:cubicBezTo>
                    <a:cubicBezTo>
                      <a:pt x="30377" y="44987"/>
                      <a:pt x="30573" y="44747"/>
                      <a:pt x="31413" y="44747"/>
                    </a:cubicBezTo>
                    <a:cubicBezTo>
                      <a:pt x="31413" y="44473"/>
                      <a:pt x="31413" y="44473"/>
                      <a:pt x="31413" y="44233"/>
                    </a:cubicBezTo>
                    <a:cubicBezTo>
                      <a:pt x="32645" y="43206"/>
                      <a:pt x="34101" y="44233"/>
                      <a:pt x="35557" y="43720"/>
                    </a:cubicBezTo>
                    <a:cubicBezTo>
                      <a:pt x="36201" y="43206"/>
                      <a:pt x="36397" y="42179"/>
                      <a:pt x="37237" y="41940"/>
                    </a:cubicBezTo>
                    <a:cubicBezTo>
                      <a:pt x="37629" y="41940"/>
                      <a:pt x="38469" y="42453"/>
                      <a:pt x="39085" y="42179"/>
                    </a:cubicBezTo>
                    <a:cubicBezTo>
                      <a:pt x="39309" y="41940"/>
                      <a:pt x="39925" y="40673"/>
                      <a:pt x="39505" y="40673"/>
                    </a:cubicBezTo>
                    <a:cubicBezTo>
                      <a:pt x="39085" y="40673"/>
                      <a:pt x="38889" y="40673"/>
                      <a:pt x="38469" y="40673"/>
                    </a:cubicBezTo>
                    <a:cubicBezTo>
                      <a:pt x="38469" y="39885"/>
                      <a:pt x="39085" y="39372"/>
                      <a:pt x="39729" y="39646"/>
                    </a:cubicBezTo>
                    <a:cubicBezTo>
                      <a:pt x="40569" y="40159"/>
                      <a:pt x="39925" y="41152"/>
                      <a:pt x="41185" y="40399"/>
                    </a:cubicBezTo>
                    <a:cubicBezTo>
                      <a:pt x="41185" y="38619"/>
                      <a:pt x="42837" y="37865"/>
                      <a:pt x="43873" y="38105"/>
                    </a:cubicBezTo>
                    <a:cubicBezTo>
                      <a:pt x="43873" y="39646"/>
                      <a:pt x="45132" y="39885"/>
                      <a:pt x="46168" y="39132"/>
                    </a:cubicBezTo>
                    <a:cubicBezTo>
                      <a:pt x="45748" y="39646"/>
                      <a:pt x="45552" y="40159"/>
                      <a:pt x="45132" y="40673"/>
                    </a:cubicBezTo>
                    <a:cubicBezTo>
                      <a:pt x="44713" y="41152"/>
                      <a:pt x="44293" y="41152"/>
                      <a:pt x="44097" y="42179"/>
                    </a:cubicBezTo>
                    <a:cubicBezTo>
                      <a:pt x="43453" y="43446"/>
                      <a:pt x="43061" y="44747"/>
                      <a:pt x="42837" y="46527"/>
                    </a:cubicBezTo>
                    <a:cubicBezTo>
                      <a:pt x="42025" y="46767"/>
                      <a:pt x="41185" y="48273"/>
                      <a:pt x="40345" y="49300"/>
                    </a:cubicBezTo>
                    <a:cubicBezTo>
                      <a:pt x="39925" y="49574"/>
                      <a:pt x="39309" y="50054"/>
                      <a:pt x="38889" y="50567"/>
                    </a:cubicBezTo>
                    <a:cubicBezTo>
                      <a:pt x="38693" y="51081"/>
                      <a:pt x="38889" y="51834"/>
                      <a:pt x="38693" y="52348"/>
                    </a:cubicBezTo>
                    <a:cubicBezTo>
                      <a:pt x="37853" y="52348"/>
                      <a:pt x="37237" y="52108"/>
                      <a:pt x="36397" y="52108"/>
                    </a:cubicBezTo>
                    <a:cubicBezTo>
                      <a:pt x="35977" y="52348"/>
                      <a:pt x="36397" y="52861"/>
                      <a:pt x="35781" y="52621"/>
                    </a:cubicBezTo>
                    <a:cubicBezTo>
                      <a:pt x="35361" y="52348"/>
                      <a:pt x="35557" y="51834"/>
                      <a:pt x="34941" y="51594"/>
                    </a:cubicBezTo>
                    <a:cubicBezTo>
                      <a:pt x="34745" y="51320"/>
                      <a:pt x="34101" y="51594"/>
                      <a:pt x="33905" y="51594"/>
                    </a:cubicBezTo>
                    <a:cubicBezTo>
                      <a:pt x="33485" y="51834"/>
                      <a:pt x="33065" y="52108"/>
                      <a:pt x="32449" y="52621"/>
                    </a:cubicBezTo>
                    <a:cubicBezTo>
                      <a:pt x="32869" y="52621"/>
                      <a:pt x="33289" y="52621"/>
                      <a:pt x="33709" y="52621"/>
                    </a:cubicBezTo>
                    <a:cubicBezTo>
                      <a:pt x="33485" y="53614"/>
                      <a:pt x="32029" y="54402"/>
                      <a:pt x="32029" y="55395"/>
                    </a:cubicBezTo>
                    <a:cubicBezTo>
                      <a:pt x="31805" y="55395"/>
                      <a:pt x="31413" y="55669"/>
                      <a:pt x="31189" y="55669"/>
                    </a:cubicBezTo>
                    <a:cubicBezTo>
                      <a:pt x="31189" y="55669"/>
                      <a:pt x="31189" y="55669"/>
                      <a:pt x="31189" y="55908"/>
                    </a:cubicBezTo>
                    <a:cubicBezTo>
                      <a:pt x="30993" y="55908"/>
                      <a:pt x="30769" y="55908"/>
                      <a:pt x="30573" y="55669"/>
                    </a:cubicBezTo>
                    <a:cubicBezTo>
                      <a:pt x="30769" y="53888"/>
                      <a:pt x="28922" y="54915"/>
                      <a:pt x="28278" y="55395"/>
                    </a:cubicBezTo>
                    <a:cubicBezTo>
                      <a:pt x="28278" y="55669"/>
                      <a:pt x="28278" y="55908"/>
                      <a:pt x="28278" y="56182"/>
                    </a:cubicBezTo>
                    <a:cubicBezTo>
                      <a:pt x="28082" y="56182"/>
                      <a:pt x="27886" y="56182"/>
                      <a:pt x="27662" y="56182"/>
                    </a:cubicBezTo>
                    <a:cubicBezTo>
                      <a:pt x="27242" y="56422"/>
                      <a:pt x="26626" y="55908"/>
                      <a:pt x="26822" y="56935"/>
                    </a:cubicBezTo>
                    <a:cubicBezTo>
                      <a:pt x="26822" y="57175"/>
                      <a:pt x="26626" y="57175"/>
                      <a:pt x="26430" y="57175"/>
                    </a:cubicBezTo>
                    <a:cubicBezTo>
                      <a:pt x="26430" y="56935"/>
                      <a:pt x="26206" y="56422"/>
                      <a:pt x="26206" y="56182"/>
                    </a:cubicBezTo>
                    <a:cubicBezTo>
                      <a:pt x="25170" y="55908"/>
                      <a:pt x="24134" y="56422"/>
                      <a:pt x="23098" y="56422"/>
                    </a:cubicBezTo>
                    <a:lnTo>
                      <a:pt x="23294" y="56422"/>
                    </a:lnTo>
                    <a:cubicBezTo>
                      <a:pt x="23490" y="56661"/>
                      <a:pt x="23490" y="57175"/>
                      <a:pt x="23294" y="57449"/>
                    </a:cubicBezTo>
                    <a:cubicBezTo>
                      <a:pt x="22454" y="57962"/>
                      <a:pt x="22454" y="56661"/>
                      <a:pt x="21838" y="56422"/>
                    </a:cubicBezTo>
                    <a:cubicBezTo>
                      <a:pt x="21418" y="56422"/>
                      <a:pt x="20802" y="56935"/>
                      <a:pt x="20382" y="56935"/>
                    </a:cubicBezTo>
                    <a:cubicBezTo>
                      <a:pt x="19766" y="57175"/>
                      <a:pt x="19150" y="57175"/>
                      <a:pt x="18506" y="57449"/>
                    </a:cubicBezTo>
                    <a:cubicBezTo>
                      <a:pt x="18086" y="57689"/>
                      <a:pt x="17890" y="58202"/>
                      <a:pt x="17470" y="58442"/>
                    </a:cubicBezTo>
                    <a:cubicBezTo>
                      <a:pt x="17470" y="57689"/>
                      <a:pt x="18310" y="57962"/>
                      <a:pt x="18310" y="56935"/>
                    </a:cubicBezTo>
                    <a:cubicBezTo>
                      <a:pt x="16238" y="57175"/>
                      <a:pt x="18086" y="54915"/>
                      <a:pt x="18506" y="53614"/>
                    </a:cubicBezTo>
                    <a:cubicBezTo>
                      <a:pt x="17890" y="54128"/>
                      <a:pt x="17470" y="53614"/>
                      <a:pt x="16854" y="53614"/>
                    </a:cubicBezTo>
                    <a:cubicBezTo>
                      <a:pt x="16434" y="53888"/>
                      <a:pt x="16014" y="54402"/>
                      <a:pt x="15594" y="54402"/>
                    </a:cubicBezTo>
                    <a:cubicBezTo>
                      <a:pt x="14783" y="54128"/>
                      <a:pt x="14363" y="53375"/>
                      <a:pt x="15174" y="52621"/>
                    </a:cubicBezTo>
                    <a:cubicBezTo>
                      <a:pt x="15594" y="52348"/>
                      <a:pt x="16238" y="52861"/>
                      <a:pt x="16238" y="51834"/>
                    </a:cubicBezTo>
                    <a:cubicBezTo>
                      <a:pt x="15594" y="51834"/>
                      <a:pt x="14979" y="51594"/>
                      <a:pt x="14559" y="52108"/>
                    </a:cubicBezTo>
                    <a:cubicBezTo>
                      <a:pt x="14139" y="52348"/>
                      <a:pt x="14559" y="52861"/>
                      <a:pt x="14363" y="53135"/>
                    </a:cubicBezTo>
                    <a:cubicBezTo>
                      <a:pt x="14139" y="53614"/>
                      <a:pt x="13943" y="53614"/>
                      <a:pt x="13747" y="54128"/>
                    </a:cubicBezTo>
                    <a:cubicBezTo>
                      <a:pt x="11871" y="54915"/>
                      <a:pt x="14363" y="58202"/>
                      <a:pt x="14783" y="59469"/>
                    </a:cubicBezTo>
                    <a:cubicBezTo>
                      <a:pt x="15398" y="60496"/>
                      <a:pt x="15594" y="61523"/>
                      <a:pt x="16238" y="62516"/>
                    </a:cubicBezTo>
                    <a:cubicBezTo>
                      <a:pt x="17470" y="65049"/>
                      <a:pt x="19150" y="67069"/>
                      <a:pt x="20382" y="69363"/>
                    </a:cubicBezTo>
                    <a:cubicBezTo>
                      <a:pt x="21222" y="70630"/>
                      <a:pt x="21418" y="71383"/>
                      <a:pt x="22454" y="72171"/>
                    </a:cubicBezTo>
                    <a:cubicBezTo>
                      <a:pt x="23490" y="73164"/>
                      <a:pt x="23910" y="74191"/>
                      <a:pt x="24946" y="75218"/>
                    </a:cubicBezTo>
                    <a:cubicBezTo>
                      <a:pt x="25786" y="76211"/>
                      <a:pt x="26430" y="76964"/>
                      <a:pt x="27046" y="78265"/>
                    </a:cubicBezTo>
                    <a:cubicBezTo>
                      <a:pt x="27466" y="79258"/>
                      <a:pt x="27886" y="80285"/>
                      <a:pt x="28922" y="80045"/>
                    </a:cubicBezTo>
                    <a:cubicBezTo>
                      <a:pt x="28698" y="80285"/>
                      <a:pt x="28698" y="80285"/>
                      <a:pt x="28502" y="80559"/>
                    </a:cubicBezTo>
                    <a:cubicBezTo>
                      <a:pt x="28698" y="83092"/>
                      <a:pt x="31189" y="85626"/>
                      <a:pt x="32645" y="87166"/>
                    </a:cubicBezTo>
                    <a:cubicBezTo>
                      <a:pt x="33485" y="88159"/>
                      <a:pt x="34101" y="89186"/>
                      <a:pt x="34941" y="89940"/>
                    </a:cubicBezTo>
                    <a:cubicBezTo>
                      <a:pt x="35781" y="90727"/>
                      <a:pt x="36201" y="90727"/>
                      <a:pt x="36593" y="91480"/>
                    </a:cubicBezTo>
                    <a:cubicBezTo>
                      <a:pt x="37013" y="92233"/>
                      <a:pt x="37433" y="92747"/>
                      <a:pt x="37853" y="93261"/>
                    </a:cubicBezTo>
                    <a:cubicBezTo>
                      <a:pt x="38693" y="94288"/>
                      <a:pt x="39729" y="94527"/>
                      <a:pt x="40569" y="95554"/>
                    </a:cubicBezTo>
                    <a:cubicBezTo>
                      <a:pt x="41185" y="96034"/>
                      <a:pt x="41381" y="96821"/>
                      <a:pt x="41801" y="97061"/>
                    </a:cubicBezTo>
                    <a:cubicBezTo>
                      <a:pt x="42417" y="97574"/>
                      <a:pt x="42641" y="97574"/>
                      <a:pt x="43257" y="97574"/>
                    </a:cubicBezTo>
                    <a:cubicBezTo>
                      <a:pt x="44517" y="97848"/>
                      <a:pt x="44909" y="99629"/>
                      <a:pt x="46168" y="99355"/>
                    </a:cubicBezTo>
                    <a:cubicBezTo>
                      <a:pt x="46588" y="99355"/>
                      <a:pt x="46784" y="98841"/>
                      <a:pt x="47428" y="98841"/>
                    </a:cubicBezTo>
                    <a:cubicBezTo>
                      <a:pt x="48044" y="98841"/>
                      <a:pt x="48240" y="99355"/>
                      <a:pt x="48884" y="99629"/>
                    </a:cubicBezTo>
                    <a:cubicBezTo>
                      <a:pt x="49500" y="99355"/>
                      <a:pt x="50536" y="99868"/>
                      <a:pt x="51152" y="100621"/>
                    </a:cubicBezTo>
                    <a:cubicBezTo>
                      <a:pt x="51768" y="99868"/>
                      <a:pt x="52804" y="99629"/>
                      <a:pt x="53028" y="99115"/>
                    </a:cubicBezTo>
                    <a:cubicBezTo>
                      <a:pt x="54064" y="99115"/>
                      <a:pt x="55100" y="99355"/>
                      <a:pt x="55940" y="98601"/>
                    </a:cubicBezTo>
                    <a:cubicBezTo>
                      <a:pt x="56780" y="98328"/>
                      <a:pt x="56780" y="97848"/>
                      <a:pt x="57592" y="97574"/>
                    </a:cubicBezTo>
                    <a:cubicBezTo>
                      <a:pt x="58236" y="97574"/>
                      <a:pt x="58656" y="97848"/>
                      <a:pt x="59272" y="97848"/>
                    </a:cubicBezTo>
                    <a:cubicBezTo>
                      <a:pt x="59692" y="96821"/>
                      <a:pt x="60083" y="96308"/>
                      <a:pt x="61147" y="96034"/>
                    </a:cubicBezTo>
                    <a:cubicBezTo>
                      <a:pt x="61763" y="96034"/>
                      <a:pt x="63219" y="96308"/>
                      <a:pt x="63219" y="95041"/>
                    </a:cubicBezTo>
                    <a:cubicBezTo>
                      <a:pt x="62603" y="95281"/>
                      <a:pt x="61763" y="95041"/>
                      <a:pt x="61539" y="96034"/>
                    </a:cubicBezTo>
                    <a:cubicBezTo>
                      <a:pt x="60923" y="94767"/>
                      <a:pt x="63219" y="94288"/>
                      <a:pt x="63835" y="94288"/>
                    </a:cubicBezTo>
                    <a:cubicBezTo>
                      <a:pt x="64871" y="94527"/>
                      <a:pt x="65907" y="94767"/>
                      <a:pt x="66971" y="94014"/>
                    </a:cubicBezTo>
                    <a:cubicBezTo>
                      <a:pt x="67363" y="92987"/>
                      <a:pt x="68203" y="93261"/>
                      <a:pt x="69043" y="92987"/>
                    </a:cubicBezTo>
                    <a:cubicBezTo>
                      <a:pt x="69883" y="92987"/>
                      <a:pt x="70499" y="92507"/>
                      <a:pt x="71115" y="91994"/>
                    </a:cubicBezTo>
                    <a:cubicBezTo>
                      <a:pt x="71955" y="91480"/>
                      <a:pt x="72375" y="90453"/>
                      <a:pt x="73187" y="90453"/>
                    </a:cubicBezTo>
                    <a:cubicBezTo>
                      <a:pt x="73411" y="89940"/>
                      <a:pt x="73411" y="89460"/>
                      <a:pt x="73411" y="89186"/>
                    </a:cubicBezTo>
                    <a:lnTo>
                      <a:pt x="73607" y="88947"/>
                    </a:lnTo>
                    <a:cubicBezTo>
                      <a:pt x="74447" y="87166"/>
                      <a:pt x="75286" y="86139"/>
                      <a:pt x="76518" y="84599"/>
                    </a:cubicBezTo>
                    <a:cubicBezTo>
                      <a:pt x="77778" y="83332"/>
                      <a:pt x="77358" y="81552"/>
                      <a:pt x="77554" y="79532"/>
                    </a:cubicBezTo>
                    <a:cubicBezTo>
                      <a:pt x="78394" y="79532"/>
                      <a:pt x="77974" y="77477"/>
                      <a:pt x="77974" y="76724"/>
                    </a:cubicBezTo>
                    <a:cubicBezTo>
                      <a:pt x="77974" y="76211"/>
                      <a:pt x="78198" y="75457"/>
                      <a:pt x="77974" y="74944"/>
                    </a:cubicBezTo>
                    <a:cubicBezTo>
                      <a:pt x="77974" y="74430"/>
                      <a:pt x="77554" y="74191"/>
                      <a:pt x="77554" y="73677"/>
                    </a:cubicBezTo>
                    <a:cubicBezTo>
                      <a:pt x="77358" y="72650"/>
                      <a:pt x="77554" y="71657"/>
                      <a:pt x="77974" y="70870"/>
                    </a:cubicBezTo>
                    <a:cubicBezTo>
                      <a:pt x="78394" y="70116"/>
                      <a:pt x="79010" y="69603"/>
                      <a:pt x="79234" y="68850"/>
                    </a:cubicBezTo>
                    <a:cubicBezTo>
                      <a:pt x="79430" y="68576"/>
                      <a:pt x="79430" y="68576"/>
                      <a:pt x="79654" y="68336"/>
                    </a:cubicBezTo>
                    <a:cubicBezTo>
                      <a:pt x="79010" y="68336"/>
                      <a:pt x="78394" y="68097"/>
                      <a:pt x="77974" y="67823"/>
                    </a:cubicBezTo>
                    <a:cubicBezTo>
                      <a:pt x="78814" y="67309"/>
                      <a:pt x="78814" y="66556"/>
                      <a:pt x="79010" y="65529"/>
                    </a:cubicBezTo>
                    <a:cubicBezTo>
                      <a:pt x="80046" y="65289"/>
                      <a:pt x="80270" y="66556"/>
                      <a:pt x="81110" y="66556"/>
                    </a:cubicBezTo>
                    <a:cubicBezTo>
                      <a:pt x="81922" y="66556"/>
                      <a:pt x="81726" y="65529"/>
                      <a:pt x="82762" y="65803"/>
                    </a:cubicBezTo>
                    <a:cubicBezTo>
                      <a:pt x="82762" y="65529"/>
                      <a:pt x="82762" y="65289"/>
                      <a:pt x="82762" y="65289"/>
                    </a:cubicBezTo>
                    <a:cubicBezTo>
                      <a:pt x="82146" y="65049"/>
                      <a:pt x="81502" y="65289"/>
                      <a:pt x="80886" y="65049"/>
                    </a:cubicBezTo>
                    <a:cubicBezTo>
                      <a:pt x="81110" y="64536"/>
                      <a:pt x="81502" y="64536"/>
                      <a:pt x="82146" y="64536"/>
                    </a:cubicBezTo>
                    <a:cubicBezTo>
                      <a:pt x="82538" y="61763"/>
                      <a:pt x="85478" y="64776"/>
                      <a:pt x="86290" y="65289"/>
                    </a:cubicBezTo>
                    <a:cubicBezTo>
                      <a:pt x="87326" y="66316"/>
                      <a:pt x="89818" y="66042"/>
                      <a:pt x="91077" y="65289"/>
                    </a:cubicBezTo>
                    <a:cubicBezTo>
                      <a:pt x="91273" y="65289"/>
                      <a:pt x="91273" y="65289"/>
                      <a:pt x="91273" y="65289"/>
                    </a:cubicBezTo>
                    <a:cubicBezTo>
                      <a:pt x="91273" y="65289"/>
                      <a:pt x="91273" y="65289"/>
                      <a:pt x="91077" y="65289"/>
                    </a:cubicBezTo>
                    <a:cubicBezTo>
                      <a:pt x="90657" y="65529"/>
                      <a:pt x="89818" y="67069"/>
                      <a:pt x="89202" y="67309"/>
                    </a:cubicBezTo>
                    <a:cubicBezTo>
                      <a:pt x="88586" y="67823"/>
                      <a:pt x="88586" y="67309"/>
                      <a:pt x="87746" y="67069"/>
                    </a:cubicBezTo>
                    <a:cubicBezTo>
                      <a:pt x="87326" y="67069"/>
                      <a:pt x="86710" y="67069"/>
                      <a:pt x="86290" y="66556"/>
                    </a:cubicBezTo>
                    <a:cubicBezTo>
                      <a:pt x="85254" y="65803"/>
                      <a:pt x="85058" y="64022"/>
                      <a:pt x="83994" y="65803"/>
                    </a:cubicBezTo>
                    <a:cubicBezTo>
                      <a:pt x="83378" y="66556"/>
                      <a:pt x="83602" y="68336"/>
                      <a:pt x="82958" y="68850"/>
                    </a:cubicBezTo>
                    <a:cubicBezTo>
                      <a:pt x="83378" y="69089"/>
                      <a:pt x="83798" y="69363"/>
                      <a:pt x="83798" y="70116"/>
                    </a:cubicBezTo>
                    <a:cubicBezTo>
                      <a:pt x="82958" y="70116"/>
                      <a:pt x="82958" y="72650"/>
                      <a:pt x="82958" y="73437"/>
                    </a:cubicBezTo>
                    <a:cubicBezTo>
                      <a:pt x="83378" y="73677"/>
                      <a:pt x="83798" y="73677"/>
                      <a:pt x="84218" y="73677"/>
                    </a:cubicBezTo>
                    <a:cubicBezTo>
                      <a:pt x="84638" y="72650"/>
                      <a:pt x="87746" y="72410"/>
                      <a:pt x="88362" y="72924"/>
                    </a:cubicBezTo>
                    <a:cubicBezTo>
                      <a:pt x="87326" y="73437"/>
                      <a:pt x="86710" y="74191"/>
                      <a:pt x="85478" y="74191"/>
                    </a:cubicBezTo>
                    <a:cubicBezTo>
                      <a:pt x="84834" y="74191"/>
                      <a:pt x="83602" y="73677"/>
                      <a:pt x="83182" y="74704"/>
                    </a:cubicBezTo>
                    <a:cubicBezTo>
                      <a:pt x="82762" y="75457"/>
                      <a:pt x="83182" y="76485"/>
                      <a:pt x="83182" y="77238"/>
                    </a:cubicBezTo>
                    <a:cubicBezTo>
                      <a:pt x="83182" y="78265"/>
                      <a:pt x="82538" y="79018"/>
                      <a:pt x="82762" y="79771"/>
                    </a:cubicBezTo>
                    <a:cubicBezTo>
                      <a:pt x="82958" y="80045"/>
                      <a:pt x="86514" y="80285"/>
                      <a:pt x="86514" y="80798"/>
                    </a:cubicBezTo>
                    <a:cubicBezTo>
                      <a:pt x="86514" y="81072"/>
                      <a:pt x="86514" y="81072"/>
                      <a:pt x="86514" y="81312"/>
                    </a:cubicBezTo>
                    <a:cubicBezTo>
                      <a:pt x="85254" y="81312"/>
                      <a:pt x="83994" y="81072"/>
                      <a:pt x="82958" y="81312"/>
                    </a:cubicBezTo>
                    <a:cubicBezTo>
                      <a:pt x="83182" y="81552"/>
                      <a:pt x="83182" y="81552"/>
                      <a:pt x="83378" y="81825"/>
                    </a:cubicBezTo>
                    <a:cubicBezTo>
                      <a:pt x="83378" y="82065"/>
                      <a:pt x="83602" y="82339"/>
                      <a:pt x="83602" y="82818"/>
                    </a:cubicBezTo>
                    <a:cubicBezTo>
                      <a:pt x="84414" y="82818"/>
                      <a:pt x="85254" y="82818"/>
                      <a:pt x="85870" y="82065"/>
                    </a:cubicBezTo>
                    <a:cubicBezTo>
                      <a:pt x="86514" y="81552"/>
                      <a:pt x="86934" y="81072"/>
                      <a:pt x="87746" y="81312"/>
                    </a:cubicBezTo>
                    <a:cubicBezTo>
                      <a:pt x="87550" y="81312"/>
                      <a:pt x="87326" y="81552"/>
                      <a:pt x="87326" y="81552"/>
                    </a:cubicBezTo>
                    <a:cubicBezTo>
                      <a:pt x="87130" y="82579"/>
                      <a:pt x="86094" y="83092"/>
                      <a:pt x="85674" y="83845"/>
                    </a:cubicBezTo>
                    <a:cubicBezTo>
                      <a:pt x="85254" y="84359"/>
                      <a:pt x="85254" y="84599"/>
                      <a:pt x="84834" y="84873"/>
                    </a:cubicBezTo>
                    <a:cubicBezTo>
                      <a:pt x="84414" y="85386"/>
                      <a:pt x="83798" y="85112"/>
                      <a:pt x="83994" y="86139"/>
                    </a:cubicBezTo>
                    <a:lnTo>
                      <a:pt x="84218" y="86139"/>
                    </a:lnTo>
                    <a:cubicBezTo>
                      <a:pt x="84218" y="87166"/>
                      <a:pt x="84218" y="87920"/>
                      <a:pt x="83798" y="88673"/>
                    </a:cubicBezTo>
                    <a:cubicBezTo>
                      <a:pt x="83602" y="89186"/>
                      <a:pt x="83378" y="89186"/>
                      <a:pt x="83378" y="89940"/>
                    </a:cubicBezTo>
                    <a:cubicBezTo>
                      <a:pt x="83378" y="90453"/>
                      <a:pt x="83602" y="90727"/>
                      <a:pt x="83798" y="90967"/>
                    </a:cubicBezTo>
                    <a:cubicBezTo>
                      <a:pt x="83602" y="91480"/>
                      <a:pt x="83182" y="91994"/>
                      <a:pt x="83378" y="92747"/>
                    </a:cubicBezTo>
                    <a:cubicBezTo>
                      <a:pt x="83994" y="92747"/>
                      <a:pt x="85254" y="92507"/>
                      <a:pt x="85254" y="93261"/>
                    </a:cubicBezTo>
                    <a:cubicBezTo>
                      <a:pt x="84834" y="93261"/>
                      <a:pt x="84218" y="93774"/>
                      <a:pt x="83994" y="94288"/>
                    </a:cubicBezTo>
                    <a:cubicBezTo>
                      <a:pt x="84834" y="94527"/>
                      <a:pt x="85674" y="94288"/>
                      <a:pt x="86514" y="94288"/>
                    </a:cubicBezTo>
                    <a:cubicBezTo>
                      <a:pt x="86514" y="94527"/>
                      <a:pt x="86514" y="94767"/>
                      <a:pt x="86514" y="95041"/>
                    </a:cubicBezTo>
                    <a:cubicBezTo>
                      <a:pt x="85870" y="94767"/>
                      <a:pt x="85478" y="95041"/>
                      <a:pt x="85058" y="95281"/>
                    </a:cubicBezTo>
                    <a:cubicBezTo>
                      <a:pt x="85674" y="95794"/>
                      <a:pt x="85478" y="96821"/>
                      <a:pt x="85478" y="97574"/>
                    </a:cubicBezTo>
                    <a:cubicBezTo>
                      <a:pt x="86094" y="97574"/>
                      <a:pt x="86934" y="97335"/>
                      <a:pt x="87746" y="97574"/>
                    </a:cubicBezTo>
                    <a:cubicBezTo>
                      <a:pt x="87550" y="98088"/>
                      <a:pt x="87550" y="98601"/>
                      <a:pt x="87550" y="98841"/>
                    </a:cubicBezTo>
                    <a:cubicBezTo>
                      <a:pt x="86710" y="99115"/>
                      <a:pt x="86094" y="99355"/>
                      <a:pt x="85478" y="99629"/>
                    </a:cubicBezTo>
                    <a:cubicBezTo>
                      <a:pt x="85674" y="100108"/>
                      <a:pt x="85870" y="101135"/>
                      <a:pt x="86290" y="101409"/>
                    </a:cubicBezTo>
                    <a:cubicBezTo>
                      <a:pt x="86710" y="101888"/>
                      <a:pt x="87130" y="101888"/>
                      <a:pt x="87746" y="101888"/>
                    </a:cubicBezTo>
                    <a:cubicBezTo>
                      <a:pt x="87970" y="103155"/>
                      <a:pt x="86934" y="102676"/>
                      <a:pt x="86290" y="103155"/>
                    </a:cubicBezTo>
                    <a:cubicBezTo>
                      <a:pt x="86094" y="105209"/>
                      <a:pt x="86094" y="106990"/>
                      <a:pt x="85674" y="108770"/>
                    </a:cubicBezTo>
                    <a:cubicBezTo>
                      <a:pt x="85478" y="109009"/>
                      <a:pt x="85478" y="109523"/>
                      <a:pt x="85254" y="109797"/>
                    </a:cubicBezTo>
                    <a:cubicBezTo>
                      <a:pt x="85058" y="110276"/>
                      <a:pt x="85058" y="110790"/>
                      <a:pt x="85058" y="111064"/>
                    </a:cubicBezTo>
                    <a:cubicBezTo>
                      <a:pt x="85254" y="111303"/>
                      <a:pt x="85478" y="111303"/>
                      <a:pt x="85478" y="111577"/>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28" name="Shape 2589">
                <a:extLst>
                  <a:ext uri="{FF2B5EF4-FFF2-40B4-BE49-F238E27FC236}">
                    <a16:creationId xmlns:a16="http://schemas.microsoft.com/office/drawing/2014/main" id="{068DDAF4-82A4-A60A-39D8-16131ED098D2}"/>
                  </a:ext>
                </a:extLst>
              </p:cNvPr>
              <p:cNvSpPr/>
              <p:nvPr/>
            </p:nvSpPr>
            <p:spPr>
              <a:xfrm>
                <a:off x="6719769" y="3746391"/>
                <a:ext cx="1945" cy="970"/>
              </a:xfrm>
              <a:custGeom>
                <a:avLst/>
                <a:gdLst/>
                <a:ahLst/>
                <a:cxnLst/>
                <a:rect l="0" t="0" r="0" b="0"/>
                <a:pathLst>
                  <a:path w="120000" h="120000" extrusionOk="0">
                    <a:moveTo>
                      <a:pt x="0" y="0"/>
                    </a:moveTo>
                    <a:lnTo>
                      <a:pt x="0" y="0"/>
                    </a:lnTo>
                    <a:cubicBezTo>
                      <a:pt x="105000" y="0"/>
                      <a:pt x="105000" y="0"/>
                      <a:pt x="105000" y="0"/>
                    </a:cubicBezTo>
                    <a:cubicBezTo>
                      <a:pt x="105000" y="0"/>
                      <a:pt x="105000" y="0"/>
                      <a:pt x="0"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0" name="Shape 2590">
                <a:extLst>
                  <a:ext uri="{FF2B5EF4-FFF2-40B4-BE49-F238E27FC236}">
                    <a16:creationId xmlns:a16="http://schemas.microsoft.com/office/drawing/2014/main" id="{5AA0F22E-C8E1-0198-EAEA-B42C4A847213}"/>
                  </a:ext>
                </a:extLst>
              </p:cNvPr>
              <p:cNvSpPr/>
              <p:nvPr/>
            </p:nvSpPr>
            <p:spPr>
              <a:xfrm>
                <a:off x="6717825" y="4796649"/>
                <a:ext cx="102081" cy="152535"/>
              </a:xfrm>
              <a:custGeom>
                <a:avLst/>
                <a:gdLst/>
                <a:ahLst/>
                <a:cxnLst/>
                <a:rect l="0" t="0" r="0" b="0"/>
                <a:pathLst>
                  <a:path w="120000" h="120000" extrusionOk="0">
                    <a:moveTo>
                      <a:pt x="81038" y="114616"/>
                    </a:moveTo>
                    <a:lnTo>
                      <a:pt x="81038" y="114616"/>
                    </a:lnTo>
                    <a:cubicBezTo>
                      <a:pt x="87012" y="114616"/>
                      <a:pt x="90909" y="119826"/>
                      <a:pt x="96623" y="118610"/>
                    </a:cubicBezTo>
                    <a:cubicBezTo>
                      <a:pt x="98441" y="114616"/>
                      <a:pt x="96623" y="112011"/>
                      <a:pt x="102337" y="109580"/>
                    </a:cubicBezTo>
                    <a:cubicBezTo>
                      <a:pt x="110129" y="105586"/>
                      <a:pt x="106233" y="97945"/>
                      <a:pt x="106233" y="92735"/>
                    </a:cubicBezTo>
                    <a:cubicBezTo>
                      <a:pt x="108051" y="92735"/>
                      <a:pt x="108051" y="92735"/>
                      <a:pt x="108051" y="92735"/>
                    </a:cubicBezTo>
                    <a:cubicBezTo>
                      <a:pt x="111948" y="85094"/>
                      <a:pt x="98441" y="88914"/>
                      <a:pt x="98441" y="82489"/>
                    </a:cubicBezTo>
                    <a:cubicBezTo>
                      <a:pt x="102337" y="82489"/>
                      <a:pt x="111948" y="82489"/>
                      <a:pt x="111948" y="79884"/>
                    </a:cubicBezTo>
                    <a:cubicBezTo>
                      <a:pt x="114025" y="77279"/>
                      <a:pt x="114025" y="77279"/>
                      <a:pt x="117922" y="77279"/>
                    </a:cubicBezTo>
                    <a:cubicBezTo>
                      <a:pt x="119740" y="70853"/>
                      <a:pt x="114025" y="67033"/>
                      <a:pt x="104415" y="64428"/>
                    </a:cubicBezTo>
                    <a:cubicBezTo>
                      <a:pt x="104415" y="60434"/>
                      <a:pt x="111948" y="52793"/>
                      <a:pt x="108051" y="47583"/>
                    </a:cubicBezTo>
                    <a:cubicBezTo>
                      <a:pt x="117922" y="44978"/>
                      <a:pt x="108051" y="37337"/>
                      <a:pt x="104415" y="34732"/>
                    </a:cubicBezTo>
                    <a:cubicBezTo>
                      <a:pt x="98441" y="30911"/>
                      <a:pt x="94805" y="29522"/>
                      <a:pt x="88831" y="29522"/>
                    </a:cubicBezTo>
                    <a:cubicBezTo>
                      <a:pt x="87012" y="29522"/>
                      <a:pt x="84935" y="29522"/>
                      <a:pt x="84935" y="29522"/>
                    </a:cubicBezTo>
                    <a:cubicBezTo>
                      <a:pt x="73506" y="29522"/>
                      <a:pt x="59999" y="25701"/>
                      <a:pt x="48311" y="24486"/>
                    </a:cubicBezTo>
                    <a:cubicBezTo>
                      <a:pt x="48311" y="14066"/>
                      <a:pt x="36883" y="10246"/>
                      <a:pt x="32987" y="0"/>
                    </a:cubicBezTo>
                    <a:cubicBezTo>
                      <a:pt x="23376" y="0"/>
                      <a:pt x="17402" y="0"/>
                      <a:pt x="15584" y="5036"/>
                    </a:cubicBezTo>
                    <a:cubicBezTo>
                      <a:pt x="9870" y="6425"/>
                      <a:pt x="5974" y="5036"/>
                      <a:pt x="0" y="5036"/>
                    </a:cubicBezTo>
                    <a:cubicBezTo>
                      <a:pt x="3896" y="10246"/>
                      <a:pt x="5974" y="14066"/>
                      <a:pt x="7792" y="19276"/>
                    </a:cubicBezTo>
                    <a:cubicBezTo>
                      <a:pt x="11688" y="24486"/>
                      <a:pt x="11688" y="29522"/>
                      <a:pt x="17402" y="33516"/>
                    </a:cubicBezTo>
                    <a:cubicBezTo>
                      <a:pt x="21298" y="34732"/>
                      <a:pt x="36883" y="38552"/>
                      <a:pt x="40779" y="38552"/>
                    </a:cubicBezTo>
                    <a:cubicBezTo>
                      <a:pt x="34805" y="38552"/>
                      <a:pt x="17402" y="38552"/>
                      <a:pt x="27272" y="44978"/>
                    </a:cubicBezTo>
                    <a:cubicBezTo>
                      <a:pt x="32987" y="48972"/>
                      <a:pt x="44415" y="43762"/>
                      <a:pt x="48311" y="48972"/>
                    </a:cubicBezTo>
                    <a:cubicBezTo>
                      <a:pt x="42597" y="48972"/>
                      <a:pt x="34805" y="47583"/>
                      <a:pt x="30909" y="48972"/>
                    </a:cubicBezTo>
                    <a:cubicBezTo>
                      <a:pt x="38701" y="59218"/>
                      <a:pt x="50389" y="69464"/>
                      <a:pt x="48311" y="82489"/>
                    </a:cubicBezTo>
                    <a:cubicBezTo>
                      <a:pt x="46493" y="82489"/>
                      <a:pt x="46493" y="82489"/>
                      <a:pt x="46493" y="82489"/>
                    </a:cubicBezTo>
                    <a:cubicBezTo>
                      <a:pt x="44415" y="86309"/>
                      <a:pt x="52207" y="87698"/>
                      <a:pt x="54025" y="91519"/>
                    </a:cubicBezTo>
                    <a:cubicBezTo>
                      <a:pt x="57922" y="95340"/>
                      <a:pt x="59999" y="97945"/>
                      <a:pt x="63896" y="101765"/>
                    </a:cubicBezTo>
                    <a:cubicBezTo>
                      <a:pt x="67532" y="106975"/>
                      <a:pt x="65714" y="109580"/>
                      <a:pt x="67532" y="113400"/>
                    </a:cubicBezTo>
                    <a:cubicBezTo>
                      <a:pt x="69610" y="117221"/>
                      <a:pt x="75324" y="117221"/>
                      <a:pt x="79220" y="119826"/>
                    </a:cubicBezTo>
                    <a:lnTo>
                      <a:pt x="81038" y="119826"/>
                    </a:lnTo>
                    <a:cubicBezTo>
                      <a:pt x="81038" y="118610"/>
                      <a:pt x="81038" y="116005"/>
                      <a:pt x="81038" y="114616"/>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2" name="Shape 2591">
                <a:extLst>
                  <a:ext uri="{FF2B5EF4-FFF2-40B4-BE49-F238E27FC236}">
                    <a16:creationId xmlns:a16="http://schemas.microsoft.com/office/drawing/2014/main" id="{70F1B834-C91B-06AB-5A5A-492106E2720A}"/>
                  </a:ext>
                </a:extLst>
              </p:cNvPr>
              <p:cNvSpPr/>
              <p:nvPr/>
            </p:nvSpPr>
            <p:spPr>
              <a:xfrm>
                <a:off x="6765463" y="4416769"/>
                <a:ext cx="722351" cy="1111467"/>
              </a:xfrm>
              <a:custGeom>
                <a:avLst/>
                <a:gdLst/>
                <a:ahLst/>
                <a:cxnLst/>
                <a:rect l="0" t="0" r="0" b="0"/>
                <a:pathLst>
                  <a:path w="120000" h="120000" extrusionOk="0">
                    <a:moveTo>
                      <a:pt x="22564" y="97894"/>
                    </a:moveTo>
                    <a:lnTo>
                      <a:pt x="22564" y="97894"/>
                    </a:lnTo>
                    <a:cubicBezTo>
                      <a:pt x="23406" y="97703"/>
                      <a:pt x="24468" y="98584"/>
                      <a:pt x="23406" y="98774"/>
                    </a:cubicBezTo>
                    <a:cubicBezTo>
                      <a:pt x="23663" y="99131"/>
                      <a:pt x="23956" y="99464"/>
                      <a:pt x="24468" y="99298"/>
                    </a:cubicBezTo>
                    <a:cubicBezTo>
                      <a:pt x="24761" y="98584"/>
                      <a:pt x="25311" y="98417"/>
                      <a:pt x="26373" y="98941"/>
                    </a:cubicBezTo>
                    <a:cubicBezTo>
                      <a:pt x="27728" y="99464"/>
                      <a:pt x="26373" y="99654"/>
                      <a:pt x="26666" y="100178"/>
                    </a:cubicBezTo>
                    <a:cubicBezTo>
                      <a:pt x="27216" y="100178"/>
                      <a:pt x="27728" y="100178"/>
                      <a:pt x="28278" y="100368"/>
                    </a:cubicBezTo>
                    <a:cubicBezTo>
                      <a:pt x="28278" y="100535"/>
                      <a:pt x="28021" y="100892"/>
                      <a:pt x="28278" y="101058"/>
                    </a:cubicBezTo>
                    <a:cubicBezTo>
                      <a:pt x="28278" y="100892"/>
                      <a:pt x="29633" y="100178"/>
                      <a:pt x="29926" y="100178"/>
                    </a:cubicBezTo>
                    <a:cubicBezTo>
                      <a:pt x="29926" y="100535"/>
                      <a:pt x="29926" y="101058"/>
                      <a:pt x="29633" y="101415"/>
                    </a:cubicBezTo>
                    <a:cubicBezTo>
                      <a:pt x="30732" y="101606"/>
                      <a:pt x="30732" y="102129"/>
                      <a:pt x="31282" y="102653"/>
                    </a:cubicBezTo>
                    <a:cubicBezTo>
                      <a:pt x="31538" y="102653"/>
                      <a:pt x="31831" y="102653"/>
                      <a:pt x="32087" y="102653"/>
                    </a:cubicBezTo>
                    <a:cubicBezTo>
                      <a:pt x="32087" y="102129"/>
                      <a:pt x="33736" y="102129"/>
                      <a:pt x="33443" y="102843"/>
                    </a:cubicBezTo>
                    <a:cubicBezTo>
                      <a:pt x="32930" y="103200"/>
                      <a:pt x="32087" y="103367"/>
                      <a:pt x="32087" y="103890"/>
                    </a:cubicBezTo>
                    <a:cubicBezTo>
                      <a:pt x="32087" y="104247"/>
                      <a:pt x="32637" y="104414"/>
                      <a:pt x="32637" y="104961"/>
                    </a:cubicBezTo>
                    <a:cubicBezTo>
                      <a:pt x="32637" y="106008"/>
                      <a:pt x="33186" y="105841"/>
                      <a:pt x="34835" y="106198"/>
                    </a:cubicBezTo>
                    <a:cubicBezTo>
                      <a:pt x="35897" y="106365"/>
                      <a:pt x="37252" y="107959"/>
                      <a:pt x="36996" y="108673"/>
                    </a:cubicBezTo>
                    <a:cubicBezTo>
                      <a:pt x="38351" y="108673"/>
                      <a:pt x="39157" y="109553"/>
                      <a:pt x="39963" y="109910"/>
                    </a:cubicBezTo>
                    <a:cubicBezTo>
                      <a:pt x="41062" y="110434"/>
                      <a:pt x="43516" y="110077"/>
                      <a:pt x="43809" y="110957"/>
                    </a:cubicBezTo>
                    <a:cubicBezTo>
                      <a:pt x="44065" y="112028"/>
                      <a:pt x="44322" y="112552"/>
                      <a:pt x="46227" y="112908"/>
                    </a:cubicBezTo>
                    <a:cubicBezTo>
                      <a:pt x="46776" y="113075"/>
                      <a:pt x="47582" y="113075"/>
                      <a:pt x="48424" y="113075"/>
                    </a:cubicBezTo>
                    <a:cubicBezTo>
                      <a:pt x="49230" y="113075"/>
                      <a:pt x="50586" y="112552"/>
                      <a:pt x="51391" y="112718"/>
                    </a:cubicBezTo>
                    <a:cubicBezTo>
                      <a:pt x="51391" y="113265"/>
                      <a:pt x="51391" y="113789"/>
                      <a:pt x="51391" y="114312"/>
                    </a:cubicBezTo>
                    <a:cubicBezTo>
                      <a:pt x="52234" y="114312"/>
                      <a:pt x="53589" y="114146"/>
                      <a:pt x="54139" y="114669"/>
                    </a:cubicBezTo>
                    <a:cubicBezTo>
                      <a:pt x="54395" y="114860"/>
                      <a:pt x="54395" y="115740"/>
                      <a:pt x="54945" y="115740"/>
                    </a:cubicBezTo>
                    <a:cubicBezTo>
                      <a:pt x="54945" y="115550"/>
                      <a:pt x="54945" y="115550"/>
                      <a:pt x="54945" y="115550"/>
                    </a:cubicBezTo>
                    <a:cubicBezTo>
                      <a:pt x="56043" y="115383"/>
                      <a:pt x="56593" y="116430"/>
                      <a:pt x="57399" y="116787"/>
                    </a:cubicBezTo>
                    <a:cubicBezTo>
                      <a:pt x="58461" y="116977"/>
                      <a:pt x="59853" y="116621"/>
                      <a:pt x="60366" y="117334"/>
                    </a:cubicBezTo>
                    <a:cubicBezTo>
                      <a:pt x="60366" y="117501"/>
                      <a:pt x="60366" y="117668"/>
                      <a:pt x="60366" y="118215"/>
                    </a:cubicBezTo>
                    <a:cubicBezTo>
                      <a:pt x="61208" y="118024"/>
                      <a:pt x="62564" y="117858"/>
                      <a:pt x="63369" y="118215"/>
                    </a:cubicBezTo>
                    <a:cubicBezTo>
                      <a:pt x="63663" y="118381"/>
                      <a:pt x="63919" y="119785"/>
                      <a:pt x="63663" y="119785"/>
                    </a:cubicBezTo>
                    <a:cubicBezTo>
                      <a:pt x="64468" y="119976"/>
                      <a:pt x="65274" y="119619"/>
                      <a:pt x="65824" y="119452"/>
                    </a:cubicBezTo>
                    <a:cubicBezTo>
                      <a:pt x="66923" y="119452"/>
                      <a:pt x="67985" y="119452"/>
                      <a:pt x="68827" y="119619"/>
                    </a:cubicBezTo>
                    <a:cubicBezTo>
                      <a:pt x="71282" y="119785"/>
                      <a:pt x="71282" y="119452"/>
                      <a:pt x="71794" y="118215"/>
                    </a:cubicBezTo>
                    <a:cubicBezTo>
                      <a:pt x="72087" y="117144"/>
                      <a:pt x="73443" y="116430"/>
                      <a:pt x="75091" y="116264"/>
                    </a:cubicBezTo>
                    <a:cubicBezTo>
                      <a:pt x="75897" y="116264"/>
                      <a:pt x="76703" y="116097"/>
                      <a:pt x="77509" y="116430"/>
                    </a:cubicBezTo>
                    <a:cubicBezTo>
                      <a:pt x="77802" y="116787"/>
                      <a:pt x="78058" y="117501"/>
                      <a:pt x="78864" y="117334"/>
                    </a:cubicBezTo>
                    <a:cubicBezTo>
                      <a:pt x="79157" y="117144"/>
                      <a:pt x="79157" y="116787"/>
                      <a:pt x="79157" y="116621"/>
                    </a:cubicBezTo>
                    <a:cubicBezTo>
                      <a:pt x="80769" y="116264"/>
                      <a:pt x="82161" y="116430"/>
                      <a:pt x="83772" y="116787"/>
                    </a:cubicBezTo>
                    <a:cubicBezTo>
                      <a:pt x="84871" y="116787"/>
                      <a:pt x="86776" y="117501"/>
                      <a:pt x="87838" y="117501"/>
                    </a:cubicBezTo>
                    <a:cubicBezTo>
                      <a:pt x="88131" y="116621"/>
                      <a:pt x="88131" y="115550"/>
                      <a:pt x="89230" y="114860"/>
                    </a:cubicBezTo>
                    <a:cubicBezTo>
                      <a:pt x="90586" y="113955"/>
                      <a:pt x="92747" y="114312"/>
                      <a:pt x="94395" y="114312"/>
                    </a:cubicBezTo>
                    <a:cubicBezTo>
                      <a:pt x="94395" y="113789"/>
                      <a:pt x="94395" y="113265"/>
                      <a:pt x="95201" y="112908"/>
                    </a:cubicBezTo>
                    <a:cubicBezTo>
                      <a:pt x="95457" y="112718"/>
                      <a:pt x="96007" y="112718"/>
                      <a:pt x="96007" y="112361"/>
                    </a:cubicBezTo>
                    <a:cubicBezTo>
                      <a:pt x="96300" y="111671"/>
                      <a:pt x="96556" y="110957"/>
                      <a:pt x="96300" y="110267"/>
                    </a:cubicBezTo>
                    <a:cubicBezTo>
                      <a:pt x="95457" y="108839"/>
                      <a:pt x="90293" y="109910"/>
                      <a:pt x="88937" y="108839"/>
                    </a:cubicBezTo>
                    <a:cubicBezTo>
                      <a:pt x="89743" y="108316"/>
                      <a:pt x="91684" y="107602"/>
                      <a:pt x="92490" y="107079"/>
                    </a:cubicBezTo>
                    <a:cubicBezTo>
                      <a:pt x="93296" y="106365"/>
                      <a:pt x="93040" y="105318"/>
                      <a:pt x="93040" y="104247"/>
                    </a:cubicBezTo>
                    <a:cubicBezTo>
                      <a:pt x="92747" y="104414"/>
                      <a:pt x="92490" y="104247"/>
                      <a:pt x="92197" y="104247"/>
                    </a:cubicBezTo>
                    <a:cubicBezTo>
                      <a:pt x="92747" y="103533"/>
                      <a:pt x="92490" y="102296"/>
                      <a:pt x="92490" y="101415"/>
                    </a:cubicBezTo>
                    <a:cubicBezTo>
                      <a:pt x="93846" y="101415"/>
                      <a:pt x="96849" y="101772"/>
                      <a:pt x="97655" y="100701"/>
                    </a:cubicBezTo>
                    <a:cubicBezTo>
                      <a:pt x="98205" y="100011"/>
                      <a:pt x="98205" y="99131"/>
                      <a:pt x="98461" y="98251"/>
                    </a:cubicBezTo>
                    <a:cubicBezTo>
                      <a:pt x="98717" y="97537"/>
                      <a:pt x="102014" y="98060"/>
                      <a:pt x="102564" y="98584"/>
                    </a:cubicBezTo>
                    <a:cubicBezTo>
                      <a:pt x="104175" y="100011"/>
                      <a:pt x="104175" y="97894"/>
                      <a:pt x="105824" y="98251"/>
                    </a:cubicBezTo>
                    <a:cubicBezTo>
                      <a:pt x="106630" y="98584"/>
                      <a:pt x="106886" y="99131"/>
                      <a:pt x="107728" y="99464"/>
                    </a:cubicBezTo>
                    <a:cubicBezTo>
                      <a:pt x="108241" y="99654"/>
                      <a:pt x="109084" y="99654"/>
                      <a:pt x="109890" y="99821"/>
                    </a:cubicBezTo>
                    <a:cubicBezTo>
                      <a:pt x="109890" y="99821"/>
                      <a:pt x="109890" y="100011"/>
                      <a:pt x="110183" y="100011"/>
                    </a:cubicBezTo>
                    <a:cubicBezTo>
                      <a:pt x="110439" y="99298"/>
                      <a:pt x="110695" y="98417"/>
                      <a:pt x="111245" y="98251"/>
                    </a:cubicBezTo>
                    <a:cubicBezTo>
                      <a:pt x="111794" y="98060"/>
                      <a:pt x="113699" y="98060"/>
                      <a:pt x="113443" y="97346"/>
                    </a:cubicBezTo>
                    <a:cubicBezTo>
                      <a:pt x="112087" y="97346"/>
                      <a:pt x="110439" y="96299"/>
                      <a:pt x="112344" y="96133"/>
                    </a:cubicBezTo>
                    <a:cubicBezTo>
                      <a:pt x="113956" y="96133"/>
                      <a:pt x="114249" y="97894"/>
                      <a:pt x="115604" y="97894"/>
                    </a:cubicBezTo>
                    <a:cubicBezTo>
                      <a:pt x="117216" y="97894"/>
                      <a:pt x="115860" y="95776"/>
                      <a:pt x="115860" y="95229"/>
                    </a:cubicBezTo>
                    <a:cubicBezTo>
                      <a:pt x="116153" y="94348"/>
                      <a:pt x="116959" y="94348"/>
                      <a:pt x="118315" y="94348"/>
                    </a:cubicBezTo>
                    <a:cubicBezTo>
                      <a:pt x="118315" y="93991"/>
                      <a:pt x="118058" y="93111"/>
                      <a:pt x="118864" y="93111"/>
                    </a:cubicBezTo>
                    <a:cubicBezTo>
                      <a:pt x="119157" y="92587"/>
                      <a:pt x="119963" y="90469"/>
                      <a:pt x="119157" y="90113"/>
                    </a:cubicBezTo>
                    <a:cubicBezTo>
                      <a:pt x="117765" y="89589"/>
                      <a:pt x="115860" y="89946"/>
                      <a:pt x="114505" y="89946"/>
                    </a:cubicBezTo>
                    <a:cubicBezTo>
                      <a:pt x="114505" y="89589"/>
                      <a:pt x="114249" y="89232"/>
                      <a:pt x="113956" y="88875"/>
                    </a:cubicBezTo>
                    <a:cubicBezTo>
                      <a:pt x="113956" y="88352"/>
                      <a:pt x="113956" y="87804"/>
                      <a:pt x="114249" y="87281"/>
                    </a:cubicBezTo>
                    <a:cubicBezTo>
                      <a:pt x="114249" y="86757"/>
                      <a:pt x="114798" y="85520"/>
                      <a:pt x="113956" y="85163"/>
                    </a:cubicBezTo>
                    <a:cubicBezTo>
                      <a:pt x="113150" y="84806"/>
                      <a:pt x="109633" y="84806"/>
                      <a:pt x="109633" y="85687"/>
                    </a:cubicBezTo>
                    <a:cubicBezTo>
                      <a:pt x="109340" y="85687"/>
                      <a:pt x="109340" y="85687"/>
                      <a:pt x="109084" y="85687"/>
                    </a:cubicBezTo>
                    <a:cubicBezTo>
                      <a:pt x="109084" y="84997"/>
                      <a:pt x="109340" y="84640"/>
                      <a:pt x="109340" y="84116"/>
                    </a:cubicBezTo>
                    <a:cubicBezTo>
                      <a:pt x="109084" y="83926"/>
                      <a:pt x="108791" y="83926"/>
                      <a:pt x="108534" y="83759"/>
                    </a:cubicBezTo>
                    <a:cubicBezTo>
                      <a:pt x="107728" y="83569"/>
                      <a:pt x="107435" y="83926"/>
                      <a:pt x="106630" y="83759"/>
                    </a:cubicBezTo>
                    <a:cubicBezTo>
                      <a:pt x="105824" y="83212"/>
                      <a:pt x="106630" y="83212"/>
                      <a:pt x="107435" y="83212"/>
                    </a:cubicBezTo>
                    <a:cubicBezTo>
                      <a:pt x="107728" y="82522"/>
                      <a:pt x="108534" y="80380"/>
                      <a:pt x="107179" y="80047"/>
                    </a:cubicBezTo>
                    <a:cubicBezTo>
                      <a:pt x="106336" y="79857"/>
                      <a:pt x="104175" y="79857"/>
                      <a:pt x="104432" y="80571"/>
                    </a:cubicBezTo>
                    <a:cubicBezTo>
                      <a:pt x="104175" y="80571"/>
                      <a:pt x="103626" y="80571"/>
                      <a:pt x="103626" y="80571"/>
                    </a:cubicBezTo>
                    <a:cubicBezTo>
                      <a:pt x="103369" y="79690"/>
                      <a:pt x="104432" y="79333"/>
                      <a:pt x="104432" y="78453"/>
                    </a:cubicBezTo>
                    <a:cubicBezTo>
                      <a:pt x="104175" y="78453"/>
                      <a:pt x="103626" y="78453"/>
                      <a:pt x="103369" y="78453"/>
                    </a:cubicBezTo>
                    <a:cubicBezTo>
                      <a:pt x="103369" y="78619"/>
                      <a:pt x="103369" y="78976"/>
                      <a:pt x="103369" y="79167"/>
                    </a:cubicBezTo>
                    <a:cubicBezTo>
                      <a:pt x="103076" y="79167"/>
                      <a:pt x="102820" y="79167"/>
                      <a:pt x="102564" y="79167"/>
                    </a:cubicBezTo>
                    <a:cubicBezTo>
                      <a:pt x="102564" y="78453"/>
                      <a:pt x="100366" y="78619"/>
                      <a:pt x="99560" y="78619"/>
                    </a:cubicBezTo>
                    <a:cubicBezTo>
                      <a:pt x="100109" y="78976"/>
                      <a:pt x="99816" y="79333"/>
                      <a:pt x="99816" y="79690"/>
                    </a:cubicBezTo>
                    <a:cubicBezTo>
                      <a:pt x="99010" y="79857"/>
                      <a:pt x="98461" y="80214"/>
                      <a:pt x="97912" y="80737"/>
                    </a:cubicBezTo>
                    <a:cubicBezTo>
                      <a:pt x="97362" y="81094"/>
                      <a:pt x="96300" y="81094"/>
                      <a:pt x="95457" y="81094"/>
                    </a:cubicBezTo>
                    <a:cubicBezTo>
                      <a:pt x="95457" y="81284"/>
                      <a:pt x="95457" y="81284"/>
                      <a:pt x="95457" y="81451"/>
                    </a:cubicBezTo>
                    <a:cubicBezTo>
                      <a:pt x="94102" y="81451"/>
                      <a:pt x="92490" y="81451"/>
                      <a:pt x="91135" y="81451"/>
                    </a:cubicBezTo>
                    <a:cubicBezTo>
                      <a:pt x="91135" y="81618"/>
                      <a:pt x="91135" y="82165"/>
                      <a:pt x="90586" y="82165"/>
                    </a:cubicBezTo>
                    <a:cubicBezTo>
                      <a:pt x="90586" y="82165"/>
                      <a:pt x="90293" y="81808"/>
                      <a:pt x="90586" y="81618"/>
                    </a:cubicBezTo>
                    <a:cubicBezTo>
                      <a:pt x="88937" y="81618"/>
                      <a:pt x="89230" y="80571"/>
                      <a:pt x="89230" y="79690"/>
                    </a:cubicBezTo>
                    <a:cubicBezTo>
                      <a:pt x="87838" y="79690"/>
                      <a:pt x="85421" y="79690"/>
                      <a:pt x="84322" y="79167"/>
                    </a:cubicBezTo>
                    <a:cubicBezTo>
                      <a:pt x="83516" y="78810"/>
                      <a:pt x="83223" y="78096"/>
                      <a:pt x="81868" y="78262"/>
                    </a:cubicBezTo>
                    <a:cubicBezTo>
                      <a:pt x="81868" y="78619"/>
                      <a:pt x="82417" y="80737"/>
                      <a:pt x="81611" y="80737"/>
                    </a:cubicBezTo>
                    <a:cubicBezTo>
                      <a:pt x="80512" y="80928"/>
                      <a:pt x="79157" y="80737"/>
                      <a:pt x="78058" y="80571"/>
                    </a:cubicBezTo>
                    <a:cubicBezTo>
                      <a:pt x="77802" y="80047"/>
                      <a:pt x="78351" y="79333"/>
                      <a:pt x="78608" y="78810"/>
                    </a:cubicBezTo>
                    <a:cubicBezTo>
                      <a:pt x="80512" y="78810"/>
                      <a:pt x="80512" y="77572"/>
                      <a:pt x="79413" y="76859"/>
                    </a:cubicBezTo>
                    <a:cubicBezTo>
                      <a:pt x="78864" y="76502"/>
                      <a:pt x="78351" y="76502"/>
                      <a:pt x="78058" y="76335"/>
                    </a:cubicBezTo>
                    <a:cubicBezTo>
                      <a:pt x="77252" y="75978"/>
                      <a:pt x="78058" y="75264"/>
                      <a:pt x="78058" y="74741"/>
                    </a:cubicBezTo>
                    <a:cubicBezTo>
                      <a:pt x="77252" y="74741"/>
                      <a:pt x="76446" y="74217"/>
                      <a:pt x="75604" y="74217"/>
                    </a:cubicBezTo>
                    <a:cubicBezTo>
                      <a:pt x="75604" y="73860"/>
                      <a:pt x="75604" y="73670"/>
                      <a:pt x="75897" y="73503"/>
                    </a:cubicBezTo>
                    <a:cubicBezTo>
                      <a:pt x="77802" y="73503"/>
                      <a:pt x="79157" y="74217"/>
                      <a:pt x="79706" y="75431"/>
                    </a:cubicBezTo>
                    <a:cubicBezTo>
                      <a:pt x="80256" y="76502"/>
                      <a:pt x="82417" y="75788"/>
                      <a:pt x="82417" y="77382"/>
                    </a:cubicBezTo>
                    <a:cubicBezTo>
                      <a:pt x="82967" y="77382"/>
                      <a:pt x="83516" y="77215"/>
                      <a:pt x="83516" y="76859"/>
                    </a:cubicBezTo>
                    <a:cubicBezTo>
                      <a:pt x="85677" y="76692"/>
                      <a:pt x="87032" y="77049"/>
                      <a:pt x="88131" y="78262"/>
                    </a:cubicBezTo>
                    <a:cubicBezTo>
                      <a:pt x="88937" y="79857"/>
                      <a:pt x="91684" y="77739"/>
                      <a:pt x="89487" y="77382"/>
                    </a:cubicBezTo>
                    <a:cubicBezTo>
                      <a:pt x="87838" y="77049"/>
                      <a:pt x="87582" y="75431"/>
                      <a:pt x="88681" y="74741"/>
                    </a:cubicBezTo>
                    <a:cubicBezTo>
                      <a:pt x="89487" y="74217"/>
                      <a:pt x="92747" y="75098"/>
                      <a:pt x="92197" y="73860"/>
                    </a:cubicBezTo>
                    <a:cubicBezTo>
                      <a:pt x="91391" y="73860"/>
                      <a:pt x="90842" y="73313"/>
                      <a:pt x="90586" y="72790"/>
                    </a:cubicBezTo>
                    <a:cubicBezTo>
                      <a:pt x="90586" y="72623"/>
                      <a:pt x="90293" y="72433"/>
                      <a:pt x="90293" y="72099"/>
                    </a:cubicBezTo>
                    <a:cubicBezTo>
                      <a:pt x="90036" y="71386"/>
                      <a:pt x="89487" y="71743"/>
                      <a:pt x="88937" y="71386"/>
                    </a:cubicBezTo>
                    <a:cubicBezTo>
                      <a:pt x="88937" y="71743"/>
                      <a:pt x="89487" y="73146"/>
                      <a:pt x="89487" y="73313"/>
                    </a:cubicBezTo>
                    <a:cubicBezTo>
                      <a:pt x="89230" y="73670"/>
                      <a:pt x="87838" y="72623"/>
                      <a:pt x="87032" y="72623"/>
                    </a:cubicBezTo>
                    <a:cubicBezTo>
                      <a:pt x="87032" y="72099"/>
                      <a:pt x="86776" y="71552"/>
                      <a:pt x="86776" y="71195"/>
                    </a:cubicBezTo>
                    <a:cubicBezTo>
                      <a:pt x="86776" y="71195"/>
                      <a:pt x="86776" y="71195"/>
                      <a:pt x="86483" y="71195"/>
                    </a:cubicBezTo>
                    <a:cubicBezTo>
                      <a:pt x="86227" y="71909"/>
                      <a:pt x="84871" y="71552"/>
                      <a:pt x="84065" y="71552"/>
                    </a:cubicBezTo>
                    <a:cubicBezTo>
                      <a:pt x="82161" y="71195"/>
                      <a:pt x="82161" y="72099"/>
                      <a:pt x="81868" y="72980"/>
                    </a:cubicBezTo>
                    <a:cubicBezTo>
                      <a:pt x="81318" y="72980"/>
                      <a:pt x="81062" y="72980"/>
                      <a:pt x="80512" y="72980"/>
                    </a:cubicBezTo>
                    <a:cubicBezTo>
                      <a:pt x="80256" y="72433"/>
                      <a:pt x="78864" y="72790"/>
                      <a:pt x="78058" y="72623"/>
                    </a:cubicBezTo>
                    <a:cubicBezTo>
                      <a:pt x="76703" y="72623"/>
                      <a:pt x="77252" y="71552"/>
                      <a:pt x="77252" y="71029"/>
                    </a:cubicBezTo>
                    <a:cubicBezTo>
                      <a:pt x="76153" y="71029"/>
                      <a:pt x="76153" y="70505"/>
                      <a:pt x="76153" y="70148"/>
                    </a:cubicBezTo>
                    <a:lnTo>
                      <a:pt x="76446" y="70148"/>
                    </a:lnTo>
                    <a:cubicBezTo>
                      <a:pt x="76703" y="69791"/>
                      <a:pt x="76703" y="69958"/>
                      <a:pt x="76959" y="69791"/>
                    </a:cubicBezTo>
                    <a:cubicBezTo>
                      <a:pt x="76959" y="69268"/>
                      <a:pt x="77509" y="69077"/>
                      <a:pt x="78351" y="69077"/>
                    </a:cubicBezTo>
                    <a:cubicBezTo>
                      <a:pt x="78608" y="68364"/>
                      <a:pt x="77509" y="68554"/>
                      <a:pt x="76959" y="68720"/>
                    </a:cubicBezTo>
                    <a:cubicBezTo>
                      <a:pt x="75897" y="68720"/>
                      <a:pt x="75604" y="68030"/>
                      <a:pt x="74542" y="67840"/>
                    </a:cubicBezTo>
                    <a:cubicBezTo>
                      <a:pt x="74798" y="67317"/>
                      <a:pt x="74249" y="67317"/>
                      <a:pt x="73699" y="66960"/>
                    </a:cubicBezTo>
                    <a:cubicBezTo>
                      <a:pt x="73186" y="66603"/>
                      <a:pt x="73186" y="65913"/>
                      <a:pt x="73186" y="65365"/>
                    </a:cubicBezTo>
                    <a:cubicBezTo>
                      <a:pt x="73443" y="65199"/>
                      <a:pt x="73992" y="63438"/>
                      <a:pt x="73992" y="63438"/>
                    </a:cubicBezTo>
                    <a:cubicBezTo>
                      <a:pt x="74249" y="63438"/>
                      <a:pt x="74542" y="63248"/>
                      <a:pt x="74798" y="63248"/>
                    </a:cubicBezTo>
                    <a:cubicBezTo>
                      <a:pt x="75091" y="62201"/>
                      <a:pt x="75347" y="61130"/>
                      <a:pt x="75604" y="59892"/>
                    </a:cubicBezTo>
                    <a:cubicBezTo>
                      <a:pt x="73699" y="59892"/>
                      <a:pt x="73443" y="59535"/>
                      <a:pt x="73699" y="58488"/>
                    </a:cubicBezTo>
                    <a:cubicBezTo>
                      <a:pt x="74249" y="58488"/>
                      <a:pt x="74249" y="57941"/>
                      <a:pt x="74542" y="57608"/>
                    </a:cubicBezTo>
                    <a:cubicBezTo>
                      <a:pt x="75347" y="58132"/>
                      <a:pt x="75897" y="59369"/>
                      <a:pt x="77252" y="59179"/>
                    </a:cubicBezTo>
                    <a:cubicBezTo>
                      <a:pt x="78351" y="59179"/>
                      <a:pt x="79413" y="58845"/>
                      <a:pt x="80256" y="59012"/>
                    </a:cubicBezTo>
                    <a:cubicBezTo>
                      <a:pt x="81611" y="59179"/>
                      <a:pt x="82161" y="59726"/>
                      <a:pt x="82967" y="58845"/>
                    </a:cubicBezTo>
                    <a:cubicBezTo>
                      <a:pt x="83772" y="58132"/>
                      <a:pt x="85128" y="57941"/>
                      <a:pt x="84578" y="56894"/>
                    </a:cubicBezTo>
                    <a:cubicBezTo>
                      <a:pt x="84578" y="56704"/>
                      <a:pt x="83772" y="56704"/>
                      <a:pt x="83772" y="56537"/>
                    </a:cubicBezTo>
                    <a:cubicBezTo>
                      <a:pt x="83223" y="56180"/>
                      <a:pt x="83516" y="55300"/>
                      <a:pt x="83516" y="54776"/>
                    </a:cubicBezTo>
                    <a:cubicBezTo>
                      <a:pt x="83516" y="53706"/>
                      <a:pt x="81318" y="53016"/>
                      <a:pt x="80512" y="52302"/>
                    </a:cubicBezTo>
                    <a:cubicBezTo>
                      <a:pt x="79413" y="51778"/>
                      <a:pt x="81611" y="51231"/>
                      <a:pt x="81611" y="50350"/>
                    </a:cubicBezTo>
                    <a:cubicBezTo>
                      <a:pt x="81868" y="49280"/>
                      <a:pt x="81868" y="48756"/>
                      <a:pt x="83772" y="48756"/>
                    </a:cubicBezTo>
                    <a:cubicBezTo>
                      <a:pt x="83772" y="48399"/>
                      <a:pt x="83772" y="48066"/>
                      <a:pt x="83516" y="47709"/>
                    </a:cubicBezTo>
                    <a:cubicBezTo>
                      <a:pt x="82161" y="47352"/>
                      <a:pt x="82161" y="46281"/>
                      <a:pt x="82417" y="45401"/>
                    </a:cubicBezTo>
                    <a:cubicBezTo>
                      <a:pt x="84065" y="42046"/>
                      <a:pt x="91391" y="44354"/>
                      <a:pt x="95201" y="44354"/>
                    </a:cubicBezTo>
                    <a:cubicBezTo>
                      <a:pt x="95457" y="42569"/>
                      <a:pt x="94102" y="39214"/>
                      <a:pt x="96007" y="37620"/>
                    </a:cubicBezTo>
                    <a:cubicBezTo>
                      <a:pt x="97362" y="37620"/>
                      <a:pt x="98461" y="37810"/>
                      <a:pt x="98461" y="36573"/>
                    </a:cubicBezTo>
                    <a:cubicBezTo>
                      <a:pt x="97912" y="36573"/>
                      <a:pt x="97655" y="36573"/>
                      <a:pt x="97106" y="36573"/>
                    </a:cubicBezTo>
                    <a:cubicBezTo>
                      <a:pt x="96849" y="35859"/>
                      <a:pt x="94652" y="36049"/>
                      <a:pt x="93846" y="35859"/>
                    </a:cubicBezTo>
                    <a:cubicBezTo>
                      <a:pt x="91941" y="35859"/>
                      <a:pt x="90586" y="34979"/>
                      <a:pt x="88681" y="34979"/>
                    </a:cubicBezTo>
                    <a:cubicBezTo>
                      <a:pt x="88131" y="33384"/>
                      <a:pt x="91391" y="34265"/>
                      <a:pt x="92747" y="33932"/>
                    </a:cubicBezTo>
                    <a:cubicBezTo>
                      <a:pt x="93040" y="33384"/>
                      <a:pt x="93846" y="32694"/>
                      <a:pt x="94652" y="32694"/>
                    </a:cubicBezTo>
                    <a:cubicBezTo>
                      <a:pt x="94652" y="32337"/>
                      <a:pt x="94652" y="31980"/>
                      <a:pt x="95201" y="31790"/>
                    </a:cubicBezTo>
                    <a:cubicBezTo>
                      <a:pt x="95201" y="31433"/>
                      <a:pt x="94945" y="31100"/>
                      <a:pt x="94102" y="31100"/>
                    </a:cubicBezTo>
                    <a:cubicBezTo>
                      <a:pt x="94652" y="30386"/>
                      <a:pt x="93846" y="29672"/>
                      <a:pt x="94102" y="29149"/>
                    </a:cubicBezTo>
                    <a:cubicBezTo>
                      <a:pt x="94652" y="29149"/>
                      <a:pt x="94945" y="29149"/>
                      <a:pt x="95457" y="29149"/>
                    </a:cubicBezTo>
                    <a:cubicBezTo>
                      <a:pt x="95750" y="28268"/>
                      <a:pt x="94102" y="27745"/>
                      <a:pt x="94945" y="26864"/>
                    </a:cubicBezTo>
                    <a:cubicBezTo>
                      <a:pt x="96007" y="25794"/>
                      <a:pt x="96007" y="24913"/>
                      <a:pt x="96300" y="23842"/>
                    </a:cubicBezTo>
                    <a:cubicBezTo>
                      <a:pt x="96849" y="22605"/>
                      <a:pt x="95750" y="22962"/>
                      <a:pt x="94652" y="22605"/>
                    </a:cubicBezTo>
                    <a:cubicBezTo>
                      <a:pt x="93040" y="21915"/>
                      <a:pt x="94652" y="20844"/>
                      <a:pt x="95750" y="21011"/>
                    </a:cubicBezTo>
                    <a:cubicBezTo>
                      <a:pt x="96300" y="19083"/>
                      <a:pt x="100366" y="17132"/>
                      <a:pt x="103076" y="16966"/>
                    </a:cubicBezTo>
                    <a:cubicBezTo>
                      <a:pt x="103626" y="16061"/>
                      <a:pt x="101208" y="16061"/>
                      <a:pt x="100366" y="15895"/>
                    </a:cubicBezTo>
                    <a:cubicBezTo>
                      <a:pt x="99560" y="15895"/>
                      <a:pt x="98717" y="16061"/>
                      <a:pt x="97912" y="15895"/>
                    </a:cubicBezTo>
                    <a:cubicBezTo>
                      <a:pt x="96849" y="15895"/>
                      <a:pt x="96556" y="15371"/>
                      <a:pt x="95457" y="15181"/>
                    </a:cubicBezTo>
                    <a:cubicBezTo>
                      <a:pt x="95201" y="14301"/>
                      <a:pt x="96300" y="14301"/>
                      <a:pt x="97362" y="14301"/>
                    </a:cubicBezTo>
                    <a:cubicBezTo>
                      <a:pt x="97655" y="13254"/>
                      <a:pt x="97655" y="12897"/>
                      <a:pt x="99267" y="12897"/>
                    </a:cubicBezTo>
                    <a:cubicBezTo>
                      <a:pt x="99267" y="12540"/>
                      <a:pt x="99267" y="12016"/>
                      <a:pt x="99267" y="11469"/>
                    </a:cubicBezTo>
                    <a:cubicBezTo>
                      <a:pt x="100366" y="11659"/>
                      <a:pt x="102564" y="10422"/>
                      <a:pt x="102820" y="9708"/>
                    </a:cubicBezTo>
                    <a:cubicBezTo>
                      <a:pt x="103076" y="8828"/>
                      <a:pt x="100915" y="6710"/>
                      <a:pt x="103076" y="6710"/>
                    </a:cubicBezTo>
                    <a:cubicBezTo>
                      <a:pt x="103369" y="6353"/>
                      <a:pt x="103369" y="5829"/>
                      <a:pt x="103369" y="5472"/>
                    </a:cubicBezTo>
                    <a:cubicBezTo>
                      <a:pt x="102564" y="5472"/>
                      <a:pt x="102820" y="4235"/>
                      <a:pt x="102820" y="3878"/>
                    </a:cubicBezTo>
                    <a:cubicBezTo>
                      <a:pt x="103076" y="3878"/>
                      <a:pt x="103369" y="3878"/>
                      <a:pt x="103626" y="3878"/>
                    </a:cubicBezTo>
                    <a:cubicBezTo>
                      <a:pt x="103626" y="3878"/>
                      <a:pt x="103369" y="2831"/>
                      <a:pt x="103369" y="2641"/>
                    </a:cubicBezTo>
                    <a:cubicBezTo>
                      <a:pt x="103369" y="2641"/>
                      <a:pt x="100915" y="2284"/>
                      <a:pt x="99816" y="2474"/>
                    </a:cubicBezTo>
                    <a:cubicBezTo>
                      <a:pt x="99816" y="2831"/>
                      <a:pt x="99560" y="3521"/>
                      <a:pt x="99560" y="3712"/>
                    </a:cubicBezTo>
                    <a:cubicBezTo>
                      <a:pt x="99560" y="3521"/>
                      <a:pt x="99816" y="2831"/>
                      <a:pt x="99816" y="2474"/>
                    </a:cubicBezTo>
                    <a:cubicBezTo>
                      <a:pt x="99560" y="2474"/>
                      <a:pt x="99560" y="2474"/>
                      <a:pt x="99267" y="2474"/>
                    </a:cubicBezTo>
                    <a:cubicBezTo>
                      <a:pt x="97106" y="4759"/>
                      <a:pt x="97655" y="880"/>
                      <a:pt x="97362" y="166"/>
                    </a:cubicBezTo>
                    <a:cubicBezTo>
                      <a:pt x="95201" y="0"/>
                      <a:pt x="95750" y="333"/>
                      <a:pt x="94652" y="1403"/>
                    </a:cubicBezTo>
                    <a:cubicBezTo>
                      <a:pt x="93846" y="2284"/>
                      <a:pt x="92197" y="2474"/>
                      <a:pt x="91391" y="3355"/>
                    </a:cubicBezTo>
                    <a:cubicBezTo>
                      <a:pt x="90036" y="4759"/>
                      <a:pt x="86227" y="2474"/>
                      <a:pt x="85128" y="4759"/>
                    </a:cubicBezTo>
                    <a:cubicBezTo>
                      <a:pt x="85677" y="4759"/>
                      <a:pt x="86227" y="5116"/>
                      <a:pt x="86227" y="5472"/>
                    </a:cubicBezTo>
                    <a:cubicBezTo>
                      <a:pt x="86227" y="6353"/>
                      <a:pt x="86227" y="6353"/>
                      <a:pt x="84871" y="6353"/>
                    </a:cubicBezTo>
                    <a:cubicBezTo>
                      <a:pt x="84871" y="6710"/>
                      <a:pt x="85128" y="7233"/>
                      <a:pt x="84871" y="7424"/>
                    </a:cubicBezTo>
                    <a:cubicBezTo>
                      <a:pt x="84871" y="7424"/>
                      <a:pt x="84065" y="7947"/>
                      <a:pt x="84322" y="7947"/>
                    </a:cubicBezTo>
                    <a:cubicBezTo>
                      <a:pt x="82967" y="8304"/>
                      <a:pt x="81611" y="8471"/>
                      <a:pt x="80256" y="7947"/>
                    </a:cubicBezTo>
                    <a:cubicBezTo>
                      <a:pt x="80256" y="7781"/>
                      <a:pt x="80256" y="7590"/>
                      <a:pt x="80256" y="7424"/>
                    </a:cubicBezTo>
                    <a:cubicBezTo>
                      <a:pt x="79963" y="7424"/>
                      <a:pt x="79963" y="7424"/>
                      <a:pt x="79963" y="7424"/>
                    </a:cubicBezTo>
                    <a:cubicBezTo>
                      <a:pt x="79706" y="7947"/>
                      <a:pt x="79157" y="8661"/>
                      <a:pt x="79963" y="8994"/>
                    </a:cubicBezTo>
                    <a:cubicBezTo>
                      <a:pt x="81062" y="9541"/>
                      <a:pt x="80769" y="10065"/>
                      <a:pt x="79706" y="10232"/>
                    </a:cubicBezTo>
                    <a:cubicBezTo>
                      <a:pt x="78058" y="10588"/>
                      <a:pt x="77802" y="12706"/>
                      <a:pt x="76703" y="10779"/>
                    </a:cubicBezTo>
                    <a:cubicBezTo>
                      <a:pt x="75604" y="10779"/>
                      <a:pt x="74798" y="10422"/>
                      <a:pt x="73699" y="10422"/>
                    </a:cubicBezTo>
                    <a:cubicBezTo>
                      <a:pt x="72344" y="10588"/>
                      <a:pt x="72344" y="11112"/>
                      <a:pt x="71538" y="11659"/>
                    </a:cubicBezTo>
                    <a:cubicBezTo>
                      <a:pt x="70989" y="12016"/>
                      <a:pt x="71538" y="13063"/>
                      <a:pt x="70732" y="13063"/>
                    </a:cubicBezTo>
                    <a:cubicBezTo>
                      <a:pt x="69633" y="13063"/>
                      <a:pt x="68827" y="12706"/>
                      <a:pt x="67985" y="12706"/>
                    </a:cubicBezTo>
                    <a:cubicBezTo>
                      <a:pt x="67728" y="13063"/>
                      <a:pt x="67985" y="13420"/>
                      <a:pt x="68278" y="13777"/>
                    </a:cubicBezTo>
                    <a:cubicBezTo>
                      <a:pt x="68534" y="14301"/>
                      <a:pt x="67985" y="14491"/>
                      <a:pt x="67728" y="15014"/>
                    </a:cubicBezTo>
                    <a:cubicBezTo>
                      <a:pt x="67728" y="15728"/>
                      <a:pt x="67985" y="16775"/>
                      <a:pt x="69084" y="17132"/>
                    </a:cubicBezTo>
                    <a:cubicBezTo>
                      <a:pt x="69084" y="17489"/>
                      <a:pt x="68534" y="17656"/>
                      <a:pt x="68278" y="18179"/>
                    </a:cubicBezTo>
                    <a:cubicBezTo>
                      <a:pt x="66923" y="17489"/>
                      <a:pt x="66373" y="17132"/>
                      <a:pt x="64468" y="17132"/>
                    </a:cubicBezTo>
                    <a:cubicBezTo>
                      <a:pt x="64212" y="17132"/>
                      <a:pt x="60659" y="16252"/>
                      <a:pt x="60659" y="16252"/>
                    </a:cubicBezTo>
                    <a:lnTo>
                      <a:pt x="60659" y="16609"/>
                    </a:lnTo>
                    <a:cubicBezTo>
                      <a:pt x="59560" y="16966"/>
                      <a:pt x="57948" y="16609"/>
                      <a:pt x="56849" y="16609"/>
                    </a:cubicBezTo>
                    <a:cubicBezTo>
                      <a:pt x="56300" y="15895"/>
                      <a:pt x="54945" y="14657"/>
                      <a:pt x="53846" y="14657"/>
                    </a:cubicBezTo>
                    <a:cubicBezTo>
                      <a:pt x="53589" y="15181"/>
                      <a:pt x="51684" y="14848"/>
                      <a:pt x="51135" y="14657"/>
                    </a:cubicBezTo>
                    <a:cubicBezTo>
                      <a:pt x="50329" y="13944"/>
                      <a:pt x="50036" y="13254"/>
                      <a:pt x="48424" y="13420"/>
                    </a:cubicBezTo>
                    <a:cubicBezTo>
                      <a:pt x="48424" y="14301"/>
                      <a:pt x="47875" y="15181"/>
                      <a:pt x="47875" y="15895"/>
                    </a:cubicBezTo>
                    <a:cubicBezTo>
                      <a:pt x="47582" y="16775"/>
                      <a:pt x="48974" y="17489"/>
                      <a:pt x="48681" y="18370"/>
                    </a:cubicBezTo>
                    <a:cubicBezTo>
                      <a:pt x="47875" y="18726"/>
                      <a:pt x="47326" y="19250"/>
                      <a:pt x="47875" y="19964"/>
                    </a:cubicBezTo>
                    <a:cubicBezTo>
                      <a:pt x="48424" y="20678"/>
                      <a:pt x="48131" y="21201"/>
                      <a:pt x="48424" y="22082"/>
                    </a:cubicBezTo>
                    <a:cubicBezTo>
                      <a:pt x="48424" y="22439"/>
                      <a:pt x="48424" y="23676"/>
                      <a:pt x="47069" y="23129"/>
                    </a:cubicBezTo>
                    <a:cubicBezTo>
                      <a:pt x="45970" y="22605"/>
                      <a:pt x="47069" y="22082"/>
                      <a:pt x="45164" y="22248"/>
                    </a:cubicBezTo>
                    <a:cubicBezTo>
                      <a:pt x="45164" y="22439"/>
                      <a:pt x="45164" y="22795"/>
                      <a:pt x="45164" y="23129"/>
                    </a:cubicBezTo>
                    <a:cubicBezTo>
                      <a:pt x="42710" y="23319"/>
                      <a:pt x="39157" y="22605"/>
                      <a:pt x="36996" y="23129"/>
                    </a:cubicBezTo>
                    <a:cubicBezTo>
                      <a:pt x="36996" y="23486"/>
                      <a:pt x="37545" y="24199"/>
                      <a:pt x="36703" y="24366"/>
                    </a:cubicBezTo>
                    <a:cubicBezTo>
                      <a:pt x="35897" y="24556"/>
                      <a:pt x="34542" y="24723"/>
                      <a:pt x="33992" y="24199"/>
                    </a:cubicBezTo>
                    <a:cubicBezTo>
                      <a:pt x="32637" y="22962"/>
                      <a:pt x="29926" y="22795"/>
                      <a:pt x="27728" y="22795"/>
                    </a:cubicBezTo>
                    <a:cubicBezTo>
                      <a:pt x="28278" y="22962"/>
                      <a:pt x="28021" y="24033"/>
                      <a:pt x="28021" y="24366"/>
                    </a:cubicBezTo>
                    <a:cubicBezTo>
                      <a:pt x="27728" y="24366"/>
                      <a:pt x="27472" y="24366"/>
                      <a:pt x="26923" y="24366"/>
                    </a:cubicBezTo>
                    <a:cubicBezTo>
                      <a:pt x="26923" y="25437"/>
                      <a:pt x="26373" y="26151"/>
                      <a:pt x="24761" y="26317"/>
                    </a:cubicBezTo>
                    <a:cubicBezTo>
                      <a:pt x="23956" y="26317"/>
                      <a:pt x="22014" y="26508"/>
                      <a:pt x="21758" y="27031"/>
                    </a:cubicBezTo>
                    <a:cubicBezTo>
                      <a:pt x="19853" y="27031"/>
                      <a:pt x="18754" y="27911"/>
                      <a:pt x="20109" y="28792"/>
                    </a:cubicBezTo>
                    <a:cubicBezTo>
                      <a:pt x="19047" y="28625"/>
                      <a:pt x="18205" y="28982"/>
                      <a:pt x="16849" y="28982"/>
                    </a:cubicBezTo>
                    <a:cubicBezTo>
                      <a:pt x="16849" y="28435"/>
                      <a:pt x="16849" y="27911"/>
                      <a:pt x="16043" y="27555"/>
                    </a:cubicBezTo>
                    <a:cubicBezTo>
                      <a:pt x="15238" y="27555"/>
                      <a:pt x="13589" y="27388"/>
                      <a:pt x="13040" y="27911"/>
                    </a:cubicBezTo>
                    <a:cubicBezTo>
                      <a:pt x="12490" y="28792"/>
                      <a:pt x="13589" y="28625"/>
                      <a:pt x="11684" y="28792"/>
                    </a:cubicBezTo>
                    <a:cubicBezTo>
                      <a:pt x="10586" y="28982"/>
                      <a:pt x="10586" y="29315"/>
                      <a:pt x="10586" y="29863"/>
                    </a:cubicBezTo>
                    <a:cubicBezTo>
                      <a:pt x="9523" y="30029"/>
                      <a:pt x="9230" y="29149"/>
                      <a:pt x="8168" y="29315"/>
                    </a:cubicBezTo>
                    <a:cubicBezTo>
                      <a:pt x="8168" y="30196"/>
                      <a:pt x="11428" y="31624"/>
                      <a:pt x="10329" y="32337"/>
                    </a:cubicBezTo>
                    <a:cubicBezTo>
                      <a:pt x="9523" y="32861"/>
                      <a:pt x="8974" y="32694"/>
                      <a:pt x="9523" y="33575"/>
                    </a:cubicBezTo>
                    <a:cubicBezTo>
                      <a:pt x="9523" y="34098"/>
                      <a:pt x="10329" y="34812"/>
                      <a:pt x="10879" y="33932"/>
                    </a:cubicBezTo>
                    <a:cubicBezTo>
                      <a:pt x="13333" y="33741"/>
                      <a:pt x="14139" y="36383"/>
                      <a:pt x="13882" y="37453"/>
                    </a:cubicBezTo>
                    <a:cubicBezTo>
                      <a:pt x="12490" y="37453"/>
                      <a:pt x="11428" y="37263"/>
                      <a:pt x="10329" y="37620"/>
                    </a:cubicBezTo>
                    <a:cubicBezTo>
                      <a:pt x="9780" y="38857"/>
                      <a:pt x="11684" y="38524"/>
                      <a:pt x="12783" y="38857"/>
                    </a:cubicBezTo>
                    <a:cubicBezTo>
                      <a:pt x="14139" y="39571"/>
                      <a:pt x="11684" y="40999"/>
                      <a:pt x="10586" y="41165"/>
                    </a:cubicBezTo>
                    <a:cubicBezTo>
                      <a:pt x="10586" y="41522"/>
                      <a:pt x="10586" y="42046"/>
                      <a:pt x="10586" y="42403"/>
                    </a:cubicBezTo>
                    <a:cubicBezTo>
                      <a:pt x="9523" y="42403"/>
                      <a:pt x="8974" y="42046"/>
                      <a:pt x="7875" y="42046"/>
                    </a:cubicBezTo>
                    <a:lnTo>
                      <a:pt x="7875" y="42212"/>
                    </a:lnTo>
                    <a:cubicBezTo>
                      <a:pt x="8424" y="42403"/>
                      <a:pt x="8717" y="42569"/>
                      <a:pt x="8717" y="42926"/>
                    </a:cubicBezTo>
                    <a:cubicBezTo>
                      <a:pt x="7069" y="42760"/>
                      <a:pt x="2710" y="43283"/>
                      <a:pt x="3260" y="44878"/>
                    </a:cubicBezTo>
                    <a:cubicBezTo>
                      <a:pt x="3809" y="44878"/>
                      <a:pt x="4358" y="44878"/>
                      <a:pt x="4615" y="45044"/>
                    </a:cubicBezTo>
                    <a:cubicBezTo>
                      <a:pt x="5457" y="45044"/>
                      <a:pt x="6520" y="44878"/>
                      <a:pt x="6813" y="44878"/>
                    </a:cubicBezTo>
                    <a:cubicBezTo>
                      <a:pt x="6520" y="44878"/>
                      <a:pt x="5457" y="45044"/>
                      <a:pt x="4615" y="45044"/>
                    </a:cubicBezTo>
                    <a:cubicBezTo>
                      <a:pt x="5457" y="45044"/>
                      <a:pt x="5970" y="45234"/>
                      <a:pt x="6813" y="45758"/>
                    </a:cubicBezTo>
                    <a:cubicBezTo>
                      <a:pt x="7326" y="46115"/>
                      <a:pt x="8717" y="47162"/>
                      <a:pt x="7326" y="47519"/>
                    </a:cubicBezTo>
                    <a:cubicBezTo>
                      <a:pt x="7875" y="48233"/>
                      <a:pt x="6813" y="49280"/>
                      <a:pt x="6813" y="49827"/>
                    </a:cubicBezTo>
                    <a:cubicBezTo>
                      <a:pt x="8168" y="50184"/>
                      <a:pt x="8974" y="50707"/>
                      <a:pt x="8717" y="51588"/>
                    </a:cubicBezTo>
                    <a:cubicBezTo>
                      <a:pt x="8168" y="51588"/>
                      <a:pt x="8168" y="51588"/>
                      <a:pt x="7875" y="51945"/>
                    </a:cubicBezTo>
                    <a:cubicBezTo>
                      <a:pt x="7875" y="52302"/>
                      <a:pt x="6520" y="52302"/>
                      <a:pt x="5970" y="52302"/>
                    </a:cubicBezTo>
                    <a:cubicBezTo>
                      <a:pt x="5970" y="53182"/>
                      <a:pt x="7875" y="52659"/>
                      <a:pt x="7326" y="53706"/>
                    </a:cubicBezTo>
                    <a:cubicBezTo>
                      <a:pt x="7326" y="53706"/>
                      <a:pt x="7326" y="53706"/>
                      <a:pt x="7069" y="53706"/>
                    </a:cubicBezTo>
                    <a:cubicBezTo>
                      <a:pt x="7069" y="54419"/>
                      <a:pt x="7619" y="55466"/>
                      <a:pt x="6520" y="56014"/>
                    </a:cubicBezTo>
                    <a:cubicBezTo>
                      <a:pt x="5714" y="56347"/>
                      <a:pt x="5970" y="56704"/>
                      <a:pt x="5714" y="57251"/>
                    </a:cubicBezTo>
                    <a:cubicBezTo>
                      <a:pt x="4908" y="57418"/>
                      <a:pt x="4358" y="56704"/>
                      <a:pt x="3516" y="56704"/>
                    </a:cubicBezTo>
                    <a:cubicBezTo>
                      <a:pt x="3516" y="56894"/>
                      <a:pt x="3516" y="57251"/>
                      <a:pt x="3516" y="57418"/>
                    </a:cubicBezTo>
                    <a:lnTo>
                      <a:pt x="3260" y="57418"/>
                    </a:lnTo>
                    <a:lnTo>
                      <a:pt x="3516" y="57608"/>
                    </a:lnTo>
                    <a:cubicBezTo>
                      <a:pt x="2454" y="57775"/>
                      <a:pt x="0" y="57251"/>
                      <a:pt x="549" y="58298"/>
                    </a:cubicBezTo>
                    <a:cubicBezTo>
                      <a:pt x="1611" y="58488"/>
                      <a:pt x="1355" y="59012"/>
                      <a:pt x="1904" y="59179"/>
                    </a:cubicBezTo>
                    <a:cubicBezTo>
                      <a:pt x="2454" y="59369"/>
                      <a:pt x="3260" y="59012"/>
                      <a:pt x="3809" y="59179"/>
                    </a:cubicBezTo>
                    <a:cubicBezTo>
                      <a:pt x="4358" y="59369"/>
                      <a:pt x="4358" y="59892"/>
                      <a:pt x="4908" y="60083"/>
                    </a:cubicBezTo>
                    <a:cubicBezTo>
                      <a:pt x="5457" y="60249"/>
                      <a:pt x="6263" y="59892"/>
                      <a:pt x="6520" y="60249"/>
                    </a:cubicBezTo>
                    <a:cubicBezTo>
                      <a:pt x="6813" y="60606"/>
                      <a:pt x="6520" y="61296"/>
                      <a:pt x="6813" y="61653"/>
                    </a:cubicBezTo>
                    <a:cubicBezTo>
                      <a:pt x="7069" y="62010"/>
                      <a:pt x="7326" y="62010"/>
                      <a:pt x="7619" y="62534"/>
                    </a:cubicBezTo>
                    <a:cubicBezTo>
                      <a:pt x="7875" y="63438"/>
                      <a:pt x="7619" y="64128"/>
                      <a:pt x="9523" y="63961"/>
                    </a:cubicBezTo>
                    <a:cubicBezTo>
                      <a:pt x="9780" y="64485"/>
                      <a:pt x="8974" y="64485"/>
                      <a:pt x="8717" y="64842"/>
                    </a:cubicBezTo>
                    <a:cubicBezTo>
                      <a:pt x="8717" y="65199"/>
                      <a:pt x="8974" y="65722"/>
                      <a:pt x="9230" y="66079"/>
                    </a:cubicBezTo>
                    <a:cubicBezTo>
                      <a:pt x="9523" y="66436"/>
                      <a:pt x="9523" y="66603"/>
                      <a:pt x="9780" y="66960"/>
                    </a:cubicBezTo>
                    <a:cubicBezTo>
                      <a:pt x="10073" y="67317"/>
                      <a:pt x="10879" y="67150"/>
                      <a:pt x="10329" y="67840"/>
                    </a:cubicBezTo>
                    <a:cubicBezTo>
                      <a:pt x="10329" y="67840"/>
                      <a:pt x="10329" y="67840"/>
                      <a:pt x="10073" y="67840"/>
                    </a:cubicBezTo>
                    <a:cubicBezTo>
                      <a:pt x="10073" y="68030"/>
                      <a:pt x="10073" y="68197"/>
                      <a:pt x="10073" y="68197"/>
                    </a:cubicBezTo>
                    <a:cubicBezTo>
                      <a:pt x="11978" y="68364"/>
                      <a:pt x="10586" y="70505"/>
                      <a:pt x="10073" y="70862"/>
                    </a:cubicBezTo>
                    <a:cubicBezTo>
                      <a:pt x="11135" y="71386"/>
                      <a:pt x="13040" y="72790"/>
                      <a:pt x="13589" y="73670"/>
                    </a:cubicBezTo>
                    <a:cubicBezTo>
                      <a:pt x="13882" y="74027"/>
                      <a:pt x="13882" y="74384"/>
                      <a:pt x="14139" y="74741"/>
                    </a:cubicBezTo>
                    <a:cubicBezTo>
                      <a:pt x="14139" y="75098"/>
                      <a:pt x="14432" y="75098"/>
                      <a:pt x="14432" y="75431"/>
                    </a:cubicBezTo>
                    <a:cubicBezTo>
                      <a:pt x="14688" y="76145"/>
                      <a:pt x="14432" y="76859"/>
                      <a:pt x="14432" y="77382"/>
                    </a:cubicBezTo>
                    <a:cubicBezTo>
                      <a:pt x="15238" y="77382"/>
                      <a:pt x="16593" y="77382"/>
                      <a:pt x="16336" y="78096"/>
                    </a:cubicBezTo>
                    <a:cubicBezTo>
                      <a:pt x="13882" y="78619"/>
                      <a:pt x="15494" y="79167"/>
                      <a:pt x="15787" y="80214"/>
                    </a:cubicBezTo>
                    <a:cubicBezTo>
                      <a:pt x="16043" y="81284"/>
                      <a:pt x="16043" y="81975"/>
                      <a:pt x="15787" y="82855"/>
                    </a:cubicBezTo>
                    <a:cubicBezTo>
                      <a:pt x="15494" y="83045"/>
                      <a:pt x="13882" y="83212"/>
                      <a:pt x="13882" y="83402"/>
                    </a:cubicBezTo>
                    <a:cubicBezTo>
                      <a:pt x="13882" y="83759"/>
                      <a:pt x="14688" y="83926"/>
                      <a:pt x="15238" y="84116"/>
                    </a:cubicBezTo>
                    <a:cubicBezTo>
                      <a:pt x="16043" y="84449"/>
                      <a:pt x="15787" y="84283"/>
                      <a:pt x="16043" y="84997"/>
                    </a:cubicBezTo>
                    <a:cubicBezTo>
                      <a:pt x="16336" y="85520"/>
                      <a:pt x="16593" y="85877"/>
                      <a:pt x="16849" y="86400"/>
                    </a:cubicBezTo>
                    <a:cubicBezTo>
                      <a:pt x="17142" y="86757"/>
                      <a:pt x="17399" y="87114"/>
                      <a:pt x="17399" y="87638"/>
                    </a:cubicBezTo>
                    <a:cubicBezTo>
                      <a:pt x="17399" y="88161"/>
                      <a:pt x="17399" y="88685"/>
                      <a:pt x="17142" y="89232"/>
                    </a:cubicBezTo>
                    <a:cubicBezTo>
                      <a:pt x="17142" y="89589"/>
                      <a:pt x="17142" y="90113"/>
                      <a:pt x="17399" y="90636"/>
                    </a:cubicBezTo>
                    <a:cubicBezTo>
                      <a:pt x="17692" y="90993"/>
                      <a:pt x="18205" y="90993"/>
                      <a:pt x="19047" y="91350"/>
                    </a:cubicBezTo>
                    <a:cubicBezTo>
                      <a:pt x="17399" y="91873"/>
                      <a:pt x="19047" y="93111"/>
                      <a:pt x="19597" y="93991"/>
                    </a:cubicBezTo>
                    <a:cubicBezTo>
                      <a:pt x="20109" y="95062"/>
                      <a:pt x="20109" y="96299"/>
                      <a:pt x="20952" y="97346"/>
                    </a:cubicBezTo>
                    <a:cubicBezTo>
                      <a:pt x="22014" y="97703"/>
                      <a:pt x="22564" y="97894"/>
                      <a:pt x="22564" y="9789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5" name="Shape 2592">
                <a:extLst>
                  <a:ext uri="{FF2B5EF4-FFF2-40B4-BE49-F238E27FC236}">
                    <a16:creationId xmlns:a16="http://schemas.microsoft.com/office/drawing/2014/main" id="{F00C7B6C-3E4C-8E7A-AF43-88D4D5053D62}"/>
                  </a:ext>
                </a:extLst>
              </p:cNvPr>
              <p:cNvSpPr/>
              <p:nvPr/>
            </p:nvSpPr>
            <p:spPr>
              <a:xfrm>
                <a:off x="7019210" y="2380372"/>
                <a:ext cx="454021" cy="547962"/>
              </a:xfrm>
              <a:custGeom>
                <a:avLst/>
                <a:gdLst/>
                <a:ahLst/>
                <a:cxnLst/>
                <a:rect l="0" t="0" r="0" b="0"/>
                <a:pathLst>
                  <a:path w="120000" h="120000" extrusionOk="0">
                    <a:moveTo>
                      <a:pt x="112128" y="109923"/>
                    </a:moveTo>
                    <a:lnTo>
                      <a:pt x="112128" y="109923"/>
                    </a:lnTo>
                    <a:cubicBezTo>
                      <a:pt x="112128" y="109586"/>
                      <a:pt x="112594" y="108862"/>
                      <a:pt x="112594" y="108477"/>
                    </a:cubicBezTo>
                    <a:cubicBezTo>
                      <a:pt x="112128" y="108139"/>
                      <a:pt x="112128" y="108139"/>
                      <a:pt x="112128" y="107802"/>
                    </a:cubicBezTo>
                    <a:cubicBezTo>
                      <a:pt x="111720" y="107416"/>
                      <a:pt x="111720" y="106693"/>
                      <a:pt x="111720" y="105970"/>
                    </a:cubicBezTo>
                    <a:lnTo>
                      <a:pt x="111720" y="105632"/>
                    </a:lnTo>
                    <a:cubicBezTo>
                      <a:pt x="111720" y="103511"/>
                      <a:pt x="111720" y="101679"/>
                      <a:pt x="110437" y="99558"/>
                    </a:cubicBezTo>
                    <a:lnTo>
                      <a:pt x="110437" y="99172"/>
                    </a:lnTo>
                    <a:cubicBezTo>
                      <a:pt x="109970" y="99172"/>
                      <a:pt x="109970" y="98834"/>
                      <a:pt x="109970" y="98834"/>
                    </a:cubicBezTo>
                    <a:cubicBezTo>
                      <a:pt x="109096" y="96665"/>
                      <a:pt x="107813" y="94881"/>
                      <a:pt x="106064" y="93483"/>
                    </a:cubicBezTo>
                    <a:cubicBezTo>
                      <a:pt x="104373" y="91651"/>
                      <a:pt x="104373" y="90590"/>
                      <a:pt x="103906" y="88421"/>
                    </a:cubicBezTo>
                    <a:cubicBezTo>
                      <a:pt x="103906" y="88421"/>
                      <a:pt x="103498" y="87746"/>
                      <a:pt x="103032" y="87360"/>
                    </a:cubicBezTo>
                    <a:lnTo>
                      <a:pt x="103032" y="87360"/>
                    </a:lnTo>
                    <a:cubicBezTo>
                      <a:pt x="102623" y="87746"/>
                      <a:pt x="102623" y="87360"/>
                      <a:pt x="102157" y="87022"/>
                    </a:cubicBezTo>
                    <a:cubicBezTo>
                      <a:pt x="101749" y="87022"/>
                      <a:pt x="101341" y="87360"/>
                      <a:pt x="100874" y="87360"/>
                    </a:cubicBezTo>
                    <a:cubicBezTo>
                      <a:pt x="100000" y="88083"/>
                      <a:pt x="100874" y="88083"/>
                      <a:pt x="100874" y="88806"/>
                    </a:cubicBezTo>
                    <a:cubicBezTo>
                      <a:pt x="100466" y="89144"/>
                      <a:pt x="99125" y="89867"/>
                      <a:pt x="98309" y="89529"/>
                    </a:cubicBezTo>
                    <a:cubicBezTo>
                      <a:pt x="98309" y="89529"/>
                      <a:pt x="98309" y="89529"/>
                      <a:pt x="98309" y="89144"/>
                    </a:cubicBezTo>
                    <a:cubicBezTo>
                      <a:pt x="97842" y="89144"/>
                      <a:pt x="97842" y="89144"/>
                      <a:pt x="97842" y="88806"/>
                    </a:cubicBezTo>
                    <a:cubicBezTo>
                      <a:pt x="97842" y="88421"/>
                      <a:pt x="96967" y="88421"/>
                      <a:pt x="96967" y="88083"/>
                    </a:cubicBezTo>
                    <a:cubicBezTo>
                      <a:pt x="96559" y="88083"/>
                      <a:pt x="96559" y="87746"/>
                      <a:pt x="96967" y="87360"/>
                    </a:cubicBezTo>
                    <a:cubicBezTo>
                      <a:pt x="96967" y="87022"/>
                      <a:pt x="96967" y="87022"/>
                      <a:pt x="96967" y="86637"/>
                    </a:cubicBezTo>
                    <a:cubicBezTo>
                      <a:pt x="96967" y="86637"/>
                      <a:pt x="96559" y="86637"/>
                      <a:pt x="96151" y="86637"/>
                    </a:cubicBezTo>
                    <a:lnTo>
                      <a:pt x="96151" y="86299"/>
                    </a:lnTo>
                    <a:cubicBezTo>
                      <a:pt x="95685" y="86299"/>
                      <a:pt x="95685" y="86299"/>
                      <a:pt x="95276" y="86299"/>
                    </a:cubicBezTo>
                    <a:cubicBezTo>
                      <a:pt x="94810" y="86299"/>
                      <a:pt x="94402" y="85914"/>
                      <a:pt x="94402" y="85576"/>
                    </a:cubicBezTo>
                    <a:cubicBezTo>
                      <a:pt x="93994" y="85239"/>
                      <a:pt x="93119" y="85576"/>
                      <a:pt x="93994" y="85914"/>
                    </a:cubicBezTo>
                    <a:cubicBezTo>
                      <a:pt x="93994" y="85914"/>
                      <a:pt x="93994" y="85914"/>
                      <a:pt x="93527" y="85914"/>
                    </a:cubicBezTo>
                    <a:cubicBezTo>
                      <a:pt x="93119" y="86299"/>
                      <a:pt x="93119" y="85914"/>
                      <a:pt x="92653" y="85914"/>
                    </a:cubicBezTo>
                    <a:cubicBezTo>
                      <a:pt x="92244" y="86299"/>
                      <a:pt x="92244" y="86299"/>
                      <a:pt x="91370" y="86299"/>
                    </a:cubicBezTo>
                    <a:cubicBezTo>
                      <a:pt x="90903" y="86299"/>
                      <a:pt x="90495" y="86299"/>
                      <a:pt x="90029" y="86299"/>
                    </a:cubicBezTo>
                    <a:cubicBezTo>
                      <a:pt x="89620" y="86637"/>
                      <a:pt x="89620" y="86299"/>
                      <a:pt x="90029" y="85914"/>
                    </a:cubicBezTo>
                    <a:cubicBezTo>
                      <a:pt x="90029" y="85914"/>
                      <a:pt x="89620" y="85239"/>
                      <a:pt x="89212" y="85239"/>
                    </a:cubicBezTo>
                    <a:cubicBezTo>
                      <a:pt x="88746" y="85239"/>
                      <a:pt x="88746" y="84853"/>
                      <a:pt x="88746" y="84515"/>
                    </a:cubicBezTo>
                    <a:cubicBezTo>
                      <a:pt x="88746" y="83792"/>
                      <a:pt x="89212" y="84130"/>
                      <a:pt x="89620" y="83792"/>
                    </a:cubicBezTo>
                    <a:cubicBezTo>
                      <a:pt x="89620" y="83455"/>
                      <a:pt x="89620" y="83069"/>
                      <a:pt x="90029" y="82732"/>
                    </a:cubicBezTo>
                    <a:cubicBezTo>
                      <a:pt x="90029" y="82732"/>
                      <a:pt x="90495" y="82732"/>
                      <a:pt x="90903" y="82732"/>
                    </a:cubicBezTo>
                    <a:cubicBezTo>
                      <a:pt x="91370" y="82346"/>
                      <a:pt x="90903" y="82346"/>
                      <a:pt x="91370" y="82008"/>
                    </a:cubicBezTo>
                    <a:cubicBezTo>
                      <a:pt x="91370" y="81623"/>
                      <a:pt x="91778" y="81623"/>
                      <a:pt x="92244" y="81623"/>
                    </a:cubicBezTo>
                    <a:lnTo>
                      <a:pt x="92244" y="80948"/>
                    </a:lnTo>
                    <a:cubicBezTo>
                      <a:pt x="92653" y="80562"/>
                      <a:pt x="92244" y="80562"/>
                      <a:pt x="92244" y="80562"/>
                    </a:cubicBezTo>
                    <a:cubicBezTo>
                      <a:pt x="91778" y="80224"/>
                      <a:pt x="92653" y="79839"/>
                      <a:pt x="92244" y="79501"/>
                    </a:cubicBezTo>
                    <a:cubicBezTo>
                      <a:pt x="91778" y="79164"/>
                      <a:pt x="91778" y="78055"/>
                      <a:pt x="91778" y="77717"/>
                    </a:cubicBezTo>
                    <a:cubicBezTo>
                      <a:pt x="92244" y="77332"/>
                      <a:pt x="92653" y="76994"/>
                      <a:pt x="93119" y="76657"/>
                    </a:cubicBezTo>
                    <a:cubicBezTo>
                      <a:pt x="93527" y="76657"/>
                      <a:pt x="93994" y="76994"/>
                      <a:pt x="94402" y="76994"/>
                    </a:cubicBezTo>
                    <a:cubicBezTo>
                      <a:pt x="94810" y="76657"/>
                      <a:pt x="94810" y="76271"/>
                      <a:pt x="95276" y="75934"/>
                    </a:cubicBezTo>
                    <a:cubicBezTo>
                      <a:pt x="95685" y="75548"/>
                      <a:pt x="96559" y="75934"/>
                      <a:pt x="97434" y="75934"/>
                    </a:cubicBezTo>
                    <a:cubicBezTo>
                      <a:pt x="97434" y="76271"/>
                      <a:pt x="97434" y="76271"/>
                      <a:pt x="97434" y="76271"/>
                    </a:cubicBezTo>
                    <a:lnTo>
                      <a:pt x="97842" y="76271"/>
                    </a:lnTo>
                    <a:cubicBezTo>
                      <a:pt x="97842" y="71595"/>
                      <a:pt x="97842" y="64122"/>
                      <a:pt x="96559" y="60506"/>
                    </a:cubicBezTo>
                    <a:cubicBezTo>
                      <a:pt x="95276" y="56938"/>
                      <a:pt x="96559" y="51924"/>
                      <a:pt x="98309" y="48356"/>
                    </a:cubicBezTo>
                    <a:lnTo>
                      <a:pt x="98717" y="48356"/>
                    </a:lnTo>
                    <a:cubicBezTo>
                      <a:pt x="99591" y="47247"/>
                      <a:pt x="99591" y="45849"/>
                      <a:pt x="100874" y="44789"/>
                    </a:cubicBezTo>
                    <a:cubicBezTo>
                      <a:pt x="101749" y="44065"/>
                      <a:pt x="102623" y="43342"/>
                      <a:pt x="102623" y="41896"/>
                    </a:cubicBezTo>
                    <a:cubicBezTo>
                      <a:pt x="102623" y="40112"/>
                      <a:pt x="102157" y="37267"/>
                      <a:pt x="105655" y="37267"/>
                    </a:cubicBezTo>
                    <a:cubicBezTo>
                      <a:pt x="106064" y="36159"/>
                      <a:pt x="106938" y="36159"/>
                      <a:pt x="106938" y="35098"/>
                    </a:cubicBezTo>
                    <a:cubicBezTo>
                      <a:pt x="107405" y="33652"/>
                      <a:pt x="109096" y="34037"/>
                      <a:pt x="110437" y="34037"/>
                    </a:cubicBezTo>
                    <a:cubicBezTo>
                      <a:pt x="110845" y="30084"/>
                      <a:pt x="116034" y="27963"/>
                      <a:pt x="117784" y="24347"/>
                    </a:cubicBezTo>
                    <a:cubicBezTo>
                      <a:pt x="118192" y="24347"/>
                      <a:pt x="119067" y="23623"/>
                      <a:pt x="119941" y="22900"/>
                    </a:cubicBezTo>
                    <a:cubicBezTo>
                      <a:pt x="119067" y="22563"/>
                      <a:pt x="118658" y="21840"/>
                      <a:pt x="118192" y="21116"/>
                    </a:cubicBezTo>
                    <a:cubicBezTo>
                      <a:pt x="117784" y="21502"/>
                      <a:pt x="117317" y="21502"/>
                      <a:pt x="116909" y="21502"/>
                    </a:cubicBezTo>
                    <a:cubicBezTo>
                      <a:pt x="117317" y="21502"/>
                      <a:pt x="117784" y="21502"/>
                      <a:pt x="118192" y="21116"/>
                    </a:cubicBezTo>
                    <a:lnTo>
                      <a:pt x="118192" y="20779"/>
                    </a:lnTo>
                    <a:cubicBezTo>
                      <a:pt x="116909" y="21502"/>
                      <a:pt x="116034" y="21840"/>
                      <a:pt x="116034" y="19333"/>
                    </a:cubicBezTo>
                    <a:cubicBezTo>
                      <a:pt x="113877" y="19333"/>
                      <a:pt x="111720" y="19718"/>
                      <a:pt x="110437" y="17934"/>
                    </a:cubicBezTo>
                    <a:cubicBezTo>
                      <a:pt x="108688" y="16151"/>
                      <a:pt x="106530" y="15765"/>
                      <a:pt x="103906" y="15765"/>
                    </a:cubicBezTo>
                    <a:cubicBezTo>
                      <a:pt x="103906" y="13644"/>
                      <a:pt x="104373" y="11811"/>
                      <a:pt x="103906" y="10028"/>
                    </a:cubicBezTo>
                    <a:cubicBezTo>
                      <a:pt x="103906" y="8581"/>
                      <a:pt x="101341" y="7521"/>
                      <a:pt x="100000" y="6797"/>
                    </a:cubicBezTo>
                    <a:cubicBezTo>
                      <a:pt x="98309" y="5399"/>
                      <a:pt x="96967" y="3953"/>
                      <a:pt x="95685" y="2892"/>
                    </a:cubicBezTo>
                    <a:cubicBezTo>
                      <a:pt x="94810" y="2169"/>
                      <a:pt x="93994" y="1108"/>
                      <a:pt x="93527" y="0"/>
                    </a:cubicBezTo>
                    <a:cubicBezTo>
                      <a:pt x="93119" y="1832"/>
                      <a:pt x="91778" y="5014"/>
                      <a:pt x="90029" y="6122"/>
                    </a:cubicBezTo>
                    <a:cubicBezTo>
                      <a:pt x="90903" y="7906"/>
                      <a:pt x="91778" y="9304"/>
                      <a:pt x="93527" y="10028"/>
                    </a:cubicBezTo>
                    <a:cubicBezTo>
                      <a:pt x="94810" y="11088"/>
                      <a:pt x="93994" y="12535"/>
                      <a:pt x="93994" y="13981"/>
                    </a:cubicBezTo>
                    <a:cubicBezTo>
                      <a:pt x="93994" y="14704"/>
                      <a:pt x="94402" y="19718"/>
                      <a:pt x="93119" y="19718"/>
                    </a:cubicBezTo>
                    <a:cubicBezTo>
                      <a:pt x="92244" y="18609"/>
                      <a:pt x="92244" y="17211"/>
                      <a:pt x="90903" y="16826"/>
                    </a:cubicBezTo>
                    <a:cubicBezTo>
                      <a:pt x="90029" y="16826"/>
                      <a:pt x="88746" y="16488"/>
                      <a:pt x="88746" y="15765"/>
                    </a:cubicBezTo>
                    <a:cubicBezTo>
                      <a:pt x="87871" y="15427"/>
                      <a:pt x="86588" y="15427"/>
                      <a:pt x="86180" y="16151"/>
                    </a:cubicBezTo>
                    <a:cubicBezTo>
                      <a:pt x="85714" y="17211"/>
                      <a:pt x="85714" y="17934"/>
                      <a:pt x="87055" y="17934"/>
                    </a:cubicBezTo>
                    <a:cubicBezTo>
                      <a:pt x="87463" y="18995"/>
                      <a:pt x="87055" y="19718"/>
                      <a:pt x="87055" y="20779"/>
                    </a:cubicBezTo>
                    <a:cubicBezTo>
                      <a:pt x="85714" y="20779"/>
                      <a:pt x="84431" y="20779"/>
                      <a:pt x="83556" y="21502"/>
                    </a:cubicBezTo>
                    <a:cubicBezTo>
                      <a:pt x="82682" y="21840"/>
                      <a:pt x="82274" y="22900"/>
                      <a:pt x="80991" y="22900"/>
                    </a:cubicBezTo>
                    <a:cubicBezTo>
                      <a:pt x="80991" y="22900"/>
                      <a:pt x="80991" y="23286"/>
                      <a:pt x="80991" y="23623"/>
                    </a:cubicBezTo>
                    <a:cubicBezTo>
                      <a:pt x="82682" y="23623"/>
                      <a:pt x="83556" y="24009"/>
                      <a:pt x="83556" y="25456"/>
                    </a:cubicBezTo>
                    <a:cubicBezTo>
                      <a:pt x="83556" y="27239"/>
                      <a:pt x="82682" y="26854"/>
                      <a:pt x="80991" y="27963"/>
                    </a:cubicBezTo>
                    <a:cubicBezTo>
                      <a:pt x="80524" y="28300"/>
                      <a:pt x="79650" y="30084"/>
                      <a:pt x="78367" y="28638"/>
                    </a:cubicBezTo>
                    <a:cubicBezTo>
                      <a:pt x="77959" y="27963"/>
                      <a:pt x="77959" y="26854"/>
                      <a:pt x="77492" y="26130"/>
                    </a:cubicBezTo>
                    <a:cubicBezTo>
                      <a:pt x="77084" y="24009"/>
                      <a:pt x="74927" y="24347"/>
                      <a:pt x="74927" y="26516"/>
                    </a:cubicBezTo>
                    <a:cubicBezTo>
                      <a:pt x="74460" y="28300"/>
                      <a:pt x="69737" y="26130"/>
                      <a:pt x="68396" y="25793"/>
                    </a:cubicBezTo>
                    <a:cubicBezTo>
                      <a:pt x="67988" y="27239"/>
                      <a:pt x="68396" y="29023"/>
                      <a:pt x="67521" y="30470"/>
                    </a:cubicBezTo>
                    <a:cubicBezTo>
                      <a:pt x="67521" y="31145"/>
                      <a:pt x="67113" y="31868"/>
                      <a:pt x="66705" y="32591"/>
                    </a:cubicBezTo>
                    <a:cubicBezTo>
                      <a:pt x="66705" y="33652"/>
                      <a:pt x="66239" y="36544"/>
                      <a:pt x="68396" y="36159"/>
                    </a:cubicBezTo>
                    <a:cubicBezTo>
                      <a:pt x="68396" y="36882"/>
                      <a:pt x="67521" y="37267"/>
                      <a:pt x="67113" y="37942"/>
                    </a:cubicBezTo>
                    <a:cubicBezTo>
                      <a:pt x="66705" y="38328"/>
                      <a:pt x="65364" y="37942"/>
                      <a:pt x="64956" y="38328"/>
                    </a:cubicBezTo>
                    <a:cubicBezTo>
                      <a:pt x="64081" y="38666"/>
                      <a:pt x="64548" y="39389"/>
                      <a:pt x="63673" y="39775"/>
                    </a:cubicBezTo>
                    <a:cubicBezTo>
                      <a:pt x="63673" y="39389"/>
                      <a:pt x="63206" y="39389"/>
                      <a:pt x="62798" y="39051"/>
                    </a:cubicBezTo>
                    <a:cubicBezTo>
                      <a:pt x="62798" y="39389"/>
                      <a:pt x="62332" y="39775"/>
                      <a:pt x="62332" y="40112"/>
                    </a:cubicBezTo>
                    <a:cubicBezTo>
                      <a:pt x="60641" y="40835"/>
                      <a:pt x="61924" y="41558"/>
                      <a:pt x="59766" y="41173"/>
                    </a:cubicBezTo>
                    <a:cubicBezTo>
                      <a:pt x="58425" y="40835"/>
                      <a:pt x="57142" y="40835"/>
                      <a:pt x="55393" y="40835"/>
                    </a:cubicBezTo>
                    <a:cubicBezTo>
                      <a:pt x="55393" y="37267"/>
                      <a:pt x="47172" y="36882"/>
                      <a:pt x="47638" y="39775"/>
                    </a:cubicBezTo>
                    <a:cubicBezTo>
                      <a:pt x="45014" y="39775"/>
                      <a:pt x="42857" y="39389"/>
                      <a:pt x="40699" y="38328"/>
                    </a:cubicBezTo>
                    <a:cubicBezTo>
                      <a:pt x="38075" y="37605"/>
                      <a:pt x="37259" y="39389"/>
                      <a:pt x="35918" y="41173"/>
                    </a:cubicBezTo>
                    <a:cubicBezTo>
                      <a:pt x="35102" y="42282"/>
                      <a:pt x="32069" y="43342"/>
                      <a:pt x="32069" y="45126"/>
                    </a:cubicBezTo>
                    <a:cubicBezTo>
                      <a:pt x="32069" y="46910"/>
                      <a:pt x="31603" y="47633"/>
                      <a:pt x="29446" y="47247"/>
                    </a:cubicBezTo>
                    <a:cubicBezTo>
                      <a:pt x="28979" y="46187"/>
                      <a:pt x="28979" y="45126"/>
                      <a:pt x="28163" y="44403"/>
                    </a:cubicBezTo>
                    <a:cubicBezTo>
                      <a:pt x="27696" y="44065"/>
                      <a:pt x="25947" y="43342"/>
                      <a:pt x="25947" y="42957"/>
                    </a:cubicBezTo>
                    <a:cubicBezTo>
                      <a:pt x="26413" y="41173"/>
                      <a:pt x="28979" y="40112"/>
                      <a:pt x="28979" y="38328"/>
                    </a:cubicBezTo>
                    <a:cubicBezTo>
                      <a:pt x="28979" y="37942"/>
                      <a:pt x="29446" y="36544"/>
                      <a:pt x="28163" y="36544"/>
                    </a:cubicBezTo>
                    <a:cubicBezTo>
                      <a:pt x="27288" y="36544"/>
                      <a:pt x="27696" y="37267"/>
                      <a:pt x="27288" y="37605"/>
                    </a:cubicBezTo>
                    <a:cubicBezTo>
                      <a:pt x="24664" y="39775"/>
                      <a:pt x="25539" y="33652"/>
                      <a:pt x="25539" y="33314"/>
                    </a:cubicBezTo>
                    <a:cubicBezTo>
                      <a:pt x="23381" y="31530"/>
                      <a:pt x="23381" y="36544"/>
                      <a:pt x="20349" y="32253"/>
                    </a:cubicBezTo>
                    <a:cubicBezTo>
                      <a:pt x="18192" y="29746"/>
                      <a:pt x="13002" y="29746"/>
                      <a:pt x="9970" y="29746"/>
                    </a:cubicBezTo>
                    <a:cubicBezTo>
                      <a:pt x="9504" y="30470"/>
                      <a:pt x="8629" y="30470"/>
                      <a:pt x="8629" y="31145"/>
                    </a:cubicBezTo>
                    <a:cubicBezTo>
                      <a:pt x="5655" y="32591"/>
                      <a:pt x="3440" y="30084"/>
                      <a:pt x="874" y="29746"/>
                    </a:cubicBezTo>
                    <a:cubicBezTo>
                      <a:pt x="408" y="29746"/>
                      <a:pt x="0" y="29746"/>
                      <a:pt x="0" y="29746"/>
                    </a:cubicBezTo>
                    <a:cubicBezTo>
                      <a:pt x="0" y="30084"/>
                      <a:pt x="0" y="30470"/>
                      <a:pt x="0" y="30470"/>
                    </a:cubicBezTo>
                    <a:cubicBezTo>
                      <a:pt x="0" y="31530"/>
                      <a:pt x="408" y="32591"/>
                      <a:pt x="1282" y="33314"/>
                    </a:cubicBezTo>
                    <a:cubicBezTo>
                      <a:pt x="1749" y="33652"/>
                      <a:pt x="3906" y="33652"/>
                      <a:pt x="3906" y="34037"/>
                    </a:cubicBezTo>
                    <a:cubicBezTo>
                      <a:pt x="4314" y="34375"/>
                      <a:pt x="4314" y="35435"/>
                      <a:pt x="3906" y="36159"/>
                    </a:cubicBezTo>
                    <a:cubicBezTo>
                      <a:pt x="874" y="36159"/>
                      <a:pt x="1749" y="38666"/>
                      <a:pt x="1749" y="40498"/>
                    </a:cubicBezTo>
                    <a:cubicBezTo>
                      <a:pt x="2623" y="40498"/>
                      <a:pt x="3906" y="40498"/>
                      <a:pt x="5189" y="40835"/>
                    </a:cubicBezTo>
                    <a:cubicBezTo>
                      <a:pt x="5189" y="42619"/>
                      <a:pt x="5189" y="43680"/>
                      <a:pt x="3906" y="45126"/>
                    </a:cubicBezTo>
                    <a:cubicBezTo>
                      <a:pt x="3032" y="46910"/>
                      <a:pt x="4314" y="48694"/>
                      <a:pt x="3906" y="50478"/>
                    </a:cubicBezTo>
                    <a:cubicBezTo>
                      <a:pt x="2623" y="50478"/>
                      <a:pt x="1282" y="50478"/>
                      <a:pt x="0" y="50478"/>
                    </a:cubicBezTo>
                    <a:cubicBezTo>
                      <a:pt x="0" y="51924"/>
                      <a:pt x="1749" y="52310"/>
                      <a:pt x="3032" y="52647"/>
                    </a:cubicBezTo>
                    <a:cubicBezTo>
                      <a:pt x="3032" y="53370"/>
                      <a:pt x="3440" y="53708"/>
                      <a:pt x="3440" y="54431"/>
                    </a:cubicBezTo>
                    <a:cubicBezTo>
                      <a:pt x="6064" y="53708"/>
                      <a:pt x="8629" y="54094"/>
                      <a:pt x="10845" y="54431"/>
                    </a:cubicBezTo>
                    <a:cubicBezTo>
                      <a:pt x="11253" y="51201"/>
                      <a:pt x="16034" y="54094"/>
                      <a:pt x="18192" y="54817"/>
                    </a:cubicBezTo>
                    <a:cubicBezTo>
                      <a:pt x="18192" y="55492"/>
                      <a:pt x="18192" y="56601"/>
                      <a:pt x="18192" y="57276"/>
                    </a:cubicBezTo>
                    <a:cubicBezTo>
                      <a:pt x="18600" y="57276"/>
                      <a:pt x="19475" y="57661"/>
                      <a:pt x="19941" y="57276"/>
                    </a:cubicBezTo>
                    <a:cubicBezTo>
                      <a:pt x="21224" y="61566"/>
                      <a:pt x="28979" y="57661"/>
                      <a:pt x="31195" y="57999"/>
                    </a:cubicBezTo>
                    <a:cubicBezTo>
                      <a:pt x="31195" y="58384"/>
                      <a:pt x="31603" y="58722"/>
                      <a:pt x="31603" y="59108"/>
                    </a:cubicBezTo>
                    <a:cubicBezTo>
                      <a:pt x="35102" y="59108"/>
                      <a:pt x="34635" y="61566"/>
                      <a:pt x="34227" y="63736"/>
                    </a:cubicBezTo>
                    <a:cubicBezTo>
                      <a:pt x="34227" y="64459"/>
                      <a:pt x="34227" y="65905"/>
                      <a:pt x="34635" y="66629"/>
                    </a:cubicBezTo>
                    <a:cubicBezTo>
                      <a:pt x="35102" y="66966"/>
                      <a:pt x="37259" y="68027"/>
                      <a:pt x="37259" y="67304"/>
                    </a:cubicBezTo>
                    <a:cubicBezTo>
                      <a:pt x="36384" y="71595"/>
                      <a:pt x="35102" y="77332"/>
                      <a:pt x="38075" y="80948"/>
                    </a:cubicBezTo>
                    <a:cubicBezTo>
                      <a:pt x="39416" y="82732"/>
                      <a:pt x="39416" y="84130"/>
                      <a:pt x="40291" y="85914"/>
                    </a:cubicBezTo>
                    <a:cubicBezTo>
                      <a:pt x="41107" y="87746"/>
                      <a:pt x="44139" y="87022"/>
                      <a:pt x="45889" y="87022"/>
                    </a:cubicBezTo>
                    <a:cubicBezTo>
                      <a:pt x="45889" y="89529"/>
                      <a:pt x="46763" y="90590"/>
                      <a:pt x="49387" y="91651"/>
                    </a:cubicBezTo>
                    <a:cubicBezTo>
                      <a:pt x="51953" y="92760"/>
                      <a:pt x="54577" y="95604"/>
                      <a:pt x="55393" y="98111"/>
                    </a:cubicBezTo>
                    <a:cubicBezTo>
                      <a:pt x="56734" y="101341"/>
                      <a:pt x="47638" y="109923"/>
                      <a:pt x="55860" y="110984"/>
                    </a:cubicBezTo>
                    <a:cubicBezTo>
                      <a:pt x="56734" y="110984"/>
                      <a:pt x="57609" y="110984"/>
                      <a:pt x="58017" y="110984"/>
                    </a:cubicBezTo>
                    <a:cubicBezTo>
                      <a:pt x="59300" y="110646"/>
                      <a:pt x="60174" y="111707"/>
                      <a:pt x="61457" y="111370"/>
                    </a:cubicBezTo>
                    <a:cubicBezTo>
                      <a:pt x="61457" y="109586"/>
                      <a:pt x="60174" y="108139"/>
                      <a:pt x="60641" y="106355"/>
                    </a:cubicBezTo>
                    <a:cubicBezTo>
                      <a:pt x="61049" y="104186"/>
                      <a:pt x="65364" y="105295"/>
                      <a:pt x="67113" y="105295"/>
                    </a:cubicBezTo>
                    <a:cubicBezTo>
                      <a:pt x="66239" y="103848"/>
                      <a:pt x="65830" y="102788"/>
                      <a:pt x="65830" y="101341"/>
                    </a:cubicBezTo>
                    <a:cubicBezTo>
                      <a:pt x="66705" y="101341"/>
                      <a:pt x="66705" y="100956"/>
                      <a:pt x="67113" y="100956"/>
                    </a:cubicBezTo>
                    <a:cubicBezTo>
                      <a:pt x="65830" y="100956"/>
                      <a:pt x="64548" y="100618"/>
                      <a:pt x="64956" y="99558"/>
                    </a:cubicBezTo>
                    <a:cubicBezTo>
                      <a:pt x="71895" y="98449"/>
                      <a:pt x="72711" y="105970"/>
                      <a:pt x="78833" y="105632"/>
                    </a:cubicBezTo>
                    <a:cubicBezTo>
                      <a:pt x="79650" y="104909"/>
                      <a:pt x="78833" y="103125"/>
                      <a:pt x="80116" y="102402"/>
                    </a:cubicBezTo>
                    <a:cubicBezTo>
                      <a:pt x="80991" y="101679"/>
                      <a:pt x="83148" y="102402"/>
                      <a:pt x="84431" y="102402"/>
                    </a:cubicBezTo>
                    <a:cubicBezTo>
                      <a:pt x="84431" y="101341"/>
                      <a:pt x="84839" y="100618"/>
                      <a:pt x="84839" y="99558"/>
                    </a:cubicBezTo>
                    <a:cubicBezTo>
                      <a:pt x="87055" y="98449"/>
                      <a:pt x="88746" y="102065"/>
                      <a:pt x="91370" y="102402"/>
                    </a:cubicBezTo>
                    <a:cubicBezTo>
                      <a:pt x="90903" y="102402"/>
                      <a:pt x="91370" y="102788"/>
                      <a:pt x="90903" y="103125"/>
                    </a:cubicBezTo>
                    <a:cubicBezTo>
                      <a:pt x="87871" y="104186"/>
                      <a:pt x="88746" y="109923"/>
                      <a:pt x="88338" y="112093"/>
                    </a:cubicBezTo>
                    <a:cubicBezTo>
                      <a:pt x="87871" y="113877"/>
                      <a:pt x="85714" y="119951"/>
                      <a:pt x="90029" y="118891"/>
                    </a:cubicBezTo>
                    <a:cubicBezTo>
                      <a:pt x="90495" y="116721"/>
                      <a:pt x="92244" y="116384"/>
                      <a:pt x="94402" y="116721"/>
                    </a:cubicBezTo>
                    <a:cubicBezTo>
                      <a:pt x="94402" y="115660"/>
                      <a:pt x="94402" y="114937"/>
                      <a:pt x="93994" y="114214"/>
                    </a:cubicBezTo>
                    <a:cubicBezTo>
                      <a:pt x="96151" y="115323"/>
                      <a:pt x="100874" y="114937"/>
                      <a:pt x="102623" y="113877"/>
                    </a:cubicBezTo>
                    <a:cubicBezTo>
                      <a:pt x="104373" y="112768"/>
                      <a:pt x="105189" y="110984"/>
                      <a:pt x="107405" y="110261"/>
                    </a:cubicBezTo>
                    <a:cubicBezTo>
                      <a:pt x="106938" y="109923"/>
                      <a:pt x="106530" y="109200"/>
                      <a:pt x="106064" y="108862"/>
                    </a:cubicBezTo>
                    <a:cubicBezTo>
                      <a:pt x="106530" y="109200"/>
                      <a:pt x="106938" y="109923"/>
                      <a:pt x="107405" y="110261"/>
                    </a:cubicBezTo>
                    <a:lnTo>
                      <a:pt x="107405" y="110261"/>
                    </a:lnTo>
                    <a:cubicBezTo>
                      <a:pt x="108688" y="109923"/>
                      <a:pt x="110845" y="110646"/>
                      <a:pt x="112128" y="10992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6" name="Shape 2593">
                <a:extLst>
                  <a:ext uri="{FF2B5EF4-FFF2-40B4-BE49-F238E27FC236}">
                    <a16:creationId xmlns:a16="http://schemas.microsoft.com/office/drawing/2014/main" id="{3694D911-F1A6-2678-CBB6-232E976F14E5}"/>
                  </a:ext>
                </a:extLst>
              </p:cNvPr>
              <p:cNvSpPr/>
              <p:nvPr/>
            </p:nvSpPr>
            <p:spPr>
              <a:xfrm>
                <a:off x="6626437" y="3818287"/>
                <a:ext cx="1273593" cy="1016254"/>
              </a:xfrm>
              <a:custGeom>
                <a:avLst/>
                <a:gdLst/>
                <a:ahLst/>
                <a:cxnLst/>
                <a:rect l="0" t="0" r="0" b="0"/>
                <a:pathLst>
                  <a:path w="120000" h="120000" extrusionOk="0">
                    <a:moveTo>
                      <a:pt x="9865" y="116305"/>
                    </a:moveTo>
                    <a:lnTo>
                      <a:pt x="9865" y="116305"/>
                    </a:lnTo>
                    <a:cubicBezTo>
                      <a:pt x="10010" y="115550"/>
                      <a:pt x="10488" y="115550"/>
                      <a:pt x="11256" y="115550"/>
                    </a:cubicBezTo>
                    <a:cubicBezTo>
                      <a:pt x="11568" y="117085"/>
                      <a:pt x="12481" y="117658"/>
                      <a:pt x="12481" y="119219"/>
                    </a:cubicBezTo>
                    <a:cubicBezTo>
                      <a:pt x="13416" y="119401"/>
                      <a:pt x="14496" y="119973"/>
                      <a:pt x="15410" y="119973"/>
                    </a:cubicBezTo>
                    <a:cubicBezTo>
                      <a:pt x="15410" y="119973"/>
                      <a:pt x="15576" y="119973"/>
                      <a:pt x="15721" y="119973"/>
                    </a:cubicBezTo>
                    <a:cubicBezTo>
                      <a:pt x="15576" y="119791"/>
                      <a:pt x="15264" y="119791"/>
                      <a:pt x="14953" y="119791"/>
                    </a:cubicBezTo>
                    <a:cubicBezTo>
                      <a:pt x="14641" y="118048"/>
                      <a:pt x="17113" y="117476"/>
                      <a:pt x="18047" y="117658"/>
                    </a:cubicBezTo>
                    <a:cubicBezTo>
                      <a:pt x="18047" y="117267"/>
                      <a:pt x="17881" y="117085"/>
                      <a:pt x="17570" y="116877"/>
                    </a:cubicBezTo>
                    <a:lnTo>
                      <a:pt x="17570" y="116695"/>
                    </a:lnTo>
                    <a:cubicBezTo>
                      <a:pt x="18193" y="116695"/>
                      <a:pt x="18504" y="117085"/>
                      <a:pt x="19106" y="117085"/>
                    </a:cubicBezTo>
                    <a:cubicBezTo>
                      <a:pt x="19106" y="116695"/>
                      <a:pt x="19106" y="116123"/>
                      <a:pt x="19106" y="115732"/>
                    </a:cubicBezTo>
                    <a:cubicBezTo>
                      <a:pt x="19730" y="115550"/>
                      <a:pt x="21121" y="113989"/>
                      <a:pt x="20353" y="113209"/>
                    </a:cubicBezTo>
                    <a:cubicBezTo>
                      <a:pt x="19730" y="112844"/>
                      <a:pt x="18650" y="113209"/>
                      <a:pt x="18961" y="111856"/>
                    </a:cubicBezTo>
                    <a:cubicBezTo>
                      <a:pt x="19584" y="111465"/>
                      <a:pt x="20186" y="111673"/>
                      <a:pt x="20976" y="111673"/>
                    </a:cubicBezTo>
                    <a:cubicBezTo>
                      <a:pt x="21121" y="110503"/>
                      <a:pt x="20664" y="107614"/>
                      <a:pt x="19273" y="107823"/>
                    </a:cubicBezTo>
                    <a:cubicBezTo>
                      <a:pt x="18961" y="108785"/>
                      <a:pt x="18504" y="108005"/>
                      <a:pt x="18504" y="107432"/>
                    </a:cubicBezTo>
                    <a:cubicBezTo>
                      <a:pt x="18193" y="106470"/>
                      <a:pt x="18504" y="106652"/>
                      <a:pt x="18961" y="106079"/>
                    </a:cubicBezTo>
                    <a:cubicBezTo>
                      <a:pt x="19584" y="105299"/>
                      <a:pt x="17736" y="103738"/>
                      <a:pt x="17736" y="102775"/>
                    </a:cubicBezTo>
                    <a:cubicBezTo>
                      <a:pt x="18338" y="102593"/>
                      <a:pt x="18504" y="103555"/>
                      <a:pt x="19106" y="103373"/>
                    </a:cubicBezTo>
                    <a:cubicBezTo>
                      <a:pt x="19106" y="102775"/>
                      <a:pt x="19106" y="102411"/>
                      <a:pt x="19730" y="102202"/>
                    </a:cubicBezTo>
                    <a:cubicBezTo>
                      <a:pt x="20809" y="102020"/>
                      <a:pt x="20186" y="102202"/>
                      <a:pt x="20498" y="101240"/>
                    </a:cubicBezTo>
                    <a:cubicBezTo>
                      <a:pt x="20809" y="100667"/>
                      <a:pt x="21744" y="100849"/>
                      <a:pt x="22201" y="100849"/>
                    </a:cubicBezTo>
                    <a:cubicBezTo>
                      <a:pt x="22658" y="101240"/>
                      <a:pt x="22658" y="101812"/>
                      <a:pt x="22658" y="102411"/>
                    </a:cubicBezTo>
                    <a:cubicBezTo>
                      <a:pt x="23426" y="102411"/>
                      <a:pt x="23904" y="102020"/>
                      <a:pt x="24506" y="102202"/>
                    </a:cubicBezTo>
                    <a:cubicBezTo>
                      <a:pt x="23738" y="101240"/>
                      <a:pt x="24361" y="100277"/>
                      <a:pt x="25441" y="100277"/>
                    </a:cubicBezTo>
                    <a:cubicBezTo>
                      <a:pt x="25586" y="99705"/>
                      <a:pt x="26687" y="99496"/>
                      <a:pt x="27144" y="99496"/>
                    </a:cubicBezTo>
                    <a:cubicBezTo>
                      <a:pt x="28058" y="99314"/>
                      <a:pt x="28369" y="98534"/>
                      <a:pt x="28369" y="97363"/>
                    </a:cubicBezTo>
                    <a:cubicBezTo>
                      <a:pt x="28681" y="97363"/>
                      <a:pt x="28826" y="97363"/>
                      <a:pt x="28992" y="97363"/>
                    </a:cubicBezTo>
                    <a:cubicBezTo>
                      <a:pt x="28992" y="96999"/>
                      <a:pt x="29138" y="95828"/>
                      <a:pt x="28826" y="95646"/>
                    </a:cubicBezTo>
                    <a:cubicBezTo>
                      <a:pt x="30072" y="95646"/>
                      <a:pt x="31609" y="95828"/>
                      <a:pt x="32377" y="97181"/>
                    </a:cubicBezTo>
                    <a:cubicBezTo>
                      <a:pt x="32689" y="97753"/>
                      <a:pt x="33457" y="97571"/>
                      <a:pt x="33914" y="97363"/>
                    </a:cubicBezTo>
                    <a:cubicBezTo>
                      <a:pt x="34392" y="97181"/>
                      <a:pt x="34080" y="96400"/>
                      <a:pt x="34080" y="96010"/>
                    </a:cubicBezTo>
                    <a:cubicBezTo>
                      <a:pt x="35306" y="95437"/>
                      <a:pt x="37320" y="96218"/>
                      <a:pt x="38712" y="96010"/>
                    </a:cubicBezTo>
                    <a:cubicBezTo>
                      <a:pt x="38712" y="95646"/>
                      <a:pt x="38712" y="95255"/>
                      <a:pt x="38712" y="95047"/>
                    </a:cubicBezTo>
                    <a:cubicBezTo>
                      <a:pt x="39792" y="94865"/>
                      <a:pt x="39169" y="95437"/>
                      <a:pt x="39792" y="96010"/>
                    </a:cubicBezTo>
                    <a:cubicBezTo>
                      <a:pt x="40560" y="96608"/>
                      <a:pt x="40560" y="95255"/>
                      <a:pt x="40560" y="94865"/>
                    </a:cubicBezTo>
                    <a:cubicBezTo>
                      <a:pt x="40394" y="93902"/>
                      <a:pt x="40560" y="93330"/>
                      <a:pt x="40249" y="92549"/>
                    </a:cubicBezTo>
                    <a:cubicBezTo>
                      <a:pt x="39937" y="91769"/>
                      <a:pt x="40249" y="91196"/>
                      <a:pt x="40706" y="90806"/>
                    </a:cubicBezTo>
                    <a:cubicBezTo>
                      <a:pt x="40872" y="89843"/>
                      <a:pt x="40083" y="89063"/>
                      <a:pt x="40249" y="88100"/>
                    </a:cubicBezTo>
                    <a:cubicBezTo>
                      <a:pt x="40249" y="87320"/>
                      <a:pt x="40560" y="86357"/>
                      <a:pt x="40560" y="85394"/>
                    </a:cubicBezTo>
                    <a:cubicBezTo>
                      <a:pt x="41474" y="85212"/>
                      <a:pt x="41640" y="85967"/>
                      <a:pt x="42097" y="86747"/>
                    </a:cubicBezTo>
                    <a:cubicBezTo>
                      <a:pt x="42409" y="86955"/>
                      <a:pt x="43489" y="87320"/>
                      <a:pt x="43634" y="86747"/>
                    </a:cubicBezTo>
                    <a:cubicBezTo>
                      <a:pt x="44257" y="86747"/>
                      <a:pt x="45025" y="88100"/>
                      <a:pt x="45337" y="88881"/>
                    </a:cubicBezTo>
                    <a:cubicBezTo>
                      <a:pt x="45960" y="88881"/>
                      <a:pt x="46874" y="89271"/>
                      <a:pt x="47497" y="88881"/>
                    </a:cubicBezTo>
                    <a:lnTo>
                      <a:pt x="47497" y="88490"/>
                    </a:lnTo>
                    <a:cubicBezTo>
                      <a:pt x="47497" y="88490"/>
                      <a:pt x="49511" y="89453"/>
                      <a:pt x="49657" y="89453"/>
                    </a:cubicBezTo>
                    <a:cubicBezTo>
                      <a:pt x="50737" y="89453"/>
                      <a:pt x="51048" y="89843"/>
                      <a:pt x="51817" y="90598"/>
                    </a:cubicBezTo>
                    <a:cubicBezTo>
                      <a:pt x="51962" y="90026"/>
                      <a:pt x="52274" y="89843"/>
                      <a:pt x="52274" y="89453"/>
                    </a:cubicBezTo>
                    <a:cubicBezTo>
                      <a:pt x="51651" y="89063"/>
                      <a:pt x="51505" y="87918"/>
                      <a:pt x="51505" y="87137"/>
                    </a:cubicBezTo>
                    <a:cubicBezTo>
                      <a:pt x="51651" y="86565"/>
                      <a:pt x="51962" y="86357"/>
                      <a:pt x="51817" y="85784"/>
                    </a:cubicBezTo>
                    <a:cubicBezTo>
                      <a:pt x="51651" y="85394"/>
                      <a:pt x="51505" y="85004"/>
                      <a:pt x="51651" y="84614"/>
                    </a:cubicBezTo>
                    <a:cubicBezTo>
                      <a:pt x="52128" y="84614"/>
                      <a:pt x="52585" y="85004"/>
                      <a:pt x="53208" y="85004"/>
                    </a:cubicBezTo>
                    <a:cubicBezTo>
                      <a:pt x="53665" y="85004"/>
                      <a:pt x="53354" y="83859"/>
                      <a:pt x="53665" y="83469"/>
                    </a:cubicBezTo>
                    <a:cubicBezTo>
                      <a:pt x="54122" y="82870"/>
                      <a:pt x="54122" y="82298"/>
                      <a:pt x="54890" y="82116"/>
                    </a:cubicBezTo>
                    <a:cubicBezTo>
                      <a:pt x="55514" y="82116"/>
                      <a:pt x="55970" y="82506"/>
                      <a:pt x="56593" y="82506"/>
                    </a:cubicBezTo>
                    <a:cubicBezTo>
                      <a:pt x="57217" y="84614"/>
                      <a:pt x="57362" y="82298"/>
                      <a:pt x="58296" y="81908"/>
                    </a:cubicBezTo>
                    <a:cubicBezTo>
                      <a:pt x="58899" y="81725"/>
                      <a:pt x="59065" y="81153"/>
                      <a:pt x="58442" y="80555"/>
                    </a:cubicBezTo>
                    <a:cubicBezTo>
                      <a:pt x="57985" y="80190"/>
                      <a:pt x="58296" y="79410"/>
                      <a:pt x="58442" y="78837"/>
                    </a:cubicBezTo>
                    <a:cubicBezTo>
                      <a:pt x="58442" y="78837"/>
                      <a:pt x="58442" y="78837"/>
                      <a:pt x="58608" y="78837"/>
                    </a:cubicBezTo>
                    <a:cubicBezTo>
                      <a:pt x="58608" y="79019"/>
                      <a:pt x="58608" y="79228"/>
                      <a:pt x="58608" y="79410"/>
                    </a:cubicBezTo>
                    <a:cubicBezTo>
                      <a:pt x="59376" y="79982"/>
                      <a:pt x="60145" y="79800"/>
                      <a:pt x="60913" y="79410"/>
                    </a:cubicBezTo>
                    <a:cubicBezTo>
                      <a:pt x="60768" y="79410"/>
                      <a:pt x="61225" y="78837"/>
                      <a:pt x="61225" y="78837"/>
                    </a:cubicBezTo>
                    <a:cubicBezTo>
                      <a:pt x="61370" y="78629"/>
                      <a:pt x="61225" y="78057"/>
                      <a:pt x="61225" y="77666"/>
                    </a:cubicBezTo>
                    <a:cubicBezTo>
                      <a:pt x="61993" y="77666"/>
                      <a:pt x="61993" y="77666"/>
                      <a:pt x="61993" y="76704"/>
                    </a:cubicBezTo>
                    <a:cubicBezTo>
                      <a:pt x="61993" y="76313"/>
                      <a:pt x="61682" y="75923"/>
                      <a:pt x="61370" y="75923"/>
                    </a:cubicBezTo>
                    <a:cubicBezTo>
                      <a:pt x="61993" y="73425"/>
                      <a:pt x="64153" y="75923"/>
                      <a:pt x="64922" y="74388"/>
                    </a:cubicBezTo>
                    <a:cubicBezTo>
                      <a:pt x="65379" y="73425"/>
                      <a:pt x="66313" y="73217"/>
                      <a:pt x="66770" y="72254"/>
                    </a:cubicBezTo>
                    <a:cubicBezTo>
                      <a:pt x="67393" y="71084"/>
                      <a:pt x="67082" y="70719"/>
                      <a:pt x="68307" y="70901"/>
                    </a:cubicBezTo>
                    <a:cubicBezTo>
                      <a:pt x="68473" y="71682"/>
                      <a:pt x="68161" y="75923"/>
                      <a:pt x="69387" y="73425"/>
                    </a:cubicBezTo>
                    <a:cubicBezTo>
                      <a:pt x="69553" y="73425"/>
                      <a:pt x="69553" y="73425"/>
                      <a:pt x="69698" y="73425"/>
                    </a:cubicBezTo>
                    <a:cubicBezTo>
                      <a:pt x="69698" y="73035"/>
                      <a:pt x="69698" y="72827"/>
                      <a:pt x="69865" y="72645"/>
                    </a:cubicBezTo>
                    <a:cubicBezTo>
                      <a:pt x="70010" y="71864"/>
                      <a:pt x="70488" y="71084"/>
                      <a:pt x="70176" y="70121"/>
                    </a:cubicBezTo>
                    <a:cubicBezTo>
                      <a:pt x="70010" y="69549"/>
                      <a:pt x="69698" y="69549"/>
                      <a:pt x="69698" y="68768"/>
                    </a:cubicBezTo>
                    <a:cubicBezTo>
                      <a:pt x="70176" y="68586"/>
                      <a:pt x="70176" y="68196"/>
                      <a:pt x="70010" y="67805"/>
                    </a:cubicBezTo>
                    <a:cubicBezTo>
                      <a:pt x="70488" y="67805"/>
                      <a:pt x="70778" y="67623"/>
                      <a:pt x="70633" y="67051"/>
                    </a:cubicBezTo>
                    <a:cubicBezTo>
                      <a:pt x="71090" y="66660"/>
                      <a:pt x="71858" y="67233"/>
                      <a:pt x="72315" y="67051"/>
                    </a:cubicBezTo>
                    <a:cubicBezTo>
                      <a:pt x="72627" y="67051"/>
                      <a:pt x="72793" y="65099"/>
                      <a:pt x="72938" y="64917"/>
                    </a:cubicBezTo>
                    <a:cubicBezTo>
                      <a:pt x="73395" y="63746"/>
                      <a:pt x="74018" y="62784"/>
                      <a:pt x="74787" y="62393"/>
                    </a:cubicBezTo>
                    <a:cubicBezTo>
                      <a:pt x="75410" y="62003"/>
                      <a:pt x="75721" y="61821"/>
                      <a:pt x="75576" y="60858"/>
                    </a:cubicBezTo>
                    <a:lnTo>
                      <a:pt x="74953" y="60858"/>
                    </a:lnTo>
                    <a:cubicBezTo>
                      <a:pt x="75098" y="59505"/>
                      <a:pt x="72315" y="57762"/>
                      <a:pt x="74330" y="56981"/>
                    </a:cubicBezTo>
                    <a:cubicBezTo>
                      <a:pt x="75264" y="56591"/>
                      <a:pt x="74641" y="55446"/>
                      <a:pt x="75098" y="54483"/>
                    </a:cubicBezTo>
                    <a:cubicBezTo>
                      <a:pt x="75410" y="53911"/>
                      <a:pt x="76033" y="53703"/>
                      <a:pt x="75867" y="52740"/>
                    </a:cubicBezTo>
                    <a:cubicBezTo>
                      <a:pt x="76178" y="52558"/>
                      <a:pt x="76490" y="52558"/>
                      <a:pt x="76801" y="52740"/>
                    </a:cubicBezTo>
                    <a:cubicBezTo>
                      <a:pt x="76656" y="53703"/>
                      <a:pt x="77881" y="53911"/>
                      <a:pt x="77424" y="55056"/>
                    </a:cubicBezTo>
                    <a:cubicBezTo>
                      <a:pt x="77881" y="54275"/>
                      <a:pt x="78795" y="54483"/>
                      <a:pt x="79418" y="54483"/>
                    </a:cubicBezTo>
                    <a:cubicBezTo>
                      <a:pt x="79563" y="54275"/>
                      <a:pt x="79730" y="54093"/>
                      <a:pt x="79730" y="54093"/>
                    </a:cubicBezTo>
                    <a:cubicBezTo>
                      <a:pt x="79418" y="53703"/>
                      <a:pt x="79418" y="52948"/>
                      <a:pt x="78961" y="52558"/>
                    </a:cubicBezTo>
                    <a:cubicBezTo>
                      <a:pt x="78650" y="52350"/>
                      <a:pt x="78504" y="52350"/>
                      <a:pt x="78504" y="51960"/>
                    </a:cubicBezTo>
                    <a:cubicBezTo>
                      <a:pt x="79730" y="51777"/>
                      <a:pt x="80498" y="51960"/>
                      <a:pt x="81433" y="50607"/>
                    </a:cubicBezTo>
                    <a:cubicBezTo>
                      <a:pt x="81889" y="50034"/>
                      <a:pt x="81889" y="47901"/>
                      <a:pt x="81889" y="47146"/>
                    </a:cubicBezTo>
                    <a:cubicBezTo>
                      <a:pt x="81889" y="46548"/>
                      <a:pt x="81266" y="46756"/>
                      <a:pt x="81578" y="46183"/>
                    </a:cubicBezTo>
                    <a:cubicBezTo>
                      <a:pt x="81744" y="45793"/>
                      <a:pt x="82201" y="45975"/>
                      <a:pt x="82346" y="45585"/>
                    </a:cubicBezTo>
                    <a:cubicBezTo>
                      <a:pt x="83115" y="44440"/>
                      <a:pt x="81744" y="43842"/>
                      <a:pt x="81744" y="42879"/>
                    </a:cubicBezTo>
                    <a:cubicBezTo>
                      <a:pt x="81889" y="42879"/>
                      <a:pt x="82201" y="42489"/>
                      <a:pt x="82346" y="42307"/>
                    </a:cubicBezTo>
                    <a:cubicBezTo>
                      <a:pt x="82658" y="42879"/>
                      <a:pt x="84672" y="43660"/>
                      <a:pt x="84672" y="44622"/>
                    </a:cubicBezTo>
                    <a:cubicBezTo>
                      <a:pt x="85586" y="44830"/>
                      <a:pt x="86521" y="44050"/>
                      <a:pt x="87435" y="44440"/>
                    </a:cubicBezTo>
                    <a:cubicBezTo>
                      <a:pt x="88203" y="44830"/>
                      <a:pt x="88992" y="44830"/>
                      <a:pt x="89761" y="44830"/>
                    </a:cubicBezTo>
                    <a:cubicBezTo>
                      <a:pt x="89761" y="45793"/>
                      <a:pt x="89761" y="46756"/>
                      <a:pt x="89761" y="47536"/>
                    </a:cubicBezTo>
                    <a:cubicBezTo>
                      <a:pt x="90363" y="47718"/>
                      <a:pt x="91131" y="47328"/>
                      <a:pt x="91754" y="47536"/>
                    </a:cubicBezTo>
                    <a:cubicBezTo>
                      <a:pt x="91921" y="48109"/>
                      <a:pt x="91609" y="48291"/>
                      <a:pt x="91298" y="48499"/>
                    </a:cubicBezTo>
                    <a:cubicBezTo>
                      <a:pt x="90841" y="48863"/>
                      <a:pt x="90841" y="49644"/>
                      <a:pt x="90841" y="50216"/>
                    </a:cubicBezTo>
                    <a:cubicBezTo>
                      <a:pt x="91609" y="50424"/>
                      <a:pt x="92523" y="50216"/>
                      <a:pt x="93312" y="50424"/>
                    </a:cubicBezTo>
                    <a:cubicBezTo>
                      <a:pt x="93312" y="50216"/>
                      <a:pt x="93312" y="50216"/>
                      <a:pt x="93457" y="50034"/>
                    </a:cubicBezTo>
                    <a:cubicBezTo>
                      <a:pt x="94226" y="50034"/>
                      <a:pt x="94371" y="51387"/>
                      <a:pt x="95306" y="51205"/>
                    </a:cubicBezTo>
                    <a:cubicBezTo>
                      <a:pt x="94994" y="50815"/>
                      <a:pt x="94683" y="50034"/>
                      <a:pt x="95306" y="49644"/>
                    </a:cubicBezTo>
                    <a:cubicBezTo>
                      <a:pt x="95306" y="49254"/>
                      <a:pt x="95306" y="48681"/>
                      <a:pt x="95306" y="48109"/>
                    </a:cubicBezTo>
                    <a:cubicBezTo>
                      <a:pt x="95451" y="48109"/>
                      <a:pt x="95617" y="48109"/>
                      <a:pt x="95763" y="48109"/>
                    </a:cubicBezTo>
                    <a:cubicBezTo>
                      <a:pt x="95929" y="48291"/>
                      <a:pt x="95929" y="48863"/>
                      <a:pt x="96074" y="48863"/>
                    </a:cubicBezTo>
                    <a:cubicBezTo>
                      <a:pt x="96386" y="49254"/>
                      <a:pt x="97009" y="49071"/>
                      <a:pt x="97466" y="49071"/>
                    </a:cubicBezTo>
                    <a:cubicBezTo>
                      <a:pt x="97466" y="49254"/>
                      <a:pt x="97466" y="49644"/>
                      <a:pt x="97466" y="49852"/>
                    </a:cubicBezTo>
                    <a:cubicBezTo>
                      <a:pt x="97611" y="49852"/>
                      <a:pt x="97923" y="49852"/>
                      <a:pt x="98089" y="49852"/>
                    </a:cubicBezTo>
                    <a:cubicBezTo>
                      <a:pt x="97923" y="50607"/>
                      <a:pt x="98857" y="51960"/>
                      <a:pt x="99314" y="50997"/>
                    </a:cubicBezTo>
                    <a:cubicBezTo>
                      <a:pt x="99480" y="50607"/>
                      <a:pt x="99169" y="50216"/>
                      <a:pt x="99480" y="49852"/>
                    </a:cubicBezTo>
                    <a:cubicBezTo>
                      <a:pt x="99771" y="49644"/>
                      <a:pt x="100083" y="50216"/>
                      <a:pt x="100083" y="50607"/>
                    </a:cubicBezTo>
                    <a:cubicBezTo>
                      <a:pt x="100539" y="50607"/>
                      <a:pt x="100706" y="50034"/>
                      <a:pt x="100706" y="49462"/>
                    </a:cubicBezTo>
                    <a:cubicBezTo>
                      <a:pt x="101474" y="49462"/>
                      <a:pt x="101931" y="49852"/>
                      <a:pt x="102699" y="49644"/>
                    </a:cubicBezTo>
                    <a:cubicBezTo>
                      <a:pt x="103011" y="49462"/>
                      <a:pt x="103177" y="49644"/>
                      <a:pt x="103489" y="50034"/>
                    </a:cubicBezTo>
                    <a:cubicBezTo>
                      <a:pt x="103946" y="50815"/>
                      <a:pt x="104859" y="51960"/>
                      <a:pt x="105794" y="52168"/>
                    </a:cubicBezTo>
                    <a:cubicBezTo>
                      <a:pt x="105794" y="52740"/>
                      <a:pt x="106251" y="52948"/>
                      <a:pt x="106251" y="53521"/>
                    </a:cubicBezTo>
                    <a:cubicBezTo>
                      <a:pt x="106251" y="54275"/>
                      <a:pt x="106105" y="54666"/>
                      <a:pt x="105939" y="55264"/>
                    </a:cubicBezTo>
                    <a:cubicBezTo>
                      <a:pt x="105649" y="56409"/>
                      <a:pt x="105939" y="57762"/>
                      <a:pt x="105337" y="58725"/>
                    </a:cubicBezTo>
                    <a:cubicBezTo>
                      <a:pt x="104569" y="59505"/>
                      <a:pt x="104091" y="60468"/>
                      <a:pt x="105171" y="61040"/>
                    </a:cubicBezTo>
                    <a:cubicBezTo>
                      <a:pt x="105794" y="61431"/>
                      <a:pt x="106105" y="63954"/>
                      <a:pt x="105939" y="64709"/>
                    </a:cubicBezTo>
                    <a:cubicBezTo>
                      <a:pt x="105025" y="64709"/>
                      <a:pt x="105939" y="65880"/>
                      <a:pt x="106251" y="66088"/>
                    </a:cubicBezTo>
                    <a:cubicBezTo>
                      <a:pt x="107019" y="67051"/>
                      <a:pt x="108099" y="67233"/>
                      <a:pt x="109034" y="67623"/>
                    </a:cubicBezTo>
                    <a:cubicBezTo>
                      <a:pt x="109345" y="67623"/>
                      <a:pt x="109491" y="67623"/>
                      <a:pt x="109657" y="67623"/>
                    </a:cubicBezTo>
                    <a:cubicBezTo>
                      <a:pt x="109657" y="67415"/>
                      <a:pt x="109657" y="67415"/>
                      <a:pt x="109657" y="67415"/>
                    </a:cubicBezTo>
                    <a:cubicBezTo>
                      <a:pt x="109657" y="67415"/>
                      <a:pt x="109657" y="67415"/>
                      <a:pt x="109657" y="67623"/>
                    </a:cubicBezTo>
                    <a:lnTo>
                      <a:pt x="109802" y="67623"/>
                    </a:lnTo>
                    <a:cubicBezTo>
                      <a:pt x="109802" y="67051"/>
                      <a:pt x="109802" y="66452"/>
                      <a:pt x="109802" y="66452"/>
                    </a:cubicBezTo>
                    <a:cubicBezTo>
                      <a:pt x="109491" y="65099"/>
                      <a:pt x="110571" y="65490"/>
                      <a:pt x="111339" y="64917"/>
                    </a:cubicBezTo>
                    <a:cubicBezTo>
                      <a:pt x="112585" y="63954"/>
                      <a:pt x="111028" y="63174"/>
                      <a:pt x="110737" y="62601"/>
                    </a:cubicBezTo>
                    <a:cubicBezTo>
                      <a:pt x="110425" y="62003"/>
                      <a:pt x="110114" y="59687"/>
                      <a:pt x="110882" y="59505"/>
                    </a:cubicBezTo>
                    <a:cubicBezTo>
                      <a:pt x="111817" y="59323"/>
                      <a:pt x="110882" y="57580"/>
                      <a:pt x="111817" y="57372"/>
                    </a:cubicBezTo>
                    <a:cubicBezTo>
                      <a:pt x="111817" y="57189"/>
                      <a:pt x="111817" y="57189"/>
                      <a:pt x="111817" y="56981"/>
                    </a:cubicBezTo>
                    <a:cubicBezTo>
                      <a:pt x="112731" y="57189"/>
                      <a:pt x="114267" y="54093"/>
                      <a:pt x="114890" y="54666"/>
                    </a:cubicBezTo>
                    <a:cubicBezTo>
                      <a:pt x="115347" y="55056"/>
                      <a:pt x="115514" y="56019"/>
                      <a:pt x="116116" y="56227"/>
                    </a:cubicBezTo>
                    <a:cubicBezTo>
                      <a:pt x="116593" y="56409"/>
                      <a:pt x="117362" y="56591"/>
                      <a:pt x="117985" y="56409"/>
                    </a:cubicBezTo>
                    <a:cubicBezTo>
                      <a:pt x="118130" y="56019"/>
                      <a:pt x="118442" y="56019"/>
                      <a:pt x="118753" y="55836"/>
                    </a:cubicBezTo>
                    <a:cubicBezTo>
                      <a:pt x="118899" y="55446"/>
                      <a:pt x="118899" y="55628"/>
                      <a:pt x="119065" y="55446"/>
                    </a:cubicBezTo>
                    <a:cubicBezTo>
                      <a:pt x="119065" y="54874"/>
                      <a:pt x="119356" y="54666"/>
                      <a:pt x="119667" y="54275"/>
                    </a:cubicBezTo>
                    <a:cubicBezTo>
                      <a:pt x="119522" y="54275"/>
                      <a:pt x="119356" y="54093"/>
                      <a:pt x="119210" y="54093"/>
                    </a:cubicBezTo>
                    <a:cubicBezTo>
                      <a:pt x="119065" y="53313"/>
                      <a:pt x="119979" y="52948"/>
                      <a:pt x="119833" y="52168"/>
                    </a:cubicBezTo>
                    <a:cubicBezTo>
                      <a:pt x="119522" y="51205"/>
                      <a:pt x="118276" y="51205"/>
                      <a:pt x="117507" y="51205"/>
                    </a:cubicBezTo>
                    <a:cubicBezTo>
                      <a:pt x="117507" y="50815"/>
                      <a:pt x="117362" y="50607"/>
                      <a:pt x="117362" y="50216"/>
                    </a:cubicBezTo>
                    <a:cubicBezTo>
                      <a:pt x="116282" y="50216"/>
                      <a:pt x="116282" y="49644"/>
                      <a:pt x="116282" y="48109"/>
                    </a:cubicBezTo>
                    <a:cubicBezTo>
                      <a:pt x="115514" y="47901"/>
                      <a:pt x="115659" y="46756"/>
                      <a:pt x="115057" y="46183"/>
                    </a:cubicBezTo>
                    <a:cubicBezTo>
                      <a:pt x="114267" y="45585"/>
                      <a:pt x="113811" y="46548"/>
                      <a:pt x="113187" y="46938"/>
                    </a:cubicBezTo>
                    <a:cubicBezTo>
                      <a:pt x="112731" y="46183"/>
                      <a:pt x="113354" y="46183"/>
                      <a:pt x="113665" y="45403"/>
                    </a:cubicBezTo>
                    <a:cubicBezTo>
                      <a:pt x="113811" y="44830"/>
                      <a:pt x="113187" y="44440"/>
                      <a:pt x="113354" y="43842"/>
                    </a:cubicBezTo>
                    <a:cubicBezTo>
                      <a:pt x="114579" y="43660"/>
                      <a:pt x="114745" y="43660"/>
                      <a:pt x="114745" y="41916"/>
                    </a:cubicBezTo>
                    <a:cubicBezTo>
                      <a:pt x="114890" y="40563"/>
                      <a:pt x="114434" y="40381"/>
                      <a:pt x="113499" y="39809"/>
                    </a:cubicBezTo>
                    <a:cubicBezTo>
                      <a:pt x="113354" y="39991"/>
                      <a:pt x="113042" y="40173"/>
                      <a:pt x="112876" y="40173"/>
                    </a:cubicBezTo>
                    <a:cubicBezTo>
                      <a:pt x="112731" y="39601"/>
                      <a:pt x="112731" y="39028"/>
                      <a:pt x="112876" y="38638"/>
                    </a:cubicBezTo>
                    <a:cubicBezTo>
                      <a:pt x="113042" y="38065"/>
                      <a:pt x="113499" y="37857"/>
                      <a:pt x="113354" y="37285"/>
                    </a:cubicBezTo>
                    <a:cubicBezTo>
                      <a:pt x="113499" y="38065"/>
                      <a:pt x="115347" y="36712"/>
                      <a:pt x="115514" y="36322"/>
                    </a:cubicBezTo>
                    <a:cubicBezTo>
                      <a:pt x="115970" y="35359"/>
                      <a:pt x="115825" y="34579"/>
                      <a:pt x="115825" y="33798"/>
                    </a:cubicBezTo>
                    <a:cubicBezTo>
                      <a:pt x="115825" y="33044"/>
                      <a:pt x="115970" y="32263"/>
                      <a:pt x="115970" y="31300"/>
                    </a:cubicBezTo>
                    <a:cubicBezTo>
                      <a:pt x="115347" y="31300"/>
                      <a:pt x="114890" y="31873"/>
                      <a:pt x="114434" y="31691"/>
                    </a:cubicBezTo>
                    <a:cubicBezTo>
                      <a:pt x="114434" y="29739"/>
                      <a:pt x="116427" y="27814"/>
                      <a:pt x="115347" y="25680"/>
                    </a:cubicBezTo>
                    <a:cubicBezTo>
                      <a:pt x="114890" y="24926"/>
                      <a:pt x="114122" y="25316"/>
                      <a:pt x="113811" y="24353"/>
                    </a:cubicBezTo>
                    <a:cubicBezTo>
                      <a:pt x="113499" y="23755"/>
                      <a:pt x="113811" y="22974"/>
                      <a:pt x="113665" y="22220"/>
                    </a:cubicBezTo>
                    <a:cubicBezTo>
                      <a:pt x="113665" y="21621"/>
                      <a:pt x="113499" y="21257"/>
                      <a:pt x="113499" y="20659"/>
                    </a:cubicBezTo>
                    <a:cubicBezTo>
                      <a:pt x="113977" y="20477"/>
                      <a:pt x="114434" y="20659"/>
                      <a:pt x="114267" y="21439"/>
                    </a:cubicBezTo>
                    <a:cubicBezTo>
                      <a:pt x="114890" y="21439"/>
                      <a:pt x="115202" y="20477"/>
                      <a:pt x="115659" y="20477"/>
                    </a:cubicBezTo>
                    <a:cubicBezTo>
                      <a:pt x="116282" y="20268"/>
                      <a:pt x="116739" y="20086"/>
                      <a:pt x="116905" y="19514"/>
                    </a:cubicBezTo>
                    <a:cubicBezTo>
                      <a:pt x="117196" y="18551"/>
                      <a:pt x="116905" y="18161"/>
                      <a:pt x="116593" y="17953"/>
                    </a:cubicBezTo>
                    <a:cubicBezTo>
                      <a:pt x="116282" y="18343"/>
                      <a:pt x="115970" y="18551"/>
                      <a:pt x="115347" y="18551"/>
                    </a:cubicBezTo>
                    <a:cubicBezTo>
                      <a:pt x="115970" y="18551"/>
                      <a:pt x="116282" y="18343"/>
                      <a:pt x="116593" y="17953"/>
                    </a:cubicBezTo>
                    <a:cubicBezTo>
                      <a:pt x="116282" y="17588"/>
                      <a:pt x="115659" y="17588"/>
                      <a:pt x="115202" y="17380"/>
                    </a:cubicBezTo>
                    <a:cubicBezTo>
                      <a:pt x="113811" y="17198"/>
                      <a:pt x="112876" y="15845"/>
                      <a:pt x="112419" y="14284"/>
                    </a:cubicBezTo>
                    <a:cubicBezTo>
                      <a:pt x="112107" y="13529"/>
                      <a:pt x="111339" y="13529"/>
                      <a:pt x="111194" y="12931"/>
                    </a:cubicBezTo>
                    <a:cubicBezTo>
                      <a:pt x="110571" y="12931"/>
                      <a:pt x="110425" y="12931"/>
                      <a:pt x="109948" y="12359"/>
                    </a:cubicBezTo>
                    <a:cubicBezTo>
                      <a:pt x="109802" y="12176"/>
                      <a:pt x="109345" y="12541"/>
                      <a:pt x="109179" y="12749"/>
                    </a:cubicBezTo>
                    <a:cubicBezTo>
                      <a:pt x="108577" y="13529"/>
                      <a:pt x="108265" y="13712"/>
                      <a:pt x="107331" y="13712"/>
                    </a:cubicBezTo>
                    <a:cubicBezTo>
                      <a:pt x="106417" y="13894"/>
                      <a:pt x="105482" y="13894"/>
                      <a:pt x="104714" y="13529"/>
                    </a:cubicBezTo>
                    <a:cubicBezTo>
                      <a:pt x="103634" y="12749"/>
                      <a:pt x="103011" y="12541"/>
                      <a:pt x="101786" y="12749"/>
                    </a:cubicBezTo>
                    <a:cubicBezTo>
                      <a:pt x="101474" y="12749"/>
                      <a:pt x="99626" y="13529"/>
                      <a:pt x="99626" y="12541"/>
                    </a:cubicBezTo>
                    <a:cubicBezTo>
                      <a:pt x="99626" y="11396"/>
                      <a:pt x="98857" y="11214"/>
                      <a:pt x="98089" y="11214"/>
                    </a:cubicBezTo>
                    <a:cubicBezTo>
                      <a:pt x="97009" y="11214"/>
                      <a:pt x="97154" y="10225"/>
                      <a:pt x="96531" y="9653"/>
                    </a:cubicBezTo>
                    <a:cubicBezTo>
                      <a:pt x="95763" y="8872"/>
                      <a:pt x="95617" y="10615"/>
                      <a:pt x="95451" y="11214"/>
                    </a:cubicBezTo>
                    <a:cubicBezTo>
                      <a:pt x="95160" y="11214"/>
                      <a:pt x="94849" y="11214"/>
                      <a:pt x="94537" y="11214"/>
                    </a:cubicBezTo>
                    <a:cubicBezTo>
                      <a:pt x="94537" y="11578"/>
                      <a:pt x="94537" y="11786"/>
                      <a:pt x="94537" y="11968"/>
                    </a:cubicBezTo>
                    <a:cubicBezTo>
                      <a:pt x="93603" y="11968"/>
                      <a:pt x="92689" y="11214"/>
                      <a:pt x="91754" y="11396"/>
                    </a:cubicBezTo>
                    <a:cubicBezTo>
                      <a:pt x="91754" y="12176"/>
                      <a:pt x="91754" y="12749"/>
                      <a:pt x="91754" y="13529"/>
                    </a:cubicBezTo>
                    <a:cubicBezTo>
                      <a:pt x="90529" y="13529"/>
                      <a:pt x="89138" y="14492"/>
                      <a:pt x="87912" y="13712"/>
                    </a:cubicBezTo>
                    <a:cubicBezTo>
                      <a:pt x="87144" y="13321"/>
                      <a:pt x="86521" y="11968"/>
                      <a:pt x="85586" y="12176"/>
                    </a:cubicBezTo>
                    <a:cubicBezTo>
                      <a:pt x="85441" y="12749"/>
                      <a:pt x="84672" y="13529"/>
                      <a:pt x="84361" y="12541"/>
                    </a:cubicBezTo>
                    <a:cubicBezTo>
                      <a:pt x="84195" y="11968"/>
                      <a:pt x="84361" y="11396"/>
                      <a:pt x="84361" y="10615"/>
                    </a:cubicBezTo>
                    <a:cubicBezTo>
                      <a:pt x="83738" y="10433"/>
                      <a:pt x="83883" y="11396"/>
                      <a:pt x="83426" y="11786"/>
                    </a:cubicBezTo>
                    <a:cubicBezTo>
                      <a:pt x="82969" y="11968"/>
                      <a:pt x="82512" y="11578"/>
                      <a:pt x="82035" y="11396"/>
                    </a:cubicBezTo>
                    <a:cubicBezTo>
                      <a:pt x="80955" y="10615"/>
                      <a:pt x="80041" y="11968"/>
                      <a:pt x="79875" y="13139"/>
                    </a:cubicBezTo>
                    <a:cubicBezTo>
                      <a:pt x="77881" y="13139"/>
                      <a:pt x="76178" y="14674"/>
                      <a:pt x="73873" y="14102"/>
                    </a:cubicBezTo>
                    <a:cubicBezTo>
                      <a:pt x="73104" y="13894"/>
                      <a:pt x="72938" y="14284"/>
                      <a:pt x="72315" y="13321"/>
                    </a:cubicBezTo>
                    <a:cubicBezTo>
                      <a:pt x="72024" y="12359"/>
                      <a:pt x="71401" y="13894"/>
                      <a:pt x="71401" y="14284"/>
                    </a:cubicBezTo>
                    <a:cubicBezTo>
                      <a:pt x="70633" y="14102"/>
                      <a:pt x="70488" y="11968"/>
                      <a:pt x="70176" y="11214"/>
                    </a:cubicBezTo>
                    <a:cubicBezTo>
                      <a:pt x="70778" y="11214"/>
                      <a:pt x="71713" y="11578"/>
                      <a:pt x="72170" y="11214"/>
                    </a:cubicBezTo>
                    <a:cubicBezTo>
                      <a:pt x="72170" y="11396"/>
                      <a:pt x="72315" y="11786"/>
                      <a:pt x="72315" y="11968"/>
                    </a:cubicBezTo>
                    <a:cubicBezTo>
                      <a:pt x="72481" y="11578"/>
                      <a:pt x="72793" y="11396"/>
                      <a:pt x="73104" y="11396"/>
                    </a:cubicBezTo>
                    <a:cubicBezTo>
                      <a:pt x="72170" y="10043"/>
                      <a:pt x="72024" y="7337"/>
                      <a:pt x="70633" y="6947"/>
                    </a:cubicBezTo>
                    <a:cubicBezTo>
                      <a:pt x="69075" y="6556"/>
                      <a:pt x="68473" y="7337"/>
                      <a:pt x="67705" y="8690"/>
                    </a:cubicBezTo>
                    <a:cubicBezTo>
                      <a:pt x="67227" y="8690"/>
                      <a:pt x="66625" y="8482"/>
                      <a:pt x="66313" y="8872"/>
                    </a:cubicBezTo>
                    <a:cubicBezTo>
                      <a:pt x="66313" y="7909"/>
                      <a:pt x="64922" y="8117"/>
                      <a:pt x="64465" y="8300"/>
                    </a:cubicBezTo>
                    <a:cubicBezTo>
                      <a:pt x="63530" y="8482"/>
                      <a:pt x="62907" y="9262"/>
                      <a:pt x="61848" y="9262"/>
                    </a:cubicBezTo>
                    <a:cubicBezTo>
                      <a:pt x="61848" y="10043"/>
                      <a:pt x="61682" y="10433"/>
                      <a:pt x="60913" y="10615"/>
                    </a:cubicBezTo>
                    <a:cubicBezTo>
                      <a:pt x="61059" y="11214"/>
                      <a:pt x="61059" y="12176"/>
                      <a:pt x="60456" y="12541"/>
                    </a:cubicBezTo>
                    <a:cubicBezTo>
                      <a:pt x="60145" y="12749"/>
                      <a:pt x="59833" y="12749"/>
                      <a:pt x="59833" y="13321"/>
                    </a:cubicBezTo>
                    <a:cubicBezTo>
                      <a:pt x="59065" y="13321"/>
                      <a:pt x="58608" y="14284"/>
                      <a:pt x="58296" y="14856"/>
                    </a:cubicBezTo>
                    <a:cubicBezTo>
                      <a:pt x="58899" y="15247"/>
                      <a:pt x="59210" y="15455"/>
                      <a:pt x="59065" y="16418"/>
                    </a:cubicBezTo>
                    <a:cubicBezTo>
                      <a:pt x="58608" y="16235"/>
                      <a:pt x="58296" y="16990"/>
                      <a:pt x="57819" y="17198"/>
                    </a:cubicBezTo>
                    <a:cubicBezTo>
                      <a:pt x="57362" y="17380"/>
                      <a:pt x="56739" y="16990"/>
                      <a:pt x="56282" y="16990"/>
                    </a:cubicBezTo>
                    <a:cubicBezTo>
                      <a:pt x="56137" y="17588"/>
                      <a:pt x="56448" y="18551"/>
                      <a:pt x="55825" y="18551"/>
                    </a:cubicBezTo>
                    <a:cubicBezTo>
                      <a:pt x="55368" y="18733"/>
                      <a:pt x="54890" y="18551"/>
                      <a:pt x="54434" y="18551"/>
                    </a:cubicBezTo>
                    <a:cubicBezTo>
                      <a:pt x="53811" y="18551"/>
                      <a:pt x="51962" y="18941"/>
                      <a:pt x="51962" y="17771"/>
                    </a:cubicBezTo>
                    <a:cubicBezTo>
                      <a:pt x="51962" y="17771"/>
                      <a:pt x="51962" y="17771"/>
                      <a:pt x="52128" y="17771"/>
                    </a:cubicBezTo>
                    <a:cubicBezTo>
                      <a:pt x="52419" y="16808"/>
                      <a:pt x="52274" y="13894"/>
                      <a:pt x="51505" y="13529"/>
                    </a:cubicBezTo>
                    <a:cubicBezTo>
                      <a:pt x="51048" y="13321"/>
                      <a:pt x="50280" y="13321"/>
                      <a:pt x="50114" y="12931"/>
                    </a:cubicBezTo>
                    <a:cubicBezTo>
                      <a:pt x="49657" y="11968"/>
                      <a:pt x="49200" y="12176"/>
                      <a:pt x="48431" y="12176"/>
                    </a:cubicBezTo>
                    <a:cubicBezTo>
                      <a:pt x="46874" y="11968"/>
                      <a:pt x="45025" y="12931"/>
                      <a:pt x="43634" y="12176"/>
                    </a:cubicBezTo>
                    <a:cubicBezTo>
                      <a:pt x="42866" y="11578"/>
                      <a:pt x="42409" y="11786"/>
                      <a:pt x="41640" y="11968"/>
                    </a:cubicBezTo>
                    <a:cubicBezTo>
                      <a:pt x="41017" y="12176"/>
                      <a:pt x="40560" y="11578"/>
                      <a:pt x="39792" y="11578"/>
                    </a:cubicBezTo>
                    <a:cubicBezTo>
                      <a:pt x="38400" y="11786"/>
                      <a:pt x="38089" y="10823"/>
                      <a:pt x="37466" y="9262"/>
                    </a:cubicBezTo>
                    <a:cubicBezTo>
                      <a:pt x="36863" y="7519"/>
                      <a:pt x="36240" y="6947"/>
                      <a:pt x="34683" y="6764"/>
                    </a:cubicBezTo>
                    <a:cubicBezTo>
                      <a:pt x="33457" y="6556"/>
                      <a:pt x="31609" y="7909"/>
                      <a:pt x="30529" y="6556"/>
                    </a:cubicBezTo>
                    <a:cubicBezTo>
                      <a:pt x="29449" y="5203"/>
                      <a:pt x="29595" y="3486"/>
                      <a:pt x="29449" y="1743"/>
                    </a:cubicBezTo>
                    <a:cubicBezTo>
                      <a:pt x="29449" y="1925"/>
                      <a:pt x="27912" y="0"/>
                      <a:pt x="27746" y="0"/>
                    </a:cubicBezTo>
                    <a:cubicBezTo>
                      <a:pt x="26687" y="0"/>
                      <a:pt x="26978" y="2107"/>
                      <a:pt x="25441" y="1535"/>
                    </a:cubicBezTo>
                    <a:cubicBezTo>
                      <a:pt x="24984" y="1352"/>
                      <a:pt x="24506" y="962"/>
                      <a:pt x="24049" y="754"/>
                    </a:cubicBezTo>
                    <a:cubicBezTo>
                      <a:pt x="24049" y="962"/>
                      <a:pt x="24215" y="962"/>
                      <a:pt x="24215" y="962"/>
                    </a:cubicBezTo>
                    <a:cubicBezTo>
                      <a:pt x="24215" y="962"/>
                      <a:pt x="24049" y="962"/>
                      <a:pt x="24049" y="754"/>
                    </a:cubicBezTo>
                    <a:lnTo>
                      <a:pt x="23904" y="754"/>
                    </a:lnTo>
                    <a:cubicBezTo>
                      <a:pt x="23426" y="962"/>
                      <a:pt x="23136" y="1352"/>
                      <a:pt x="22824" y="1352"/>
                    </a:cubicBezTo>
                    <a:cubicBezTo>
                      <a:pt x="22512" y="1352"/>
                      <a:pt x="22201" y="1535"/>
                      <a:pt x="21889" y="1535"/>
                    </a:cubicBezTo>
                    <a:cubicBezTo>
                      <a:pt x="21121" y="1743"/>
                      <a:pt x="21121" y="2705"/>
                      <a:pt x="20664" y="2888"/>
                    </a:cubicBezTo>
                    <a:cubicBezTo>
                      <a:pt x="20186" y="3096"/>
                      <a:pt x="19730" y="2888"/>
                      <a:pt x="19273" y="2888"/>
                    </a:cubicBezTo>
                    <a:cubicBezTo>
                      <a:pt x="18961" y="3668"/>
                      <a:pt x="19584" y="3668"/>
                      <a:pt x="20041" y="3850"/>
                    </a:cubicBezTo>
                    <a:cubicBezTo>
                      <a:pt x="20041" y="4449"/>
                      <a:pt x="20041" y="4813"/>
                      <a:pt x="20041" y="5411"/>
                    </a:cubicBezTo>
                    <a:cubicBezTo>
                      <a:pt x="19730" y="5411"/>
                      <a:pt x="19273" y="6374"/>
                      <a:pt x="19273" y="6764"/>
                    </a:cubicBezTo>
                    <a:cubicBezTo>
                      <a:pt x="20498" y="6764"/>
                      <a:pt x="19730" y="10433"/>
                      <a:pt x="21744" y="8300"/>
                    </a:cubicBezTo>
                    <a:cubicBezTo>
                      <a:pt x="22969" y="6764"/>
                      <a:pt x="25441" y="8300"/>
                      <a:pt x="26375" y="9470"/>
                    </a:cubicBezTo>
                    <a:cubicBezTo>
                      <a:pt x="25898" y="9262"/>
                      <a:pt x="25441" y="9861"/>
                      <a:pt x="24984" y="9861"/>
                    </a:cubicBezTo>
                    <a:cubicBezTo>
                      <a:pt x="24361" y="9861"/>
                      <a:pt x="23904" y="9470"/>
                      <a:pt x="23281" y="9653"/>
                    </a:cubicBezTo>
                    <a:cubicBezTo>
                      <a:pt x="23136" y="9861"/>
                      <a:pt x="22969" y="10225"/>
                      <a:pt x="22824" y="10433"/>
                    </a:cubicBezTo>
                    <a:cubicBezTo>
                      <a:pt x="22367" y="10823"/>
                      <a:pt x="21889" y="10823"/>
                      <a:pt x="21433" y="10823"/>
                    </a:cubicBezTo>
                    <a:cubicBezTo>
                      <a:pt x="21433" y="11006"/>
                      <a:pt x="21287" y="11396"/>
                      <a:pt x="21287" y="11786"/>
                    </a:cubicBezTo>
                    <a:cubicBezTo>
                      <a:pt x="20664" y="11968"/>
                      <a:pt x="19418" y="11578"/>
                      <a:pt x="18961" y="12541"/>
                    </a:cubicBezTo>
                    <a:cubicBezTo>
                      <a:pt x="18650" y="13139"/>
                      <a:pt x="18961" y="14102"/>
                      <a:pt x="18338" y="14284"/>
                    </a:cubicBezTo>
                    <a:cubicBezTo>
                      <a:pt x="17881" y="14492"/>
                      <a:pt x="17570" y="14856"/>
                      <a:pt x="17113" y="14856"/>
                    </a:cubicBezTo>
                    <a:cubicBezTo>
                      <a:pt x="16490" y="15247"/>
                      <a:pt x="15887" y="14856"/>
                      <a:pt x="15098" y="14856"/>
                    </a:cubicBezTo>
                    <a:cubicBezTo>
                      <a:pt x="15098" y="14856"/>
                      <a:pt x="15264" y="15455"/>
                      <a:pt x="15264" y="15637"/>
                    </a:cubicBezTo>
                    <a:cubicBezTo>
                      <a:pt x="15410" y="15845"/>
                      <a:pt x="16033" y="15845"/>
                      <a:pt x="16199" y="15845"/>
                    </a:cubicBezTo>
                    <a:cubicBezTo>
                      <a:pt x="17258" y="15845"/>
                      <a:pt x="17258" y="16418"/>
                      <a:pt x="18047" y="17198"/>
                    </a:cubicBezTo>
                    <a:cubicBezTo>
                      <a:pt x="19418" y="18733"/>
                      <a:pt x="19730" y="20268"/>
                      <a:pt x="19584" y="22610"/>
                    </a:cubicBezTo>
                    <a:cubicBezTo>
                      <a:pt x="19273" y="22610"/>
                      <a:pt x="17736" y="22610"/>
                      <a:pt x="17736" y="22974"/>
                    </a:cubicBezTo>
                    <a:cubicBezTo>
                      <a:pt x="17570" y="23365"/>
                      <a:pt x="18047" y="23755"/>
                      <a:pt x="18047" y="24145"/>
                    </a:cubicBezTo>
                    <a:cubicBezTo>
                      <a:pt x="18047" y="25680"/>
                      <a:pt x="16199" y="24535"/>
                      <a:pt x="15887" y="25888"/>
                    </a:cubicBezTo>
                    <a:cubicBezTo>
                      <a:pt x="15576" y="25316"/>
                      <a:pt x="15410" y="24926"/>
                      <a:pt x="14807" y="25108"/>
                    </a:cubicBezTo>
                    <a:cubicBezTo>
                      <a:pt x="14807" y="24535"/>
                      <a:pt x="14807" y="24145"/>
                      <a:pt x="14807" y="23755"/>
                    </a:cubicBezTo>
                    <a:cubicBezTo>
                      <a:pt x="14184" y="23573"/>
                      <a:pt x="13561" y="23755"/>
                      <a:pt x="13104" y="23183"/>
                    </a:cubicBezTo>
                    <a:cubicBezTo>
                      <a:pt x="12647" y="22610"/>
                      <a:pt x="12793" y="22012"/>
                      <a:pt x="12024" y="22220"/>
                    </a:cubicBezTo>
                    <a:cubicBezTo>
                      <a:pt x="12024" y="22610"/>
                      <a:pt x="11713" y="22974"/>
                      <a:pt x="11568" y="23573"/>
                    </a:cubicBezTo>
                    <a:cubicBezTo>
                      <a:pt x="12938" y="23755"/>
                      <a:pt x="12024" y="26461"/>
                      <a:pt x="11713" y="27241"/>
                    </a:cubicBezTo>
                    <a:cubicBezTo>
                      <a:pt x="11568" y="27996"/>
                      <a:pt x="12024" y="29167"/>
                      <a:pt x="11401" y="29557"/>
                    </a:cubicBezTo>
                    <a:cubicBezTo>
                      <a:pt x="10799" y="29947"/>
                      <a:pt x="10944" y="31483"/>
                      <a:pt x="10944" y="32263"/>
                    </a:cubicBezTo>
                    <a:cubicBezTo>
                      <a:pt x="10488" y="32263"/>
                      <a:pt x="10176" y="32263"/>
                      <a:pt x="9865" y="32263"/>
                    </a:cubicBezTo>
                    <a:cubicBezTo>
                      <a:pt x="9719" y="32263"/>
                      <a:pt x="9553" y="32836"/>
                      <a:pt x="9408" y="32836"/>
                    </a:cubicBezTo>
                    <a:cubicBezTo>
                      <a:pt x="8930" y="33044"/>
                      <a:pt x="8473" y="32653"/>
                      <a:pt x="8016" y="32836"/>
                    </a:cubicBezTo>
                    <a:cubicBezTo>
                      <a:pt x="8016" y="33408"/>
                      <a:pt x="8016" y="34006"/>
                      <a:pt x="8016" y="34397"/>
                    </a:cubicBezTo>
                    <a:cubicBezTo>
                      <a:pt x="4776" y="34579"/>
                      <a:pt x="4465" y="38065"/>
                      <a:pt x="3530" y="32445"/>
                    </a:cubicBezTo>
                    <a:cubicBezTo>
                      <a:pt x="3385" y="31691"/>
                      <a:pt x="3385" y="29167"/>
                      <a:pt x="3696" y="27814"/>
                    </a:cubicBezTo>
                    <a:cubicBezTo>
                      <a:pt x="3696" y="27814"/>
                      <a:pt x="3530" y="27814"/>
                      <a:pt x="3385" y="27814"/>
                    </a:cubicBezTo>
                    <a:cubicBezTo>
                      <a:pt x="3385" y="27996"/>
                      <a:pt x="3385" y="28204"/>
                      <a:pt x="3239" y="28386"/>
                    </a:cubicBezTo>
                    <a:cubicBezTo>
                      <a:pt x="2928" y="28985"/>
                      <a:pt x="1993" y="28594"/>
                      <a:pt x="1848" y="29167"/>
                    </a:cubicBezTo>
                    <a:cubicBezTo>
                      <a:pt x="1682" y="29557"/>
                      <a:pt x="2305" y="30130"/>
                      <a:pt x="2159" y="30728"/>
                    </a:cubicBezTo>
                    <a:cubicBezTo>
                      <a:pt x="1993" y="31691"/>
                      <a:pt x="1536" y="31092"/>
                      <a:pt x="1225" y="31873"/>
                    </a:cubicBezTo>
                    <a:cubicBezTo>
                      <a:pt x="768" y="33044"/>
                      <a:pt x="2159" y="33798"/>
                      <a:pt x="1993" y="34969"/>
                    </a:cubicBezTo>
                    <a:cubicBezTo>
                      <a:pt x="1848" y="34579"/>
                      <a:pt x="1536" y="34579"/>
                      <a:pt x="1536" y="34006"/>
                    </a:cubicBezTo>
                    <a:cubicBezTo>
                      <a:pt x="1225" y="34006"/>
                      <a:pt x="913" y="34006"/>
                      <a:pt x="768" y="34006"/>
                    </a:cubicBezTo>
                    <a:cubicBezTo>
                      <a:pt x="456" y="34579"/>
                      <a:pt x="602" y="34761"/>
                      <a:pt x="768" y="35359"/>
                    </a:cubicBezTo>
                    <a:cubicBezTo>
                      <a:pt x="913" y="35359"/>
                      <a:pt x="1536" y="36322"/>
                      <a:pt x="1391" y="36322"/>
                    </a:cubicBezTo>
                    <a:cubicBezTo>
                      <a:pt x="1225" y="36504"/>
                      <a:pt x="913" y="36504"/>
                      <a:pt x="768" y="36504"/>
                    </a:cubicBezTo>
                    <a:cubicBezTo>
                      <a:pt x="768" y="37467"/>
                      <a:pt x="311" y="38248"/>
                      <a:pt x="456" y="39210"/>
                    </a:cubicBezTo>
                    <a:cubicBezTo>
                      <a:pt x="1536" y="39028"/>
                      <a:pt x="0" y="42697"/>
                      <a:pt x="456" y="42697"/>
                    </a:cubicBezTo>
                    <a:cubicBezTo>
                      <a:pt x="768" y="42697"/>
                      <a:pt x="1079" y="42697"/>
                      <a:pt x="1391" y="42697"/>
                    </a:cubicBezTo>
                    <a:cubicBezTo>
                      <a:pt x="1391" y="42307"/>
                      <a:pt x="1225" y="41344"/>
                      <a:pt x="1682" y="41344"/>
                    </a:cubicBezTo>
                    <a:cubicBezTo>
                      <a:pt x="1848" y="41344"/>
                      <a:pt x="2305" y="42307"/>
                      <a:pt x="2616" y="42489"/>
                    </a:cubicBezTo>
                    <a:cubicBezTo>
                      <a:pt x="2159" y="43087"/>
                      <a:pt x="1079" y="42879"/>
                      <a:pt x="913" y="43842"/>
                    </a:cubicBezTo>
                    <a:cubicBezTo>
                      <a:pt x="768" y="44440"/>
                      <a:pt x="1079" y="44440"/>
                      <a:pt x="1225" y="44830"/>
                    </a:cubicBezTo>
                    <a:cubicBezTo>
                      <a:pt x="1225" y="45403"/>
                      <a:pt x="1225" y="45975"/>
                      <a:pt x="1225" y="46366"/>
                    </a:cubicBezTo>
                    <a:cubicBezTo>
                      <a:pt x="1848" y="46548"/>
                      <a:pt x="2450" y="46366"/>
                      <a:pt x="3073" y="46548"/>
                    </a:cubicBezTo>
                    <a:cubicBezTo>
                      <a:pt x="2450" y="46938"/>
                      <a:pt x="1225" y="46366"/>
                      <a:pt x="913" y="47328"/>
                    </a:cubicBezTo>
                    <a:cubicBezTo>
                      <a:pt x="913" y="47718"/>
                      <a:pt x="1079" y="49644"/>
                      <a:pt x="1391" y="49852"/>
                    </a:cubicBezTo>
                    <a:cubicBezTo>
                      <a:pt x="1391" y="50216"/>
                      <a:pt x="1391" y="50607"/>
                      <a:pt x="1391" y="50997"/>
                    </a:cubicBezTo>
                    <a:cubicBezTo>
                      <a:pt x="768" y="51205"/>
                      <a:pt x="1391" y="51777"/>
                      <a:pt x="1225" y="52168"/>
                    </a:cubicBezTo>
                    <a:cubicBezTo>
                      <a:pt x="768" y="52350"/>
                      <a:pt x="768" y="54093"/>
                      <a:pt x="1391" y="53911"/>
                    </a:cubicBezTo>
                    <a:cubicBezTo>
                      <a:pt x="1682" y="53313"/>
                      <a:pt x="1993" y="52740"/>
                      <a:pt x="2159" y="51960"/>
                    </a:cubicBezTo>
                    <a:cubicBezTo>
                      <a:pt x="2450" y="51960"/>
                      <a:pt x="2928" y="51960"/>
                      <a:pt x="3385" y="51960"/>
                    </a:cubicBezTo>
                    <a:cubicBezTo>
                      <a:pt x="3530" y="51387"/>
                      <a:pt x="3239" y="49644"/>
                      <a:pt x="3842" y="49852"/>
                    </a:cubicBezTo>
                    <a:cubicBezTo>
                      <a:pt x="3842" y="50424"/>
                      <a:pt x="4008" y="50607"/>
                      <a:pt x="4153" y="51205"/>
                    </a:cubicBezTo>
                    <a:cubicBezTo>
                      <a:pt x="4153" y="51595"/>
                      <a:pt x="4153" y="52168"/>
                      <a:pt x="4008" y="52558"/>
                    </a:cubicBezTo>
                    <a:cubicBezTo>
                      <a:pt x="3696" y="52558"/>
                      <a:pt x="3239" y="52350"/>
                      <a:pt x="3073" y="52558"/>
                    </a:cubicBezTo>
                    <a:cubicBezTo>
                      <a:pt x="2616" y="52740"/>
                      <a:pt x="2928" y="52948"/>
                      <a:pt x="2616" y="53130"/>
                    </a:cubicBezTo>
                    <a:cubicBezTo>
                      <a:pt x="2450" y="53521"/>
                      <a:pt x="1536" y="54483"/>
                      <a:pt x="2305" y="54874"/>
                    </a:cubicBezTo>
                    <a:cubicBezTo>
                      <a:pt x="2305" y="55056"/>
                      <a:pt x="2450" y="55264"/>
                      <a:pt x="2305" y="55446"/>
                    </a:cubicBezTo>
                    <a:cubicBezTo>
                      <a:pt x="2762" y="55628"/>
                      <a:pt x="3073" y="55446"/>
                      <a:pt x="3385" y="55446"/>
                    </a:cubicBezTo>
                    <a:cubicBezTo>
                      <a:pt x="3530" y="55628"/>
                      <a:pt x="3696" y="56019"/>
                      <a:pt x="3842" y="56227"/>
                    </a:cubicBezTo>
                    <a:cubicBezTo>
                      <a:pt x="3530" y="56591"/>
                      <a:pt x="2762" y="56409"/>
                      <a:pt x="2305" y="56227"/>
                    </a:cubicBezTo>
                    <a:lnTo>
                      <a:pt x="2305" y="56019"/>
                    </a:lnTo>
                    <a:cubicBezTo>
                      <a:pt x="913" y="55628"/>
                      <a:pt x="913" y="57970"/>
                      <a:pt x="1225" y="58933"/>
                    </a:cubicBezTo>
                    <a:cubicBezTo>
                      <a:pt x="1391" y="59115"/>
                      <a:pt x="1682" y="59323"/>
                      <a:pt x="1682" y="59505"/>
                    </a:cubicBezTo>
                    <a:cubicBezTo>
                      <a:pt x="1848" y="59895"/>
                      <a:pt x="1848" y="60078"/>
                      <a:pt x="1848" y="60468"/>
                    </a:cubicBezTo>
                    <a:cubicBezTo>
                      <a:pt x="1993" y="61040"/>
                      <a:pt x="2305" y="61639"/>
                      <a:pt x="2616" y="62003"/>
                    </a:cubicBezTo>
                    <a:cubicBezTo>
                      <a:pt x="2450" y="62003"/>
                      <a:pt x="2305" y="62003"/>
                      <a:pt x="2159" y="62003"/>
                    </a:cubicBezTo>
                    <a:cubicBezTo>
                      <a:pt x="2159" y="61821"/>
                      <a:pt x="2159" y="61821"/>
                      <a:pt x="2159" y="61639"/>
                    </a:cubicBezTo>
                    <a:cubicBezTo>
                      <a:pt x="1993" y="61639"/>
                      <a:pt x="1848" y="61639"/>
                      <a:pt x="1848" y="61639"/>
                    </a:cubicBezTo>
                    <a:cubicBezTo>
                      <a:pt x="1536" y="62601"/>
                      <a:pt x="1536" y="63746"/>
                      <a:pt x="1682" y="64527"/>
                    </a:cubicBezTo>
                    <a:cubicBezTo>
                      <a:pt x="1848" y="64709"/>
                      <a:pt x="1993" y="64917"/>
                      <a:pt x="2305" y="64917"/>
                    </a:cubicBezTo>
                    <a:cubicBezTo>
                      <a:pt x="2305" y="65490"/>
                      <a:pt x="2305" y="66088"/>
                      <a:pt x="1993" y="66270"/>
                    </a:cubicBezTo>
                    <a:cubicBezTo>
                      <a:pt x="2305" y="66452"/>
                      <a:pt x="2616" y="66452"/>
                      <a:pt x="2928" y="66452"/>
                    </a:cubicBezTo>
                    <a:cubicBezTo>
                      <a:pt x="2928" y="66088"/>
                      <a:pt x="3239" y="65698"/>
                      <a:pt x="3530" y="65880"/>
                    </a:cubicBezTo>
                    <a:cubicBezTo>
                      <a:pt x="3385" y="66452"/>
                      <a:pt x="3530" y="67051"/>
                      <a:pt x="3385" y="67415"/>
                    </a:cubicBezTo>
                    <a:cubicBezTo>
                      <a:pt x="3385" y="66452"/>
                      <a:pt x="2305" y="66660"/>
                      <a:pt x="1682" y="66660"/>
                    </a:cubicBezTo>
                    <a:cubicBezTo>
                      <a:pt x="1536" y="67805"/>
                      <a:pt x="2159" y="67805"/>
                      <a:pt x="2616" y="68196"/>
                    </a:cubicBezTo>
                    <a:cubicBezTo>
                      <a:pt x="2762" y="68976"/>
                      <a:pt x="2305" y="69549"/>
                      <a:pt x="1993" y="70121"/>
                    </a:cubicBezTo>
                    <a:cubicBezTo>
                      <a:pt x="2305" y="70121"/>
                      <a:pt x="2305" y="70121"/>
                      <a:pt x="2450" y="70121"/>
                    </a:cubicBezTo>
                    <a:cubicBezTo>
                      <a:pt x="2450" y="70901"/>
                      <a:pt x="2616" y="72463"/>
                      <a:pt x="3530" y="72254"/>
                    </a:cubicBezTo>
                    <a:cubicBezTo>
                      <a:pt x="2159" y="72645"/>
                      <a:pt x="3073" y="74388"/>
                      <a:pt x="3530" y="75351"/>
                    </a:cubicBezTo>
                    <a:cubicBezTo>
                      <a:pt x="4319" y="76704"/>
                      <a:pt x="3696" y="78057"/>
                      <a:pt x="3842" y="79592"/>
                    </a:cubicBezTo>
                    <a:cubicBezTo>
                      <a:pt x="4153" y="79592"/>
                      <a:pt x="4465" y="79592"/>
                      <a:pt x="4776" y="79800"/>
                    </a:cubicBezTo>
                    <a:cubicBezTo>
                      <a:pt x="4465" y="80190"/>
                      <a:pt x="4153" y="80190"/>
                      <a:pt x="3842" y="80372"/>
                    </a:cubicBezTo>
                    <a:cubicBezTo>
                      <a:pt x="4153" y="81725"/>
                      <a:pt x="4922" y="84041"/>
                      <a:pt x="4008" y="85212"/>
                    </a:cubicBezTo>
                    <a:cubicBezTo>
                      <a:pt x="4319" y="85212"/>
                      <a:pt x="4631" y="85212"/>
                      <a:pt x="4922" y="85394"/>
                    </a:cubicBezTo>
                    <a:cubicBezTo>
                      <a:pt x="4922" y="85967"/>
                      <a:pt x="4465" y="85784"/>
                      <a:pt x="4465" y="86175"/>
                    </a:cubicBezTo>
                    <a:cubicBezTo>
                      <a:pt x="4319" y="86357"/>
                      <a:pt x="4465" y="86955"/>
                      <a:pt x="4465" y="87320"/>
                    </a:cubicBezTo>
                    <a:cubicBezTo>
                      <a:pt x="4776" y="87528"/>
                      <a:pt x="5233" y="87710"/>
                      <a:pt x="5088" y="88490"/>
                    </a:cubicBezTo>
                    <a:cubicBezTo>
                      <a:pt x="4631" y="88282"/>
                      <a:pt x="4465" y="88881"/>
                      <a:pt x="4631" y="89271"/>
                    </a:cubicBezTo>
                    <a:cubicBezTo>
                      <a:pt x="5399" y="89271"/>
                      <a:pt x="4776" y="90988"/>
                      <a:pt x="4776" y="91769"/>
                    </a:cubicBezTo>
                    <a:cubicBezTo>
                      <a:pt x="5088" y="91769"/>
                      <a:pt x="5233" y="91977"/>
                      <a:pt x="5399" y="91977"/>
                    </a:cubicBezTo>
                    <a:cubicBezTo>
                      <a:pt x="5545" y="92549"/>
                      <a:pt x="5088" y="92549"/>
                      <a:pt x="4631" y="92549"/>
                    </a:cubicBezTo>
                    <a:cubicBezTo>
                      <a:pt x="5233" y="93512"/>
                      <a:pt x="5088" y="95828"/>
                      <a:pt x="5088" y="96999"/>
                    </a:cubicBezTo>
                    <a:cubicBezTo>
                      <a:pt x="5088" y="97571"/>
                      <a:pt x="4922" y="98352"/>
                      <a:pt x="4922" y="99106"/>
                    </a:cubicBezTo>
                    <a:cubicBezTo>
                      <a:pt x="4922" y="99887"/>
                      <a:pt x="5233" y="100667"/>
                      <a:pt x="5399" y="101422"/>
                    </a:cubicBezTo>
                    <a:cubicBezTo>
                      <a:pt x="5399" y="102202"/>
                      <a:pt x="5233" y="102983"/>
                      <a:pt x="5545" y="103738"/>
                    </a:cubicBezTo>
                    <a:cubicBezTo>
                      <a:pt x="5856" y="104518"/>
                      <a:pt x="5856" y="105091"/>
                      <a:pt x="6002" y="106079"/>
                    </a:cubicBezTo>
                    <a:cubicBezTo>
                      <a:pt x="6002" y="106470"/>
                      <a:pt x="5856" y="107042"/>
                      <a:pt x="6002" y="107432"/>
                    </a:cubicBezTo>
                    <a:cubicBezTo>
                      <a:pt x="6002" y="107823"/>
                      <a:pt x="6479" y="108005"/>
                      <a:pt x="6479" y="108395"/>
                    </a:cubicBezTo>
                    <a:cubicBezTo>
                      <a:pt x="6479" y="108967"/>
                      <a:pt x="6002" y="109358"/>
                      <a:pt x="5711" y="109748"/>
                    </a:cubicBezTo>
                    <a:cubicBezTo>
                      <a:pt x="5711" y="110320"/>
                      <a:pt x="6168" y="110503"/>
                      <a:pt x="6479" y="110893"/>
                    </a:cubicBezTo>
                    <a:cubicBezTo>
                      <a:pt x="6770" y="111101"/>
                      <a:pt x="7082" y="111673"/>
                      <a:pt x="7393" y="112064"/>
                    </a:cubicBezTo>
                    <a:cubicBezTo>
                      <a:pt x="7850" y="113026"/>
                      <a:pt x="7850" y="114197"/>
                      <a:pt x="8328" y="115342"/>
                    </a:cubicBezTo>
                    <a:cubicBezTo>
                      <a:pt x="8473" y="115732"/>
                      <a:pt x="8473" y="116123"/>
                      <a:pt x="8618" y="116305"/>
                    </a:cubicBezTo>
                    <a:cubicBezTo>
                      <a:pt x="9096" y="116305"/>
                      <a:pt x="9408" y="116513"/>
                      <a:pt x="9865" y="11630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7" name="Shape 2594">
                <a:extLst>
                  <a:ext uri="{FF2B5EF4-FFF2-40B4-BE49-F238E27FC236}">
                    <a16:creationId xmlns:a16="http://schemas.microsoft.com/office/drawing/2014/main" id="{D200FC34-B2B4-BA2A-FFCE-C31C45654962}"/>
                  </a:ext>
                </a:extLst>
              </p:cNvPr>
              <p:cNvSpPr/>
              <p:nvPr/>
            </p:nvSpPr>
            <p:spPr>
              <a:xfrm>
                <a:off x="6257969" y="2486273"/>
                <a:ext cx="1285260" cy="1150330"/>
              </a:xfrm>
              <a:custGeom>
                <a:avLst/>
                <a:gdLst/>
                <a:ahLst/>
                <a:cxnLst/>
                <a:rect l="0" t="0" r="0" b="0"/>
                <a:pathLst>
                  <a:path w="120000" h="120000" extrusionOk="0">
                    <a:moveTo>
                      <a:pt x="22765" y="88075"/>
                    </a:moveTo>
                    <a:lnTo>
                      <a:pt x="22765" y="88075"/>
                    </a:lnTo>
                    <a:cubicBezTo>
                      <a:pt x="23073" y="88235"/>
                      <a:pt x="22929" y="88925"/>
                      <a:pt x="23073" y="89431"/>
                    </a:cubicBezTo>
                    <a:cubicBezTo>
                      <a:pt x="23238" y="89936"/>
                      <a:pt x="23835" y="89936"/>
                      <a:pt x="24308" y="89775"/>
                    </a:cubicBezTo>
                    <a:cubicBezTo>
                      <a:pt x="24308" y="89615"/>
                      <a:pt x="24452" y="89270"/>
                      <a:pt x="24452" y="88925"/>
                    </a:cubicBezTo>
                    <a:cubicBezTo>
                      <a:pt x="25214" y="88925"/>
                      <a:pt x="26284" y="88580"/>
                      <a:pt x="27046" y="88925"/>
                    </a:cubicBezTo>
                    <a:cubicBezTo>
                      <a:pt x="27663" y="89270"/>
                      <a:pt x="28116" y="89431"/>
                      <a:pt x="28878" y="89431"/>
                    </a:cubicBezTo>
                    <a:cubicBezTo>
                      <a:pt x="29660" y="89270"/>
                      <a:pt x="30257" y="89431"/>
                      <a:pt x="30566" y="90120"/>
                    </a:cubicBezTo>
                    <a:cubicBezTo>
                      <a:pt x="30710" y="90626"/>
                      <a:pt x="30874" y="91476"/>
                      <a:pt x="31492" y="91315"/>
                    </a:cubicBezTo>
                    <a:cubicBezTo>
                      <a:pt x="31492" y="90810"/>
                      <a:pt x="31780" y="89775"/>
                      <a:pt x="32397" y="89936"/>
                    </a:cubicBezTo>
                    <a:cubicBezTo>
                      <a:pt x="32397" y="90465"/>
                      <a:pt x="32562" y="90626"/>
                      <a:pt x="33015" y="90626"/>
                    </a:cubicBezTo>
                    <a:cubicBezTo>
                      <a:pt x="33159" y="89775"/>
                      <a:pt x="34229" y="89086"/>
                      <a:pt x="34847" y="89270"/>
                    </a:cubicBezTo>
                    <a:cubicBezTo>
                      <a:pt x="34991" y="89936"/>
                      <a:pt x="34847" y="90626"/>
                      <a:pt x="35464" y="90971"/>
                    </a:cubicBezTo>
                    <a:cubicBezTo>
                      <a:pt x="36061" y="91476"/>
                      <a:pt x="37296" y="90626"/>
                      <a:pt x="37749" y="91476"/>
                    </a:cubicBezTo>
                    <a:cubicBezTo>
                      <a:pt x="38058" y="92005"/>
                      <a:pt x="37893" y="92511"/>
                      <a:pt x="38367" y="93016"/>
                    </a:cubicBezTo>
                    <a:cubicBezTo>
                      <a:pt x="38984" y="93545"/>
                      <a:pt x="39128" y="93867"/>
                      <a:pt x="39272" y="94717"/>
                    </a:cubicBezTo>
                    <a:cubicBezTo>
                      <a:pt x="39890" y="94556"/>
                      <a:pt x="39890" y="93867"/>
                      <a:pt x="40343" y="93361"/>
                    </a:cubicBezTo>
                    <a:cubicBezTo>
                      <a:pt x="40960" y="93200"/>
                      <a:pt x="41722" y="94717"/>
                      <a:pt x="42339" y="94901"/>
                    </a:cubicBezTo>
                    <a:cubicBezTo>
                      <a:pt x="42339" y="95407"/>
                      <a:pt x="42339" y="95912"/>
                      <a:pt x="42483" y="96441"/>
                    </a:cubicBezTo>
                    <a:cubicBezTo>
                      <a:pt x="43409" y="96441"/>
                      <a:pt x="45241" y="95912"/>
                      <a:pt x="45550" y="97107"/>
                    </a:cubicBezTo>
                    <a:cubicBezTo>
                      <a:pt x="46456" y="97636"/>
                      <a:pt x="46312" y="95751"/>
                      <a:pt x="46620" y="95246"/>
                    </a:cubicBezTo>
                    <a:cubicBezTo>
                      <a:pt x="47073" y="94556"/>
                      <a:pt x="47835" y="94901"/>
                      <a:pt x="48596" y="95062"/>
                    </a:cubicBezTo>
                    <a:cubicBezTo>
                      <a:pt x="48596" y="95751"/>
                      <a:pt x="48288" y="96441"/>
                      <a:pt x="48452" y="97107"/>
                    </a:cubicBezTo>
                    <a:cubicBezTo>
                      <a:pt x="48905" y="97107"/>
                      <a:pt x="49358" y="96946"/>
                      <a:pt x="49667" y="97291"/>
                    </a:cubicBezTo>
                    <a:cubicBezTo>
                      <a:pt x="48761" y="97958"/>
                      <a:pt x="47835" y="98142"/>
                      <a:pt x="47691" y="99337"/>
                    </a:cubicBezTo>
                    <a:cubicBezTo>
                      <a:pt x="47526" y="100532"/>
                      <a:pt x="48144" y="101727"/>
                      <a:pt x="49214" y="101543"/>
                    </a:cubicBezTo>
                    <a:cubicBezTo>
                      <a:pt x="48905" y="102922"/>
                      <a:pt x="49523" y="103773"/>
                      <a:pt x="50449" y="102578"/>
                    </a:cubicBezTo>
                    <a:cubicBezTo>
                      <a:pt x="51355" y="101221"/>
                      <a:pt x="52425" y="102738"/>
                      <a:pt x="52116" y="104117"/>
                    </a:cubicBezTo>
                    <a:cubicBezTo>
                      <a:pt x="51807" y="105152"/>
                      <a:pt x="49831" y="106163"/>
                      <a:pt x="50284" y="107358"/>
                    </a:cubicBezTo>
                    <a:cubicBezTo>
                      <a:pt x="50593" y="108048"/>
                      <a:pt x="51355" y="107703"/>
                      <a:pt x="51663" y="108209"/>
                    </a:cubicBezTo>
                    <a:cubicBezTo>
                      <a:pt x="52116" y="108898"/>
                      <a:pt x="51663" y="109749"/>
                      <a:pt x="52281" y="110438"/>
                    </a:cubicBezTo>
                    <a:cubicBezTo>
                      <a:pt x="54874" y="108898"/>
                      <a:pt x="52878" y="112484"/>
                      <a:pt x="53804" y="113495"/>
                    </a:cubicBezTo>
                    <a:cubicBezTo>
                      <a:pt x="54401" y="114001"/>
                      <a:pt x="55492" y="113495"/>
                      <a:pt x="56089" y="113840"/>
                    </a:cubicBezTo>
                    <a:cubicBezTo>
                      <a:pt x="56850" y="114185"/>
                      <a:pt x="56706" y="115380"/>
                      <a:pt x="57612" y="115196"/>
                    </a:cubicBezTo>
                    <a:lnTo>
                      <a:pt x="57612" y="115380"/>
                    </a:lnTo>
                    <a:cubicBezTo>
                      <a:pt x="58229" y="115380"/>
                      <a:pt x="59156" y="115196"/>
                      <a:pt x="59608" y="115724"/>
                    </a:cubicBezTo>
                    <a:cubicBezTo>
                      <a:pt x="60370" y="116575"/>
                      <a:pt x="59917" y="116920"/>
                      <a:pt x="59917" y="117770"/>
                    </a:cubicBezTo>
                    <a:cubicBezTo>
                      <a:pt x="59608" y="118965"/>
                      <a:pt x="61132" y="118115"/>
                      <a:pt x="61605" y="118276"/>
                    </a:cubicBezTo>
                    <a:cubicBezTo>
                      <a:pt x="62202" y="118460"/>
                      <a:pt x="62202" y="119126"/>
                      <a:pt x="62202" y="119816"/>
                    </a:cubicBezTo>
                    <a:cubicBezTo>
                      <a:pt x="62367" y="119816"/>
                      <a:pt x="62367" y="119816"/>
                      <a:pt x="62511" y="119977"/>
                    </a:cubicBezTo>
                    <a:cubicBezTo>
                      <a:pt x="62675" y="119977"/>
                      <a:pt x="62675" y="119977"/>
                      <a:pt x="62675" y="119816"/>
                    </a:cubicBezTo>
                    <a:cubicBezTo>
                      <a:pt x="62819" y="119310"/>
                      <a:pt x="63890" y="119816"/>
                      <a:pt x="64034" y="119977"/>
                    </a:cubicBezTo>
                    <a:cubicBezTo>
                      <a:pt x="64960" y="118460"/>
                      <a:pt x="66792" y="119126"/>
                      <a:pt x="67862" y="117931"/>
                    </a:cubicBezTo>
                    <a:cubicBezTo>
                      <a:pt x="68624" y="117081"/>
                      <a:pt x="66030" y="116230"/>
                      <a:pt x="65578" y="115885"/>
                    </a:cubicBezTo>
                    <a:cubicBezTo>
                      <a:pt x="66339" y="115196"/>
                      <a:pt x="65886" y="114874"/>
                      <a:pt x="65886" y="113840"/>
                    </a:cubicBezTo>
                    <a:cubicBezTo>
                      <a:pt x="67245" y="113334"/>
                      <a:pt x="68933" y="113150"/>
                      <a:pt x="70147" y="112300"/>
                    </a:cubicBezTo>
                    <a:cubicBezTo>
                      <a:pt x="71217" y="111633"/>
                      <a:pt x="71382" y="110254"/>
                      <a:pt x="71382" y="109059"/>
                    </a:cubicBezTo>
                    <a:cubicBezTo>
                      <a:pt x="71382" y="108370"/>
                      <a:pt x="71217" y="107519"/>
                      <a:pt x="71382" y="106853"/>
                    </a:cubicBezTo>
                    <a:cubicBezTo>
                      <a:pt x="71382" y="106002"/>
                      <a:pt x="71835" y="105657"/>
                      <a:pt x="72288" y="105152"/>
                    </a:cubicBezTo>
                    <a:cubicBezTo>
                      <a:pt x="72761" y="104462"/>
                      <a:pt x="72452" y="103773"/>
                      <a:pt x="72144" y="103083"/>
                    </a:cubicBezTo>
                    <a:cubicBezTo>
                      <a:pt x="71835" y="102417"/>
                      <a:pt x="71835" y="101382"/>
                      <a:pt x="71835" y="100532"/>
                    </a:cubicBezTo>
                    <a:cubicBezTo>
                      <a:pt x="71073" y="100532"/>
                      <a:pt x="70147" y="100532"/>
                      <a:pt x="69385" y="100532"/>
                    </a:cubicBezTo>
                    <a:cubicBezTo>
                      <a:pt x="69694" y="100026"/>
                      <a:pt x="70147" y="99682"/>
                      <a:pt x="70312" y="99176"/>
                    </a:cubicBezTo>
                    <a:cubicBezTo>
                      <a:pt x="70620" y="98486"/>
                      <a:pt x="70147" y="97636"/>
                      <a:pt x="70765" y="97291"/>
                    </a:cubicBezTo>
                    <a:cubicBezTo>
                      <a:pt x="70620" y="96763"/>
                      <a:pt x="69838" y="96602"/>
                      <a:pt x="69385" y="96441"/>
                    </a:cubicBezTo>
                    <a:cubicBezTo>
                      <a:pt x="69385" y="95912"/>
                      <a:pt x="69077" y="95246"/>
                      <a:pt x="69385" y="94717"/>
                    </a:cubicBezTo>
                    <a:cubicBezTo>
                      <a:pt x="69694" y="94211"/>
                      <a:pt x="70620" y="94211"/>
                      <a:pt x="70620" y="93545"/>
                    </a:cubicBezTo>
                    <a:cubicBezTo>
                      <a:pt x="70620" y="92855"/>
                      <a:pt x="69550" y="91131"/>
                      <a:pt x="71073" y="91476"/>
                    </a:cubicBezTo>
                    <a:cubicBezTo>
                      <a:pt x="70929" y="92327"/>
                      <a:pt x="71382" y="91821"/>
                      <a:pt x="71691" y="92327"/>
                    </a:cubicBezTo>
                    <a:cubicBezTo>
                      <a:pt x="72144" y="92671"/>
                      <a:pt x="72288" y="93361"/>
                      <a:pt x="72905" y="93200"/>
                    </a:cubicBezTo>
                    <a:cubicBezTo>
                      <a:pt x="72905" y="91315"/>
                      <a:pt x="70147" y="89936"/>
                      <a:pt x="71382" y="88075"/>
                    </a:cubicBezTo>
                    <a:cubicBezTo>
                      <a:pt x="72000" y="88235"/>
                      <a:pt x="72000" y="89086"/>
                      <a:pt x="72288" y="89615"/>
                    </a:cubicBezTo>
                    <a:cubicBezTo>
                      <a:pt x="72761" y="90281"/>
                      <a:pt x="73831" y="90281"/>
                      <a:pt x="74428" y="89936"/>
                    </a:cubicBezTo>
                    <a:cubicBezTo>
                      <a:pt x="75190" y="89431"/>
                      <a:pt x="74902" y="88580"/>
                      <a:pt x="75190" y="87730"/>
                    </a:cubicBezTo>
                    <a:cubicBezTo>
                      <a:pt x="75807" y="86879"/>
                      <a:pt x="77186" y="87224"/>
                      <a:pt x="78113" y="87224"/>
                    </a:cubicBezTo>
                    <a:cubicBezTo>
                      <a:pt x="78113" y="88075"/>
                      <a:pt x="78113" y="88764"/>
                      <a:pt x="77948" y="89615"/>
                    </a:cubicBezTo>
                    <a:cubicBezTo>
                      <a:pt x="76878" y="89431"/>
                      <a:pt x="77186" y="90626"/>
                      <a:pt x="77186" y="91315"/>
                    </a:cubicBezTo>
                    <a:cubicBezTo>
                      <a:pt x="76116" y="91315"/>
                      <a:pt x="75807" y="92671"/>
                      <a:pt x="76878" y="93016"/>
                    </a:cubicBezTo>
                    <a:cubicBezTo>
                      <a:pt x="78113" y="93200"/>
                      <a:pt x="79636" y="93361"/>
                      <a:pt x="80850" y="93545"/>
                    </a:cubicBezTo>
                    <a:cubicBezTo>
                      <a:pt x="80542" y="95062"/>
                      <a:pt x="81921" y="93867"/>
                      <a:pt x="82394" y="93545"/>
                    </a:cubicBezTo>
                    <a:cubicBezTo>
                      <a:pt x="83156" y="93016"/>
                      <a:pt x="83464" y="92855"/>
                      <a:pt x="84679" y="93016"/>
                    </a:cubicBezTo>
                    <a:cubicBezTo>
                      <a:pt x="84679" y="93867"/>
                      <a:pt x="84514" y="94717"/>
                      <a:pt x="84679" y="95751"/>
                    </a:cubicBezTo>
                    <a:cubicBezTo>
                      <a:pt x="84987" y="95912"/>
                      <a:pt x="85440" y="95912"/>
                      <a:pt x="85893" y="95912"/>
                    </a:cubicBezTo>
                    <a:cubicBezTo>
                      <a:pt x="86058" y="96946"/>
                      <a:pt x="85893" y="99682"/>
                      <a:pt x="84370" y="97958"/>
                    </a:cubicBezTo>
                    <a:cubicBezTo>
                      <a:pt x="83753" y="98142"/>
                      <a:pt x="83464" y="99176"/>
                      <a:pt x="83608" y="99842"/>
                    </a:cubicBezTo>
                    <a:cubicBezTo>
                      <a:pt x="83608" y="100348"/>
                      <a:pt x="84370" y="99842"/>
                      <a:pt x="84226" y="101038"/>
                    </a:cubicBezTo>
                    <a:cubicBezTo>
                      <a:pt x="84226" y="101727"/>
                      <a:pt x="83753" y="102417"/>
                      <a:pt x="83917" y="102922"/>
                    </a:cubicBezTo>
                    <a:cubicBezTo>
                      <a:pt x="84061" y="103773"/>
                      <a:pt x="84987" y="103589"/>
                      <a:pt x="85132" y="104278"/>
                    </a:cubicBezTo>
                    <a:cubicBezTo>
                      <a:pt x="84226" y="104623"/>
                      <a:pt x="83753" y="105152"/>
                      <a:pt x="82847" y="105313"/>
                    </a:cubicBezTo>
                    <a:cubicBezTo>
                      <a:pt x="81921" y="105474"/>
                      <a:pt x="81612" y="105313"/>
                      <a:pt x="80850" y="104968"/>
                    </a:cubicBezTo>
                    <a:cubicBezTo>
                      <a:pt x="79636" y="104117"/>
                      <a:pt x="79636" y="107197"/>
                      <a:pt x="79780" y="107864"/>
                    </a:cubicBezTo>
                    <a:cubicBezTo>
                      <a:pt x="81303" y="107864"/>
                      <a:pt x="81159" y="108714"/>
                      <a:pt x="82229" y="109404"/>
                    </a:cubicBezTo>
                    <a:cubicBezTo>
                      <a:pt x="82538" y="108898"/>
                      <a:pt x="82229" y="108209"/>
                      <a:pt x="82538" y="107703"/>
                    </a:cubicBezTo>
                    <a:cubicBezTo>
                      <a:pt x="83464" y="107358"/>
                      <a:pt x="84370" y="107864"/>
                      <a:pt x="85296" y="107864"/>
                    </a:cubicBezTo>
                    <a:cubicBezTo>
                      <a:pt x="85440" y="107358"/>
                      <a:pt x="85749" y="107197"/>
                      <a:pt x="86202" y="107197"/>
                    </a:cubicBezTo>
                    <a:cubicBezTo>
                      <a:pt x="86346" y="106508"/>
                      <a:pt x="85893" y="106002"/>
                      <a:pt x="85893" y="105474"/>
                    </a:cubicBezTo>
                    <a:cubicBezTo>
                      <a:pt x="86511" y="105152"/>
                      <a:pt x="87128" y="105313"/>
                      <a:pt x="87581" y="104807"/>
                    </a:cubicBezTo>
                    <a:cubicBezTo>
                      <a:pt x="88198" y="103934"/>
                      <a:pt x="88651" y="102738"/>
                      <a:pt x="88651" y="101888"/>
                    </a:cubicBezTo>
                    <a:cubicBezTo>
                      <a:pt x="89722" y="101543"/>
                      <a:pt x="90627" y="102072"/>
                      <a:pt x="91554" y="102417"/>
                    </a:cubicBezTo>
                    <a:cubicBezTo>
                      <a:pt x="92624" y="102578"/>
                      <a:pt x="93694" y="102578"/>
                      <a:pt x="94620" y="103083"/>
                    </a:cubicBezTo>
                    <a:cubicBezTo>
                      <a:pt x="94620" y="102738"/>
                      <a:pt x="94765" y="102417"/>
                      <a:pt x="94620" y="102233"/>
                    </a:cubicBezTo>
                    <a:cubicBezTo>
                      <a:pt x="95073" y="102233"/>
                      <a:pt x="95526" y="102233"/>
                      <a:pt x="95835" y="102072"/>
                    </a:cubicBezTo>
                    <a:lnTo>
                      <a:pt x="95979" y="101888"/>
                    </a:lnTo>
                    <a:cubicBezTo>
                      <a:pt x="95979" y="102233"/>
                      <a:pt x="95979" y="102738"/>
                      <a:pt x="95979" y="103267"/>
                    </a:cubicBezTo>
                    <a:cubicBezTo>
                      <a:pt x="96596" y="103267"/>
                      <a:pt x="96905" y="103773"/>
                      <a:pt x="97667" y="103589"/>
                    </a:cubicBezTo>
                    <a:cubicBezTo>
                      <a:pt x="97523" y="104278"/>
                      <a:pt x="97811" y="104968"/>
                      <a:pt x="98428" y="104807"/>
                    </a:cubicBezTo>
                    <a:cubicBezTo>
                      <a:pt x="98428" y="103934"/>
                      <a:pt x="99972" y="104117"/>
                      <a:pt x="99972" y="103083"/>
                    </a:cubicBezTo>
                    <a:cubicBezTo>
                      <a:pt x="98737" y="102738"/>
                      <a:pt x="99355" y="98647"/>
                      <a:pt x="99046" y="97636"/>
                    </a:cubicBezTo>
                    <a:cubicBezTo>
                      <a:pt x="99972" y="97291"/>
                      <a:pt x="100116" y="98303"/>
                      <a:pt x="100878" y="98486"/>
                    </a:cubicBezTo>
                    <a:cubicBezTo>
                      <a:pt x="101948" y="98831"/>
                      <a:pt x="102257" y="97291"/>
                      <a:pt x="102401" y="96441"/>
                    </a:cubicBezTo>
                    <a:cubicBezTo>
                      <a:pt x="102401" y="95246"/>
                      <a:pt x="101948" y="94717"/>
                      <a:pt x="101022" y="94395"/>
                    </a:cubicBezTo>
                    <a:cubicBezTo>
                      <a:pt x="99807" y="94211"/>
                      <a:pt x="99190" y="93867"/>
                      <a:pt x="98902" y="92671"/>
                    </a:cubicBezTo>
                    <a:cubicBezTo>
                      <a:pt x="99499" y="92671"/>
                      <a:pt x="100734" y="92855"/>
                      <a:pt x="100569" y="91821"/>
                    </a:cubicBezTo>
                    <a:cubicBezTo>
                      <a:pt x="100569" y="91131"/>
                      <a:pt x="99972" y="90971"/>
                      <a:pt x="99807" y="90281"/>
                    </a:cubicBezTo>
                    <a:cubicBezTo>
                      <a:pt x="99663" y="89775"/>
                      <a:pt x="99807" y="89270"/>
                      <a:pt x="99972" y="88764"/>
                    </a:cubicBezTo>
                    <a:cubicBezTo>
                      <a:pt x="101022" y="88580"/>
                      <a:pt x="102092" y="88925"/>
                      <a:pt x="103327" y="88764"/>
                    </a:cubicBezTo>
                    <a:cubicBezTo>
                      <a:pt x="104253" y="88764"/>
                      <a:pt x="104850" y="88075"/>
                      <a:pt x="105777" y="87730"/>
                    </a:cubicBezTo>
                    <a:cubicBezTo>
                      <a:pt x="105612" y="87891"/>
                      <a:pt x="105777" y="88419"/>
                      <a:pt x="105777" y="88580"/>
                    </a:cubicBezTo>
                    <a:cubicBezTo>
                      <a:pt x="106229" y="88580"/>
                      <a:pt x="106682" y="88419"/>
                      <a:pt x="107135" y="88419"/>
                    </a:cubicBezTo>
                    <a:cubicBezTo>
                      <a:pt x="107300" y="87224"/>
                      <a:pt x="107300" y="86029"/>
                      <a:pt x="107300" y="84834"/>
                    </a:cubicBezTo>
                    <a:cubicBezTo>
                      <a:pt x="106229" y="84834"/>
                      <a:pt x="106682" y="83639"/>
                      <a:pt x="106538" y="82949"/>
                    </a:cubicBezTo>
                    <a:cubicBezTo>
                      <a:pt x="105303" y="82788"/>
                      <a:pt x="105159" y="83455"/>
                      <a:pt x="104850" y="84650"/>
                    </a:cubicBezTo>
                    <a:cubicBezTo>
                      <a:pt x="104397" y="84489"/>
                      <a:pt x="104089" y="84144"/>
                      <a:pt x="103636" y="84144"/>
                    </a:cubicBezTo>
                    <a:cubicBezTo>
                      <a:pt x="103162" y="83983"/>
                      <a:pt x="102854" y="84305"/>
                      <a:pt x="102401" y="84489"/>
                    </a:cubicBezTo>
                    <a:cubicBezTo>
                      <a:pt x="100878" y="84650"/>
                      <a:pt x="98902" y="84305"/>
                      <a:pt x="97523" y="83800"/>
                    </a:cubicBezTo>
                    <a:cubicBezTo>
                      <a:pt x="96740" y="83455"/>
                      <a:pt x="96144" y="82949"/>
                      <a:pt x="95979" y="81938"/>
                    </a:cubicBezTo>
                    <a:cubicBezTo>
                      <a:pt x="95691" y="80398"/>
                      <a:pt x="95217" y="78858"/>
                      <a:pt x="94765" y="77318"/>
                    </a:cubicBezTo>
                    <a:cubicBezTo>
                      <a:pt x="95979" y="77479"/>
                      <a:pt x="95382" y="75778"/>
                      <a:pt x="96144" y="75272"/>
                    </a:cubicBezTo>
                    <a:cubicBezTo>
                      <a:pt x="97358" y="75272"/>
                      <a:pt x="98593" y="74767"/>
                      <a:pt x="99190" y="73572"/>
                    </a:cubicBezTo>
                    <a:cubicBezTo>
                      <a:pt x="99807" y="72376"/>
                      <a:pt x="100878" y="70653"/>
                      <a:pt x="102257" y="70331"/>
                    </a:cubicBezTo>
                    <a:cubicBezTo>
                      <a:pt x="103018" y="70147"/>
                      <a:pt x="103780" y="70331"/>
                      <a:pt x="104253" y="69457"/>
                    </a:cubicBezTo>
                    <a:cubicBezTo>
                      <a:pt x="104542" y="68952"/>
                      <a:pt x="104850" y="68607"/>
                      <a:pt x="105303" y="68262"/>
                    </a:cubicBezTo>
                    <a:cubicBezTo>
                      <a:pt x="106229" y="67757"/>
                      <a:pt x="107753" y="67757"/>
                      <a:pt x="108205" y="66722"/>
                    </a:cubicBezTo>
                    <a:cubicBezTo>
                      <a:pt x="109132" y="66722"/>
                      <a:pt x="110202" y="66401"/>
                      <a:pt x="110963" y="65711"/>
                    </a:cubicBezTo>
                    <a:cubicBezTo>
                      <a:pt x="111272" y="65550"/>
                      <a:pt x="111416" y="65205"/>
                      <a:pt x="111725" y="64861"/>
                    </a:cubicBezTo>
                    <a:cubicBezTo>
                      <a:pt x="112198" y="64355"/>
                      <a:pt x="112960" y="64516"/>
                      <a:pt x="113557" y="64171"/>
                    </a:cubicBezTo>
                    <a:cubicBezTo>
                      <a:pt x="113866" y="61620"/>
                      <a:pt x="116768" y="62631"/>
                      <a:pt x="118312" y="62470"/>
                    </a:cubicBezTo>
                    <a:lnTo>
                      <a:pt x="118765" y="61091"/>
                    </a:lnTo>
                    <a:cubicBezTo>
                      <a:pt x="118909" y="60769"/>
                      <a:pt x="119382" y="60241"/>
                      <a:pt x="119670" y="59735"/>
                    </a:cubicBezTo>
                    <a:cubicBezTo>
                      <a:pt x="119526" y="59390"/>
                      <a:pt x="119670" y="58885"/>
                      <a:pt x="119979" y="58724"/>
                    </a:cubicBezTo>
                    <a:cubicBezTo>
                      <a:pt x="119382" y="58724"/>
                      <a:pt x="119073" y="58034"/>
                      <a:pt x="118909" y="57345"/>
                    </a:cubicBezTo>
                    <a:cubicBezTo>
                      <a:pt x="118456" y="57529"/>
                      <a:pt x="118312" y="57690"/>
                      <a:pt x="118312" y="58034"/>
                    </a:cubicBezTo>
                    <a:cubicBezTo>
                      <a:pt x="118147" y="58034"/>
                      <a:pt x="118003" y="58195"/>
                      <a:pt x="117838" y="58195"/>
                    </a:cubicBezTo>
                    <a:cubicBezTo>
                      <a:pt x="117694" y="58540"/>
                      <a:pt x="117530" y="59046"/>
                      <a:pt x="117530" y="59390"/>
                    </a:cubicBezTo>
                    <a:cubicBezTo>
                      <a:pt x="116768" y="59574"/>
                      <a:pt x="116768" y="58885"/>
                      <a:pt x="116624" y="58195"/>
                    </a:cubicBezTo>
                    <a:cubicBezTo>
                      <a:pt x="116006" y="58034"/>
                      <a:pt x="115101" y="59390"/>
                      <a:pt x="114627" y="58724"/>
                    </a:cubicBezTo>
                    <a:cubicBezTo>
                      <a:pt x="114030" y="58034"/>
                      <a:pt x="113557" y="58034"/>
                      <a:pt x="112795" y="58195"/>
                    </a:cubicBezTo>
                    <a:cubicBezTo>
                      <a:pt x="112795" y="58540"/>
                      <a:pt x="112651" y="58885"/>
                      <a:pt x="112651" y="59390"/>
                    </a:cubicBezTo>
                    <a:cubicBezTo>
                      <a:pt x="111272" y="59390"/>
                      <a:pt x="108987" y="58540"/>
                      <a:pt x="109132" y="60769"/>
                    </a:cubicBezTo>
                    <a:cubicBezTo>
                      <a:pt x="107917" y="60769"/>
                      <a:pt x="108514" y="58034"/>
                      <a:pt x="109893" y="58034"/>
                    </a:cubicBezTo>
                    <a:cubicBezTo>
                      <a:pt x="109893" y="57850"/>
                      <a:pt x="109893" y="57850"/>
                      <a:pt x="110058" y="57690"/>
                    </a:cubicBezTo>
                    <a:cubicBezTo>
                      <a:pt x="110511" y="57690"/>
                      <a:pt x="111128" y="57850"/>
                      <a:pt x="111725" y="57690"/>
                    </a:cubicBezTo>
                    <a:cubicBezTo>
                      <a:pt x="111725" y="56839"/>
                      <a:pt x="112795" y="57000"/>
                      <a:pt x="113413" y="57000"/>
                    </a:cubicBezTo>
                    <a:cubicBezTo>
                      <a:pt x="113248" y="55805"/>
                      <a:pt x="111725" y="55989"/>
                      <a:pt x="110819" y="55805"/>
                    </a:cubicBezTo>
                    <a:cubicBezTo>
                      <a:pt x="110819" y="54954"/>
                      <a:pt x="110819" y="54104"/>
                      <a:pt x="111890" y="54449"/>
                    </a:cubicBezTo>
                    <a:cubicBezTo>
                      <a:pt x="111725" y="53943"/>
                      <a:pt x="111890" y="53598"/>
                      <a:pt x="112198" y="53415"/>
                    </a:cubicBezTo>
                    <a:cubicBezTo>
                      <a:pt x="112651" y="51898"/>
                      <a:pt x="110963" y="52909"/>
                      <a:pt x="111128" y="51898"/>
                    </a:cubicBezTo>
                    <a:cubicBezTo>
                      <a:pt x="111128" y="51714"/>
                      <a:pt x="112198" y="51714"/>
                      <a:pt x="111725" y="51208"/>
                    </a:cubicBezTo>
                    <a:cubicBezTo>
                      <a:pt x="111581" y="50863"/>
                      <a:pt x="111128" y="50863"/>
                      <a:pt x="110819" y="50702"/>
                    </a:cubicBezTo>
                    <a:cubicBezTo>
                      <a:pt x="110058" y="50358"/>
                      <a:pt x="108987" y="50519"/>
                      <a:pt x="108987" y="49323"/>
                    </a:cubicBezTo>
                    <a:cubicBezTo>
                      <a:pt x="108987" y="47623"/>
                      <a:pt x="106991" y="44543"/>
                      <a:pt x="108370" y="43003"/>
                    </a:cubicBezTo>
                    <a:cubicBezTo>
                      <a:pt x="108823" y="42497"/>
                      <a:pt x="108987" y="41991"/>
                      <a:pt x="108987" y="41463"/>
                    </a:cubicBezTo>
                    <a:cubicBezTo>
                      <a:pt x="108205" y="41808"/>
                      <a:pt x="107917" y="42658"/>
                      <a:pt x="107300" y="43187"/>
                    </a:cubicBezTo>
                    <a:cubicBezTo>
                      <a:pt x="106682" y="43692"/>
                      <a:pt x="105015" y="43876"/>
                      <a:pt x="104253" y="43348"/>
                    </a:cubicBezTo>
                    <a:cubicBezTo>
                      <a:pt x="104397" y="43692"/>
                      <a:pt x="104397" y="44037"/>
                      <a:pt x="104397" y="44543"/>
                    </a:cubicBezTo>
                    <a:cubicBezTo>
                      <a:pt x="103636" y="44382"/>
                      <a:pt x="103018" y="44543"/>
                      <a:pt x="102854" y="45577"/>
                    </a:cubicBezTo>
                    <a:cubicBezTo>
                      <a:pt x="101331" y="46083"/>
                      <a:pt x="102092" y="43187"/>
                      <a:pt x="102257" y="42336"/>
                    </a:cubicBezTo>
                    <a:cubicBezTo>
                      <a:pt x="102401" y="41302"/>
                      <a:pt x="102092" y="38567"/>
                      <a:pt x="103162" y="38061"/>
                    </a:cubicBezTo>
                    <a:cubicBezTo>
                      <a:pt x="103327" y="37900"/>
                      <a:pt x="103162" y="37716"/>
                      <a:pt x="103327" y="37716"/>
                    </a:cubicBezTo>
                    <a:cubicBezTo>
                      <a:pt x="102401" y="37556"/>
                      <a:pt x="101804" y="35832"/>
                      <a:pt x="101022" y="36360"/>
                    </a:cubicBezTo>
                    <a:cubicBezTo>
                      <a:pt x="101022" y="36866"/>
                      <a:pt x="100878" y="37211"/>
                      <a:pt x="100878" y="37716"/>
                    </a:cubicBezTo>
                    <a:cubicBezTo>
                      <a:pt x="100425" y="37716"/>
                      <a:pt x="99663" y="37372"/>
                      <a:pt x="99355" y="37716"/>
                    </a:cubicBezTo>
                    <a:cubicBezTo>
                      <a:pt x="98902" y="38061"/>
                      <a:pt x="99190" y="38912"/>
                      <a:pt x="98902" y="39256"/>
                    </a:cubicBezTo>
                    <a:cubicBezTo>
                      <a:pt x="96740" y="39417"/>
                      <a:pt x="96452" y="35832"/>
                      <a:pt x="94003" y="36360"/>
                    </a:cubicBezTo>
                    <a:cubicBezTo>
                      <a:pt x="93859" y="36866"/>
                      <a:pt x="94312" y="37027"/>
                      <a:pt x="94765" y="37027"/>
                    </a:cubicBezTo>
                    <a:cubicBezTo>
                      <a:pt x="94620" y="37027"/>
                      <a:pt x="94620" y="37211"/>
                      <a:pt x="94312" y="37211"/>
                    </a:cubicBezTo>
                    <a:cubicBezTo>
                      <a:pt x="94312" y="37900"/>
                      <a:pt x="94456" y="38406"/>
                      <a:pt x="94765" y="39095"/>
                    </a:cubicBezTo>
                    <a:cubicBezTo>
                      <a:pt x="94147" y="39095"/>
                      <a:pt x="92624" y="38567"/>
                      <a:pt x="92480" y="39601"/>
                    </a:cubicBezTo>
                    <a:cubicBezTo>
                      <a:pt x="92315" y="40452"/>
                      <a:pt x="92768" y="41141"/>
                      <a:pt x="92768" y="41991"/>
                    </a:cubicBezTo>
                    <a:cubicBezTo>
                      <a:pt x="92315" y="42152"/>
                      <a:pt x="92006" y="41647"/>
                      <a:pt x="91554" y="41808"/>
                    </a:cubicBezTo>
                    <a:cubicBezTo>
                      <a:pt x="91409" y="41808"/>
                      <a:pt x="91101" y="41808"/>
                      <a:pt x="90792" y="41808"/>
                    </a:cubicBezTo>
                    <a:cubicBezTo>
                      <a:pt x="87890" y="41302"/>
                      <a:pt x="91101" y="37211"/>
                      <a:pt x="90627" y="35671"/>
                    </a:cubicBezTo>
                    <a:cubicBezTo>
                      <a:pt x="90339" y="34476"/>
                      <a:pt x="89413" y="33120"/>
                      <a:pt x="88507" y="32591"/>
                    </a:cubicBezTo>
                    <a:cubicBezTo>
                      <a:pt x="87581" y="32085"/>
                      <a:pt x="87272" y="31580"/>
                      <a:pt x="87272" y="30384"/>
                    </a:cubicBezTo>
                    <a:cubicBezTo>
                      <a:pt x="86655" y="30384"/>
                      <a:pt x="85584" y="30729"/>
                      <a:pt x="85296" y="29856"/>
                    </a:cubicBezTo>
                    <a:cubicBezTo>
                      <a:pt x="84987" y="29005"/>
                      <a:pt x="84987" y="28339"/>
                      <a:pt x="84514" y="27488"/>
                    </a:cubicBezTo>
                    <a:cubicBezTo>
                      <a:pt x="83464" y="25765"/>
                      <a:pt x="83917" y="23030"/>
                      <a:pt x="84226" y="20984"/>
                    </a:cubicBezTo>
                    <a:cubicBezTo>
                      <a:pt x="84226" y="21329"/>
                      <a:pt x="83464" y="20823"/>
                      <a:pt x="83300" y="20662"/>
                    </a:cubicBezTo>
                    <a:cubicBezTo>
                      <a:pt x="83156" y="20317"/>
                      <a:pt x="83156" y="19628"/>
                      <a:pt x="83156" y="19283"/>
                    </a:cubicBezTo>
                    <a:cubicBezTo>
                      <a:pt x="83300" y="18249"/>
                      <a:pt x="83464" y="17077"/>
                      <a:pt x="82229" y="17077"/>
                    </a:cubicBezTo>
                    <a:cubicBezTo>
                      <a:pt x="82229" y="16893"/>
                      <a:pt x="82085" y="16732"/>
                      <a:pt x="82085" y="16548"/>
                    </a:cubicBezTo>
                    <a:cubicBezTo>
                      <a:pt x="81303" y="16387"/>
                      <a:pt x="78566" y="18249"/>
                      <a:pt x="78113" y="16203"/>
                    </a:cubicBezTo>
                    <a:cubicBezTo>
                      <a:pt x="77948" y="16387"/>
                      <a:pt x="77639" y="16203"/>
                      <a:pt x="77495" y="16203"/>
                    </a:cubicBezTo>
                    <a:cubicBezTo>
                      <a:pt x="77495" y="15882"/>
                      <a:pt x="77495" y="15353"/>
                      <a:pt x="77495" y="15031"/>
                    </a:cubicBezTo>
                    <a:cubicBezTo>
                      <a:pt x="76734" y="14686"/>
                      <a:pt x="75046" y="13307"/>
                      <a:pt x="74902" y="14847"/>
                    </a:cubicBezTo>
                    <a:cubicBezTo>
                      <a:pt x="74120" y="14686"/>
                      <a:pt x="73214" y="14502"/>
                      <a:pt x="72288" y="14847"/>
                    </a:cubicBezTo>
                    <a:cubicBezTo>
                      <a:pt x="72288" y="14502"/>
                      <a:pt x="72144" y="14342"/>
                      <a:pt x="72144" y="13997"/>
                    </a:cubicBezTo>
                    <a:cubicBezTo>
                      <a:pt x="71691" y="13836"/>
                      <a:pt x="71073" y="13652"/>
                      <a:pt x="71073" y="12963"/>
                    </a:cubicBezTo>
                    <a:cubicBezTo>
                      <a:pt x="71526" y="12963"/>
                      <a:pt x="72000" y="12963"/>
                      <a:pt x="72452" y="12963"/>
                    </a:cubicBezTo>
                    <a:cubicBezTo>
                      <a:pt x="72596" y="12112"/>
                      <a:pt x="72144" y="11262"/>
                      <a:pt x="72452" y="10411"/>
                    </a:cubicBezTo>
                    <a:cubicBezTo>
                      <a:pt x="72905" y="9722"/>
                      <a:pt x="72905" y="9216"/>
                      <a:pt x="72905" y="8366"/>
                    </a:cubicBezTo>
                    <a:cubicBezTo>
                      <a:pt x="72452" y="8205"/>
                      <a:pt x="72000" y="8205"/>
                      <a:pt x="71691" y="8205"/>
                    </a:cubicBezTo>
                    <a:cubicBezTo>
                      <a:pt x="71691" y="7331"/>
                      <a:pt x="71382" y="6136"/>
                      <a:pt x="72452" y="6136"/>
                    </a:cubicBezTo>
                    <a:cubicBezTo>
                      <a:pt x="72596" y="5791"/>
                      <a:pt x="72596" y="5286"/>
                      <a:pt x="72452" y="5125"/>
                    </a:cubicBezTo>
                    <a:cubicBezTo>
                      <a:pt x="72452" y="4941"/>
                      <a:pt x="71691" y="4941"/>
                      <a:pt x="71526" y="4780"/>
                    </a:cubicBezTo>
                    <a:cubicBezTo>
                      <a:pt x="71217" y="4435"/>
                      <a:pt x="71073" y="3930"/>
                      <a:pt x="71073" y="3424"/>
                    </a:cubicBezTo>
                    <a:cubicBezTo>
                      <a:pt x="71073" y="3424"/>
                      <a:pt x="71073" y="3240"/>
                      <a:pt x="71073" y="3079"/>
                    </a:cubicBezTo>
                    <a:cubicBezTo>
                      <a:pt x="70147" y="2895"/>
                      <a:pt x="69241" y="3079"/>
                      <a:pt x="68480" y="2735"/>
                    </a:cubicBezTo>
                    <a:cubicBezTo>
                      <a:pt x="67554" y="2390"/>
                      <a:pt x="66957" y="2229"/>
                      <a:pt x="66030" y="2229"/>
                    </a:cubicBezTo>
                    <a:cubicBezTo>
                      <a:pt x="65578" y="2229"/>
                      <a:pt x="64343" y="2390"/>
                      <a:pt x="64343" y="1700"/>
                    </a:cubicBezTo>
                    <a:cubicBezTo>
                      <a:pt x="64507" y="850"/>
                      <a:pt x="63890" y="344"/>
                      <a:pt x="63272" y="0"/>
                    </a:cubicBezTo>
                    <a:cubicBezTo>
                      <a:pt x="62963" y="505"/>
                      <a:pt x="62819" y="1034"/>
                      <a:pt x="62058" y="1034"/>
                    </a:cubicBezTo>
                    <a:cubicBezTo>
                      <a:pt x="61440" y="1034"/>
                      <a:pt x="60679" y="850"/>
                      <a:pt x="59917" y="689"/>
                    </a:cubicBezTo>
                    <a:cubicBezTo>
                      <a:pt x="58847" y="689"/>
                      <a:pt x="58229" y="1034"/>
                      <a:pt x="57324" y="1539"/>
                    </a:cubicBezTo>
                    <a:cubicBezTo>
                      <a:pt x="57159" y="3424"/>
                      <a:pt x="56706" y="4941"/>
                      <a:pt x="56089" y="6665"/>
                    </a:cubicBezTo>
                    <a:cubicBezTo>
                      <a:pt x="55780" y="7515"/>
                      <a:pt x="55492" y="8527"/>
                      <a:pt x="55183" y="9377"/>
                    </a:cubicBezTo>
                    <a:cubicBezTo>
                      <a:pt x="54874" y="10250"/>
                      <a:pt x="54401" y="11101"/>
                      <a:pt x="53804" y="11606"/>
                    </a:cubicBezTo>
                    <a:cubicBezTo>
                      <a:pt x="52281" y="13146"/>
                      <a:pt x="51972" y="15537"/>
                      <a:pt x="50140" y="16893"/>
                    </a:cubicBezTo>
                    <a:cubicBezTo>
                      <a:pt x="48596" y="18088"/>
                      <a:pt x="46929" y="18433"/>
                      <a:pt x="45550" y="19628"/>
                    </a:cubicBezTo>
                    <a:cubicBezTo>
                      <a:pt x="44789" y="20134"/>
                      <a:pt x="44171" y="19973"/>
                      <a:pt x="43409" y="20317"/>
                    </a:cubicBezTo>
                    <a:cubicBezTo>
                      <a:pt x="41886" y="20823"/>
                      <a:pt x="41104" y="22524"/>
                      <a:pt x="40507" y="23903"/>
                    </a:cubicBezTo>
                    <a:cubicBezTo>
                      <a:pt x="39437" y="24064"/>
                      <a:pt x="40198" y="25765"/>
                      <a:pt x="39890" y="26454"/>
                    </a:cubicBezTo>
                    <a:cubicBezTo>
                      <a:pt x="39581" y="27305"/>
                      <a:pt x="39128" y="27305"/>
                      <a:pt x="38511" y="27810"/>
                    </a:cubicBezTo>
                    <a:cubicBezTo>
                      <a:pt x="37749" y="28155"/>
                      <a:pt x="37132" y="28500"/>
                      <a:pt x="36679" y="29189"/>
                    </a:cubicBezTo>
                    <a:cubicBezTo>
                      <a:pt x="35773" y="30384"/>
                      <a:pt x="35917" y="32085"/>
                      <a:pt x="34703" y="33280"/>
                    </a:cubicBezTo>
                    <a:cubicBezTo>
                      <a:pt x="32850" y="34981"/>
                      <a:pt x="30566" y="34131"/>
                      <a:pt x="28281" y="34131"/>
                    </a:cubicBezTo>
                    <a:cubicBezTo>
                      <a:pt x="26902" y="34131"/>
                      <a:pt x="25667" y="34131"/>
                      <a:pt x="24452" y="34637"/>
                    </a:cubicBezTo>
                    <a:cubicBezTo>
                      <a:pt x="23238" y="35165"/>
                      <a:pt x="21859" y="36682"/>
                      <a:pt x="20315" y="36176"/>
                    </a:cubicBezTo>
                    <a:cubicBezTo>
                      <a:pt x="19554" y="36016"/>
                      <a:pt x="18195" y="34315"/>
                      <a:pt x="17886" y="33280"/>
                    </a:cubicBezTo>
                    <a:cubicBezTo>
                      <a:pt x="17722" y="32085"/>
                      <a:pt x="18195" y="31580"/>
                      <a:pt x="17433" y="30729"/>
                    </a:cubicBezTo>
                    <a:cubicBezTo>
                      <a:pt x="15581" y="28845"/>
                      <a:pt x="12987" y="30545"/>
                      <a:pt x="11773" y="32085"/>
                    </a:cubicBezTo>
                    <a:cubicBezTo>
                      <a:pt x="11464" y="32430"/>
                      <a:pt x="11300" y="33120"/>
                      <a:pt x="11012" y="33464"/>
                    </a:cubicBezTo>
                    <a:cubicBezTo>
                      <a:pt x="10394" y="34315"/>
                      <a:pt x="9777" y="35165"/>
                      <a:pt x="9159" y="36176"/>
                    </a:cubicBezTo>
                    <a:cubicBezTo>
                      <a:pt x="8397" y="37027"/>
                      <a:pt x="7492" y="38406"/>
                      <a:pt x="6566" y="39095"/>
                    </a:cubicBezTo>
                    <a:cubicBezTo>
                      <a:pt x="5660" y="39946"/>
                      <a:pt x="4425" y="40452"/>
                      <a:pt x="3355" y="41302"/>
                    </a:cubicBezTo>
                    <a:cubicBezTo>
                      <a:pt x="1687" y="42336"/>
                      <a:pt x="1831" y="43187"/>
                      <a:pt x="1523" y="45071"/>
                    </a:cubicBezTo>
                    <a:cubicBezTo>
                      <a:pt x="1379" y="46083"/>
                      <a:pt x="926" y="46427"/>
                      <a:pt x="617" y="47278"/>
                    </a:cubicBezTo>
                    <a:cubicBezTo>
                      <a:pt x="0" y="50174"/>
                      <a:pt x="1975" y="50358"/>
                      <a:pt x="3663" y="51898"/>
                    </a:cubicBezTo>
                    <a:cubicBezTo>
                      <a:pt x="3972" y="52219"/>
                      <a:pt x="4281" y="52564"/>
                      <a:pt x="4590" y="52909"/>
                    </a:cubicBezTo>
                    <a:cubicBezTo>
                      <a:pt x="4878" y="53070"/>
                      <a:pt x="4734" y="53415"/>
                      <a:pt x="5186" y="53598"/>
                    </a:cubicBezTo>
                    <a:cubicBezTo>
                      <a:pt x="5495" y="53598"/>
                      <a:pt x="5495" y="53070"/>
                      <a:pt x="5804" y="53070"/>
                    </a:cubicBezTo>
                    <a:cubicBezTo>
                      <a:pt x="6730" y="53070"/>
                      <a:pt x="7945" y="53415"/>
                      <a:pt x="8706" y="53943"/>
                    </a:cubicBezTo>
                    <a:cubicBezTo>
                      <a:pt x="9777" y="54794"/>
                      <a:pt x="9324" y="56150"/>
                      <a:pt x="9324" y="57529"/>
                    </a:cubicBezTo>
                    <a:cubicBezTo>
                      <a:pt x="9324" y="58195"/>
                      <a:pt x="9324" y="58724"/>
                      <a:pt x="9015" y="59230"/>
                    </a:cubicBezTo>
                    <a:cubicBezTo>
                      <a:pt x="8706" y="59896"/>
                      <a:pt x="8253" y="60080"/>
                      <a:pt x="7945" y="60425"/>
                    </a:cubicBezTo>
                    <a:cubicBezTo>
                      <a:pt x="7492" y="61091"/>
                      <a:pt x="7327" y="63160"/>
                      <a:pt x="7636" y="64010"/>
                    </a:cubicBezTo>
                    <a:cubicBezTo>
                      <a:pt x="7801" y="64516"/>
                      <a:pt x="8397" y="64516"/>
                      <a:pt x="8397" y="65022"/>
                    </a:cubicBezTo>
                    <a:cubicBezTo>
                      <a:pt x="8706" y="65366"/>
                      <a:pt x="8397" y="66217"/>
                      <a:pt x="8562" y="66722"/>
                    </a:cubicBezTo>
                    <a:cubicBezTo>
                      <a:pt x="9468" y="66906"/>
                      <a:pt x="9015" y="67412"/>
                      <a:pt x="9324" y="67941"/>
                    </a:cubicBezTo>
                    <a:cubicBezTo>
                      <a:pt x="9632" y="68101"/>
                      <a:pt x="10085" y="68446"/>
                      <a:pt x="10538" y="68446"/>
                    </a:cubicBezTo>
                    <a:cubicBezTo>
                      <a:pt x="11464" y="68952"/>
                      <a:pt x="12370" y="68952"/>
                      <a:pt x="13440" y="69136"/>
                    </a:cubicBezTo>
                    <a:cubicBezTo>
                      <a:pt x="15272" y="69136"/>
                      <a:pt x="15128" y="69457"/>
                      <a:pt x="15128" y="71181"/>
                    </a:cubicBezTo>
                    <a:cubicBezTo>
                      <a:pt x="15128" y="72537"/>
                      <a:pt x="15128" y="73572"/>
                      <a:pt x="15437" y="74583"/>
                    </a:cubicBezTo>
                    <a:cubicBezTo>
                      <a:pt x="15746" y="75778"/>
                      <a:pt x="16198" y="76812"/>
                      <a:pt x="16651" y="77824"/>
                    </a:cubicBezTo>
                    <a:cubicBezTo>
                      <a:pt x="16960" y="78858"/>
                      <a:pt x="17722" y="79524"/>
                      <a:pt x="17886" y="80743"/>
                    </a:cubicBezTo>
                    <a:cubicBezTo>
                      <a:pt x="18195" y="82099"/>
                      <a:pt x="18648" y="82443"/>
                      <a:pt x="19265" y="83639"/>
                    </a:cubicBezTo>
                    <a:cubicBezTo>
                      <a:pt x="19862" y="84650"/>
                      <a:pt x="21385" y="86535"/>
                      <a:pt x="21097" y="87730"/>
                    </a:cubicBezTo>
                    <a:cubicBezTo>
                      <a:pt x="20480" y="87569"/>
                      <a:pt x="19554" y="87730"/>
                      <a:pt x="19409" y="88580"/>
                    </a:cubicBezTo>
                    <a:cubicBezTo>
                      <a:pt x="19554" y="88580"/>
                      <a:pt x="19862" y="88419"/>
                      <a:pt x="20027" y="88419"/>
                    </a:cubicBezTo>
                    <a:cubicBezTo>
                      <a:pt x="20480" y="88075"/>
                      <a:pt x="22312" y="87569"/>
                      <a:pt x="22765" y="8807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8" name="Shape 2595">
                <a:extLst>
                  <a:ext uri="{FF2B5EF4-FFF2-40B4-BE49-F238E27FC236}">
                    <a16:creationId xmlns:a16="http://schemas.microsoft.com/office/drawing/2014/main" id="{DEF43A74-26F2-F447-B664-2BEB4B73A3D3}"/>
                  </a:ext>
                </a:extLst>
              </p:cNvPr>
              <p:cNvSpPr/>
              <p:nvPr/>
            </p:nvSpPr>
            <p:spPr>
              <a:xfrm>
                <a:off x="7466426" y="2294876"/>
                <a:ext cx="506520" cy="475093"/>
              </a:xfrm>
              <a:custGeom>
                <a:avLst/>
                <a:gdLst/>
                <a:ahLst/>
                <a:cxnLst/>
                <a:rect l="0" t="0" r="0" b="0"/>
                <a:pathLst>
                  <a:path w="120000" h="120000" extrusionOk="0">
                    <a:moveTo>
                      <a:pt x="52003" y="17373"/>
                    </a:moveTo>
                    <a:lnTo>
                      <a:pt x="52003" y="17373"/>
                    </a:lnTo>
                    <a:cubicBezTo>
                      <a:pt x="52003" y="18208"/>
                      <a:pt x="46986" y="17763"/>
                      <a:pt x="46202" y="17763"/>
                    </a:cubicBezTo>
                    <a:cubicBezTo>
                      <a:pt x="46567" y="14088"/>
                      <a:pt x="41132" y="13252"/>
                      <a:pt x="38832" y="13252"/>
                    </a:cubicBezTo>
                    <a:cubicBezTo>
                      <a:pt x="36480" y="13252"/>
                      <a:pt x="35331" y="13252"/>
                      <a:pt x="33397" y="12417"/>
                    </a:cubicBezTo>
                    <a:cubicBezTo>
                      <a:pt x="31463" y="11582"/>
                      <a:pt x="27961" y="10747"/>
                      <a:pt x="26027" y="10747"/>
                    </a:cubicBezTo>
                    <a:cubicBezTo>
                      <a:pt x="24459" y="13642"/>
                      <a:pt x="21376" y="11582"/>
                      <a:pt x="19442" y="13252"/>
                    </a:cubicBezTo>
                    <a:cubicBezTo>
                      <a:pt x="19024" y="14088"/>
                      <a:pt x="18658" y="16538"/>
                      <a:pt x="17874" y="16538"/>
                    </a:cubicBezTo>
                    <a:cubicBezTo>
                      <a:pt x="16724" y="16983"/>
                      <a:pt x="15940" y="15313"/>
                      <a:pt x="15156" y="14867"/>
                    </a:cubicBezTo>
                    <a:cubicBezTo>
                      <a:pt x="12804" y="14088"/>
                      <a:pt x="9355" y="18598"/>
                      <a:pt x="9355" y="20658"/>
                    </a:cubicBezTo>
                    <a:cubicBezTo>
                      <a:pt x="9721" y="20658"/>
                      <a:pt x="10087" y="21104"/>
                      <a:pt x="10505" y="20658"/>
                    </a:cubicBezTo>
                    <a:cubicBezTo>
                      <a:pt x="10871" y="22774"/>
                      <a:pt x="8153" y="21939"/>
                      <a:pt x="7369" y="21939"/>
                    </a:cubicBezTo>
                    <a:cubicBezTo>
                      <a:pt x="7003" y="23610"/>
                      <a:pt x="7369" y="24389"/>
                      <a:pt x="7787" y="25670"/>
                    </a:cubicBezTo>
                    <a:cubicBezTo>
                      <a:pt x="8153" y="25670"/>
                      <a:pt x="8153" y="25670"/>
                      <a:pt x="8153" y="25670"/>
                    </a:cubicBezTo>
                    <a:cubicBezTo>
                      <a:pt x="8153" y="26060"/>
                      <a:pt x="8153" y="26450"/>
                      <a:pt x="8153" y="26450"/>
                    </a:cubicBezTo>
                    <a:cubicBezTo>
                      <a:pt x="6637" y="26060"/>
                      <a:pt x="4651" y="31851"/>
                      <a:pt x="5069" y="33076"/>
                    </a:cubicBezTo>
                    <a:cubicBezTo>
                      <a:pt x="7369" y="33076"/>
                      <a:pt x="5435" y="37642"/>
                      <a:pt x="5069" y="39313"/>
                    </a:cubicBezTo>
                    <a:cubicBezTo>
                      <a:pt x="7003" y="39313"/>
                      <a:pt x="7369" y="41373"/>
                      <a:pt x="6219" y="42208"/>
                    </a:cubicBezTo>
                    <a:cubicBezTo>
                      <a:pt x="5069" y="42988"/>
                      <a:pt x="1933" y="44658"/>
                      <a:pt x="0" y="45883"/>
                    </a:cubicBezTo>
                    <a:cubicBezTo>
                      <a:pt x="418" y="46719"/>
                      <a:pt x="783" y="47554"/>
                      <a:pt x="1567" y="47944"/>
                    </a:cubicBezTo>
                    <a:cubicBezTo>
                      <a:pt x="2351" y="47554"/>
                      <a:pt x="2717" y="47164"/>
                      <a:pt x="3135" y="46719"/>
                    </a:cubicBezTo>
                    <a:cubicBezTo>
                      <a:pt x="2717" y="47164"/>
                      <a:pt x="2351" y="47554"/>
                      <a:pt x="1567" y="47944"/>
                    </a:cubicBezTo>
                    <a:cubicBezTo>
                      <a:pt x="2351" y="49225"/>
                      <a:pt x="3501" y="49614"/>
                      <a:pt x="4285" y="50450"/>
                    </a:cubicBezTo>
                    <a:cubicBezTo>
                      <a:pt x="6637" y="52510"/>
                      <a:pt x="9721" y="52955"/>
                      <a:pt x="12439" y="54570"/>
                    </a:cubicBezTo>
                    <a:cubicBezTo>
                      <a:pt x="11289" y="54180"/>
                      <a:pt x="10087" y="55016"/>
                      <a:pt x="9355" y="55406"/>
                    </a:cubicBezTo>
                    <a:cubicBezTo>
                      <a:pt x="8571" y="57911"/>
                      <a:pt x="8153" y="60807"/>
                      <a:pt x="6637" y="62867"/>
                    </a:cubicBezTo>
                    <a:cubicBezTo>
                      <a:pt x="5069" y="64928"/>
                      <a:pt x="1933" y="66988"/>
                      <a:pt x="3501" y="69494"/>
                    </a:cubicBezTo>
                    <a:cubicBezTo>
                      <a:pt x="4651" y="71109"/>
                      <a:pt x="3919" y="74450"/>
                      <a:pt x="5069" y="75285"/>
                    </a:cubicBezTo>
                    <a:cubicBezTo>
                      <a:pt x="7003" y="76510"/>
                      <a:pt x="10087" y="75285"/>
                      <a:pt x="12020" y="74839"/>
                    </a:cubicBezTo>
                    <a:cubicBezTo>
                      <a:pt x="11655" y="76064"/>
                      <a:pt x="12439" y="77345"/>
                      <a:pt x="11289" y="78570"/>
                    </a:cubicBezTo>
                    <a:cubicBezTo>
                      <a:pt x="12439" y="78960"/>
                      <a:pt x="14372" y="82301"/>
                      <a:pt x="15156" y="81076"/>
                    </a:cubicBezTo>
                    <a:cubicBezTo>
                      <a:pt x="17090" y="79406"/>
                      <a:pt x="15940" y="78180"/>
                      <a:pt x="18658" y="77345"/>
                    </a:cubicBezTo>
                    <a:cubicBezTo>
                      <a:pt x="20592" y="76510"/>
                      <a:pt x="20226" y="74004"/>
                      <a:pt x="22160" y="74004"/>
                    </a:cubicBezTo>
                    <a:cubicBezTo>
                      <a:pt x="24459" y="74450"/>
                      <a:pt x="25609" y="71944"/>
                      <a:pt x="27543" y="73614"/>
                    </a:cubicBezTo>
                    <a:cubicBezTo>
                      <a:pt x="29895" y="75285"/>
                      <a:pt x="30261" y="77735"/>
                      <a:pt x="31829" y="80241"/>
                    </a:cubicBezTo>
                    <a:cubicBezTo>
                      <a:pt x="33763" y="82691"/>
                      <a:pt x="36898" y="84361"/>
                      <a:pt x="39616" y="86867"/>
                    </a:cubicBezTo>
                    <a:cubicBezTo>
                      <a:pt x="40400" y="87647"/>
                      <a:pt x="44268" y="89317"/>
                      <a:pt x="44634" y="90542"/>
                    </a:cubicBezTo>
                    <a:cubicBezTo>
                      <a:pt x="44634" y="92213"/>
                      <a:pt x="40766" y="92213"/>
                      <a:pt x="39616" y="92213"/>
                    </a:cubicBezTo>
                    <a:cubicBezTo>
                      <a:pt x="39198" y="93048"/>
                      <a:pt x="38832" y="94273"/>
                      <a:pt x="38832" y="95109"/>
                    </a:cubicBezTo>
                    <a:cubicBezTo>
                      <a:pt x="41132" y="95944"/>
                      <a:pt x="41132" y="98839"/>
                      <a:pt x="43484" y="99229"/>
                    </a:cubicBezTo>
                    <a:cubicBezTo>
                      <a:pt x="43484" y="102960"/>
                      <a:pt x="46567" y="101345"/>
                      <a:pt x="48919" y="101345"/>
                    </a:cubicBezTo>
                    <a:cubicBezTo>
                      <a:pt x="52421" y="101345"/>
                      <a:pt x="52003" y="103406"/>
                      <a:pt x="52003" y="106301"/>
                    </a:cubicBezTo>
                    <a:cubicBezTo>
                      <a:pt x="54721" y="106301"/>
                      <a:pt x="56655" y="108751"/>
                      <a:pt x="59006" y="109587"/>
                    </a:cubicBezTo>
                    <a:cubicBezTo>
                      <a:pt x="61358" y="110032"/>
                      <a:pt x="62142" y="110422"/>
                      <a:pt x="62142" y="112928"/>
                    </a:cubicBezTo>
                    <a:cubicBezTo>
                      <a:pt x="64442" y="113317"/>
                      <a:pt x="66376" y="112928"/>
                      <a:pt x="68728" y="113317"/>
                    </a:cubicBezTo>
                    <a:cubicBezTo>
                      <a:pt x="71445" y="114153"/>
                      <a:pt x="73745" y="112482"/>
                      <a:pt x="76463" y="113317"/>
                    </a:cubicBezTo>
                    <a:cubicBezTo>
                      <a:pt x="76463" y="114542"/>
                      <a:pt x="76463" y="115767"/>
                      <a:pt x="76463" y="116603"/>
                    </a:cubicBezTo>
                    <a:cubicBezTo>
                      <a:pt x="77247" y="116603"/>
                      <a:pt x="77613" y="116603"/>
                      <a:pt x="78397" y="116603"/>
                    </a:cubicBezTo>
                    <a:cubicBezTo>
                      <a:pt x="78397" y="118663"/>
                      <a:pt x="81114" y="116603"/>
                      <a:pt x="81114" y="119944"/>
                    </a:cubicBezTo>
                    <a:cubicBezTo>
                      <a:pt x="81898" y="119944"/>
                      <a:pt x="83048" y="119944"/>
                      <a:pt x="83832" y="119944"/>
                    </a:cubicBezTo>
                    <a:cubicBezTo>
                      <a:pt x="84616" y="119109"/>
                      <a:pt x="86550" y="116213"/>
                      <a:pt x="88484" y="114153"/>
                    </a:cubicBezTo>
                    <a:cubicBezTo>
                      <a:pt x="87334" y="113707"/>
                      <a:pt x="86550" y="113317"/>
                      <a:pt x="86184" y="112482"/>
                    </a:cubicBezTo>
                    <a:cubicBezTo>
                      <a:pt x="85400" y="110812"/>
                      <a:pt x="86968" y="109197"/>
                      <a:pt x="87752" y="107916"/>
                    </a:cubicBezTo>
                    <a:cubicBezTo>
                      <a:pt x="89686" y="105856"/>
                      <a:pt x="90836" y="103795"/>
                      <a:pt x="92404" y="101345"/>
                    </a:cubicBezTo>
                    <a:cubicBezTo>
                      <a:pt x="93135" y="99675"/>
                      <a:pt x="93554" y="96779"/>
                      <a:pt x="94703" y="95944"/>
                    </a:cubicBezTo>
                    <a:cubicBezTo>
                      <a:pt x="95121" y="95554"/>
                      <a:pt x="95121" y="95109"/>
                      <a:pt x="95121" y="94719"/>
                    </a:cubicBezTo>
                    <a:cubicBezTo>
                      <a:pt x="95853" y="94719"/>
                      <a:pt x="96637" y="94719"/>
                      <a:pt x="97421" y="94719"/>
                    </a:cubicBezTo>
                    <a:cubicBezTo>
                      <a:pt x="97839" y="93883"/>
                      <a:pt x="97839" y="92603"/>
                      <a:pt x="96637" y="92603"/>
                    </a:cubicBezTo>
                    <a:cubicBezTo>
                      <a:pt x="95853" y="90542"/>
                      <a:pt x="95121" y="88092"/>
                      <a:pt x="95853" y="86032"/>
                    </a:cubicBezTo>
                    <a:cubicBezTo>
                      <a:pt x="96637" y="85587"/>
                      <a:pt x="96271" y="83972"/>
                      <a:pt x="97055" y="82691"/>
                    </a:cubicBezTo>
                    <a:cubicBezTo>
                      <a:pt x="97839" y="81466"/>
                      <a:pt x="98989" y="82301"/>
                      <a:pt x="99773" y="81076"/>
                    </a:cubicBezTo>
                    <a:cubicBezTo>
                      <a:pt x="101707" y="79406"/>
                      <a:pt x="99355" y="75285"/>
                      <a:pt x="100139" y="72779"/>
                    </a:cubicBezTo>
                    <a:cubicBezTo>
                      <a:pt x="100557" y="71554"/>
                      <a:pt x="102073" y="71554"/>
                      <a:pt x="103275" y="71109"/>
                    </a:cubicBezTo>
                    <a:cubicBezTo>
                      <a:pt x="104790" y="70329"/>
                      <a:pt x="105209" y="69494"/>
                      <a:pt x="105993" y="67823"/>
                    </a:cubicBezTo>
                    <a:cubicBezTo>
                      <a:pt x="106358" y="66988"/>
                      <a:pt x="106358" y="65317"/>
                      <a:pt x="107142" y="64538"/>
                    </a:cubicBezTo>
                    <a:cubicBezTo>
                      <a:pt x="108292" y="63703"/>
                      <a:pt x="109860" y="64092"/>
                      <a:pt x="111010" y="63703"/>
                    </a:cubicBezTo>
                    <a:cubicBezTo>
                      <a:pt x="111376" y="62032"/>
                      <a:pt x="113728" y="60361"/>
                      <a:pt x="114512" y="58301"/>
                    </a:cubicBezTo>
                    <a:cubicBezTo>
                      <a:pt x="115662" y="56686"/>
                      <a:pt x="116080" y="56686"/>
                      <a:pt x="118013" y="57076"/>
                    </a:cubicBezTo>
                    <a:cubicBezTo>
                      <a:pt x="119947" y="57466"/>
                      <a:pt x="117595" y="53791"/>
                      <a:pt x="117595" y="53791"/>
                    </a:cubicBezTo>
                    <a:cubicBezTo>
                      <a:pt x="116864" y="52510"/>
                      <a:pt x="116445" y="51675"/>
                      <a:pt x="114878" y="51285"/>
                    </a:cubicBezTo>
                    <a:cubicBezTo>
                      <a:pt x="112578" y="50895"/>
                      <a:pt x="112160" y="51285"/>
                      <a:pt x="110644" y="48779"/>
                    </a:cubicBezTo>
                    <a:cubicBezTo>
                      <a:pt x="109860" y="47164"/>
                      <a:pt x="109860" y="45494"/>
                      <a:pt x="108292" y="44658"/>
                    </a:cubicBezTo>
                    <a:cubicBezTo>
                      <a:pt x="107508" y="44658"/>
                      <a:pt x="106724" y="44658"/>
                      <a:pt x="105993" y="44269"/>
                    </a:cubicBezTo>
                    <a:cubicBezTo>
                      <a:pt x="104425" y="43433"/>
                      <a:pt x="104059" y="42598"/>
                      <a:pt x="102857" y="41763"/>
                    </a:cubicBezTo>
                    <a:cubicBezTo>
                      <a:pt x="101289" y="41373"/>
                      <a:pt x="99355" y="40928"/>
                      <a:pt x="97839" y="40928"/>
                    </a:cubicBezTo>
                    <a:cubicBezTo>
                      <a:pt x="96637" y="40928"/>
                      <a:pt x="93919" y="40928"/>
                      <a:pt x="93135" y="39703"/>
                    </a:cubicBezTo>
                    <a:cubicBezTo>
                      <a:pt x="91986" y="38032"/>
                      <a:pt x="91986" y="34747"/>
                      <a:pt x="92404" y="32686"/>
                    </a:cubicBezTo>
                    <a:cubicBezTo>
                      <a:pt x="91202" y="32686"/>
                      <a:pt x="90470" y="31406"/>
                      <a:pt x="90052" y="30626"/>
                    </a:cubicBezTo>
                    <a:cubicBezTo>
                      <a:pt x="89686" y="30180"/>
                      <a:pt x="89686" y="29791"/>
                      <a:pt x="89268" y="28955"/>
                    </a:cubicBezTo>
                    <a:cubicBezTo>
                      <a:pt x="88902" y="28566"/>
                      <a:pt x="88118" y="28120"/>
                      <a:pt x="87334" y="28120"/>
                    </a:cubicBezTo>
                    <a:cubicBezTo>
                      <a:pt x="86550" y="27730"/>
                      <a:pt x="85400" y="28120"/>
                      <a:pt x="84250" y="27730"/>
                    </a:cubicBezTo>
                    <a:cubicBezTo>
                      <a:pt x="83466" y="27285"/>
                      <a:pt x="80331" y="24000"/>
                      <a:pt x="80749" y="22329"/>
                    </a:cubicBezTo>
                    <a:cubicBezTo>
                      <a:pt x="79181" y="21939"/>
                      <a:pt x="78397" y="20658"/>
                      <a:pt x="76463" y="21104"/>
                    </a:cubicBezTo>
                    <a:cubicBezTo>
                      <a:pt x="75313" y="21104"/>
                      <a:pt x="74163" y="22329"/>
                      <a:pt x="72961" y="22774"/>
                    </a:cubicBezTo>
                    <a:cubicBezTo>
                      <a:pt x="72961" y="22774"/>
                      <a:pt x="72961" y="22774"/>
                      <a:pt x="72961" y="23164"/>
                    </a:cubicBezTo>
                    <a:cubicBezTo>
                      <a:pt x="69459" y="24000"/>
                      <a:pt x="68728" y="19879"/>
                      <a:pt x="67160" y="17763"/>
                    </a:cubicBezTo>
                    <a:cubicBezTo>
                      <a:pt x="66010" y="16983"/>
                      <a:pt x="64442" y="16983"/>
                      <a:pt x="63658" y="15703"/>
                    </a:cubicBezTo>
                    <a:cubicBezTo>
                      <a:pt x="62874" y="14477"/>
                      <a:pt x="63658" y="13252"/>
                      <a:pt x="62508" y="12417"/>
                    </a:cubicBezTo>
                    <a:cubicBezTo>
                      <a:pt x="59790" y="11582"/>
                      <a:pt x="61358" y="8686"/>
                      <a:pt x="60574" y="5791"/>
                    </a:cubicBezTo>
                    <a:cubicBezTo>
                      <a:pt x="59790" y="6236"/>
                      <a:pt x="58641" y="5401"/>
                      <a:pt x="57857" y="5791"/>
                    </a:cubicBezTo>
                    <a:cubicBezTo>
                      <a:pt x="59372" y="5401"/>
                      <a:pt x="55505" y="445"/>
                      <a:pt x="54355" y="0"/>
                    </a:cubicBezTo>
                    <a:cubicBezTo>
                      <a:pt x="54355" y="835"/>
                      <a:pt x="54721" y="2060"/>
                      <a:pt x="54355" y="2895"/>
                    </a:cubicBezTo>
                    <a:cubicBezTo>
                      <a:pt x="53571" y="3285"/>
                      <a:pt x="52787" y="2895"/>
                      <a:pt x="52421" y="3285"/>
                    </a:cubicBezTo>
                    <a:cubicBezTo>
                      <a:pt x="50853" y="4120"/>
                      <a:pt x="52003" y="5401"/>
                      <a:pt x="51271" y="6626"/>
                    </a:cubicBezTo>
                    <a:cubicBezTo>
                      <a:pt x="50853" y="7851"/>
                      <a:pt x="49703" y="7851"/>
                      <a:pt x="48919" y="7851"/>
                    </a:cubicBezTo>
                    <a:cubicBezTo>
                      <a:pt x="49285" y="10357"/>
                      <a:pt x="49703" y="12807"/>
                      <a:pt x="50069" y="13642"/>
                    </a:cubicBezTo>
                    <a:cubicBezTo>
                      <a:pt x="50853" y="14867"/>
                      <a:pt x="51637" y="16148"/>
                      <a:pt x="52003" y="173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39" name="Shape 2596">
                <a:extLst>
                  <a:ext uri="{FF2B5EF4-FFF2-40B4-BE49-F238E27FC236}">
                    <a16:creationId xmlns:a16="http://schemas.microsoft.com/office/drawing/2014/main" id="{C2FE4E38-80F1-4C9C-E85A-44D5F76274C0}"/>
                  </a:ext>
                </a:extLst>
              </p:cNvPr>
              <p:cNvSpPr/>
              <p:nvPr/>
            </p:nvSpPr>
            <p:spPr>
              <a:xfrm>
                <a:off x="7379898" y="2485302"/>
                <a:ext cx="1095680" cy="1080377"/>
              </a:xfrm>
              <a:custGeom>
                <a:avLst/>
                <a:gdLst/>
                <a:ahLst/>
                <a:cxnLst/>
                <a:rect l="0" t="0" r="0" b="0"/>
                <a:pathLst>
                  <a:path w="120000" h="120000" extrusionOk="0">
                    <a:moveTo>
                      <a:pt x="46980" y="31645"/>
                    </a:moveTo>
                    <a:lnTo>
                      <a:pt x="46980" y="31645"/>
                    </a:lnTo>
                    <a:cubicBezTo>
                      <a:pt x="46980" y="30177"/>
                      <a:pt x="45724" y="31083"/>
                      <a:pt x="45724" y="30177"/>
                    </a:cubicBezTo>
                    <a:cubicBezTo>
                      <a:pt x="45362" y="30177"/>
                      <a:pt x="45193" y="30177"/>
                      <a:pt x="44830" y="30177"/>
                    </a:cubicBezTo>
                    <a:cubicBezTo>
                      <a:pt x="44830" y="29810"/>
                      <a:pt x="44830" y="29271"/>
                      <a:pt x="44830" y="28733"/>
                    </a:cubicBezTo>
                    <a:cubicBezTo>
                      <a:pt x="43574" y="28366"/>
                      <a:pt x="42512" y="29100"/>
                      <a:pt x="41256" y="28733"/>
                    </a:cubicBezTo>
                    <a:cubicBezTo>
                      <a:pt x="40169" y="28562"/>
                      <a:pt x="39275" y="28733"/>
                      <a:pt x="38212" y="28562"/>
                    </a:cubicBezTo>
                    <a:cubicBezTo>
                      <a:pt x="38212" y="27460"/>
                      <a:pt x="37850" y="27289"/>
                      <a:pt x="36763" y="27093"/>
                    </a:cubicBezTo>
                    <a:cubicBezTo>
                      <a:pt x="35676" y="26726"/>
                      <a:pt x="34782" y="25649"/>
                      <a:pt x="33526" y="25649"/>
                    </a:cubicBezTo>
                    <a:cubicBezTo>
                      <a:pt x="33526" y="24376"/>
                      <a:pt x="33719" y="23471"/>
                      <a:pt x="32101" y="23471"/>
                    </a:cubicBezTo>
                    <a:cubicBezTo>
                      <a:pt x="31014" y="23471"/>
                      <a:pt x="29589" y="24181"/>
                      <a:pt x="29589" y="22541"/>
                    </a:cubicBezTo>
                    <a:cubicBezTo>
                      <a:pt x="28502" y="22369"/>
                      <a:pt x="28502" y="21097"/>
                      <a:pt x="27439" y="20730"/>
                    </a:cubicBezTo>
                    <a:cubicBezTo>
                      <a:pt x="27439" y="20363"/>
                      <a:pt x="27608" y="19824"/>
                      <a:pt x="27801" y="19457"/>
                    </a:cubicBezTo>
                    <a:cubicBezTo>
                      <a:pt x="28333" y="19457"/>
                      <a:pt x="30120" y="19457"/>
                      <a:pt x="30120" y="18723"/>
                    </a:cubicBezTo>
                    <a:cubicBezTo>
                      <a:pt x="29951" y="18184"/>
                      <a:pt x="28164" y="17450"/>
                      <a:pt x="27801" y="17107"/>
                    </a:cubicBezTo>
                    <a:cubicBezTo>
                      <a:pt x="26545" y="16006"/>
                      <a:pt x="25096" y="15272"/>
                      <a:pt x="24202" y="14195"/>
                    </a:cubicBezTo>
                    <a:cubicBezTo>
                      <a:pt x="23478" y="13094"/>
                      <a:pt x="23309" y="12017"/>
                      <a:pt x="22222" y="11282"/>
                    </a:cubicBezTo>
                    <a:cubicBezTo>
                      <a:pt x="21328" y="10548"/>
                      <a:pt x="20797" y="11650"/>
                      <a:pt x="19734" y="11454"/>
                    </a:cubicBezTo>
                    <a:cubicBezTo>
                      <a:pt x="18840" y="11454"/>
                      <a:pt x="19009" y="12555"/>
                      <a:pt x="18115" y="12922"/>
                    </a:cubicBezTo>
                    <a:cubicBezTo>
                      <a:pt x="16859" y="13289"/>
                      <a:pt x="17391" y="13828"/>
                      <a:pt x="16497" y="14562"/>
                    </a:cubicBezTo>
                    <a:cubicBezTo>
                      <a:pt x="16135" y="15100"/>
                      <a:pt x="15241" y="13632"/>
                      <a:pt x="14710" y="13461"/>
                    </a:cubicBezTo>
                    <a:cubicBezTo>
                      <a:pt x="15241" y="12922"/>
                      <a:pt x="14879" y="12359"/>
                      <a:pt x="15048" y="11821"/>
                    </a:cubicBezTo>
                    <a:cubicBezTo>
                      <a:pt x="14154" y="12017"/>
                      <a:pt x="12729" y="12555"/>
                      <a:pt x="11835" y="12017"/>
                    </a:cubicBezTo>
                    <a:cubicBezTo>
                      <a:pt x="11304" y="11650"/>
                      <a:pt x="11642" y="10181"/>
                      <a:pt x="11111" y="9471"/>
                    </a:cubicBezTo>
                    <a:cubicBezTo>
                      <a:pt x="10386" y="8370"/>
                      <a:pt x="11835" y="7464"/>
                      <a:pt x="12560" y="6559"/>
                    </a:cubicBezTo>
                    <a:cubicBezTo>
                      <a:pt x="13260" y="5653"/>
                      <a:pt x="13454" y="4380"/>
                      <a:pt x="13816" y="3279"/>
                    </a:cubicBezTo>
                    <a:cubicBezTo>
                      <a:pt x="14154" y="3108"/>
                      <a:pt x="14710" y="2741"/>
                      <a:pt x="15241" y="2912"/>
                    </a:cubicBezTo>
                    <a:cubicBezTo>
                      <a:pt x="13985" y="2202"/>
                      <a:pt x="12560" y="2006"/>
                      <a:pt x="11473" y="1101"/>
                    </a:cubicBezTo>
                    <a:cubicBezTo>
                      <a:pt x="11111" y="734"/>
                      <a:pt x="10579" y="562"/>
                      <a:pt x="10217" y="0"/>
                    </a:cubicBezTo>
                    <a:cubicBezTo>
                      <a:pt x="9855" y="367"/>
                      <a:pt x="9492" y="734"/>
                      <a:pt x="9323" y="734"/>
                    </a:cubicBezTo>
                    <a:cubicBezTo>
                      <a:pt x="8599" y="2569"/>
                      <a:pt x="6449" y="3646"/>
                      <a:pt x="6280" y="5653"/>
                    </a:cubicBezTo>
                    <a:cubicBezTo>
                      <a:pt x="5724" y="5653"/>
                      <a:pt x="5024" y="5457"/>
                      <a:pt x="4830" y="6192"/>
                    </a:cubicBezTo>
                    <a:cubicBezTo>
                      <a:pt x="4830" y="6730"/>
                      <a:pt x="4468" y="6730"/>
                      <a:pt x="4299" y="7293"/>
                    </a:cubicBezTo>
                    <a:cubicBezTo>
                      <a:pt x="2850" y="7293"/>
                      <a:pt x="3043" y="8737"/>
                      <a:pt x="3043" y="9643"/>
                    </a:cubicBezTo>
                    <a:cubicBezTo>
                      <a:pt x="3043" y="10377"/>
                      <a:pt x="2681" y="10744"/>
                      <a:pt x="2318" y="11111"/>
                    </a:cubicBezTo>
                    <a:cubicBezTo>
                      <a:pt x="1787" y="11650"/>
                      <a:pt x="1787" y="12359"/>
                      <a:pt x="1425" y="12922"/>
                    </a:cubicBezTo>
                    <a:lnTo>
                      <a:pt x="1256" y="12922"/>
                    </a:lnTo>
                    <a:cubicBezTo>
                      <a:pt x="531" y="14733"/>
                      <a:pt x="0" y="17279"/>
                      <a:pt x="531" y="19090"/>
                    </a:cubicBezTo>
                    <a:cubicBezTo>
                      <a:pt x="1062" y="20925"/>
                      <a:pt x="1062" y="24719"/>
                      <a:pt x="1062" y="27093"/>
                    </a:cubicBezTo>
                    <a:cubicBezTo>
                      <a:pt x="1062" y="27289"/>
                      <a:pt x="1256" y="27289"/>
                      <a:pt x="1256" y="27289"/>
                    </a:cubicBezTo>
                    <a:cubicBezTo>
                      <a:pt x="1425" y="27289"/>
                      <a:pt x="1425" y="27093"/>
                      <a:pt x="1594" y="27093"/>
                    </a:cubicBezTo>
                    <a:cubicBezTo>
                      <a:pt x="1787" y="27093"/>
                      <a:pt x="1956" y="27632"/>
                      <a:pt x="1956" y="27632"/>
                    </a:cubicBezTo>
                    <a:cubicBezTo>
                      <a:pt x="2149" y="27999"/>
                      <a:pt x="1787" y="27632"/>
                      <a:pt x="1787" y="27827"/>
                    </a:cubicBezTo>
                    <a:cubicBezTo>
                      <a:pt x="1594" y="27999"/>
                      <a:pt x="1956" y="28194"/>
                      <a:pt x="1956" y="28194"/>
                    </a:cubicBezTo>
                    <a:lnTo>
                      <a:pt x="2149" y="28194"/>
                    </a:lnTo>
                    <a:cubicBezTo>
                      <a:pt x="2149" y="28366"/>
                      <a:pt x="2149" y="28366"/>
                      <a:pt x="2149" y="28366"/>
                    </a:cubicBezTo>
                    <a:cubicBezTo>
                      <a:pt x="2149" y="28366"/>
                      <a:pt x="2149" y="28562"/>
                      <a:pt x="2318" y="28733"/>
                    </a:cubicBezTo>
                    <a:cubicBezTo>
                      <a:pt x="2318" y="28733"/>
                      <a:pt x="2318" y="28733"/>
                      <a:pt x="2512" y="28733"/>
                    </a:cubicBezTo>
                    <a:cubicBezTo>
                      <a:pt x="2512" y="28904"/>
                      <a:pt x="2512" y="28904"/>
                      <a:pt x="2512" y="28904"/>
                    </a:cubicBezTo>
                    <a:cubicBezTo>
                      <a:pt x="2681" y="29100"/>
                      <a:pt x="2681" y="29100"/>
                      <a:pt x="2850" y="29271"/>
                    </a:cubicBezTo>
                    <a:cubicBezTo>
                      <a:pt x="2850" y="29638"/>
                      <a:pt x="3043" y="29271"/>
                      <a:pt x="3212" y="29271"/>
                    </a:cubicBezTo>
                    <a:cubicBezTo>
                      <a:pt x="3405" y="29467"/>
                      <a:pt x="3405" y="29810"/>
                      <a:pt x="3212" y="29810"/>
                    </a:cubicBezTo>
                    <a:cubicBezTo>
                      <a:pt x="3212" y="30006"/>
                      <a:pt x="3212" y="30177"/>
                      <a:pt x="3212" y="30373"/>
                    </a:cubicBezTo>
                    <a:cubicBezTo>
                      <a:pt x="3405" y="30740"/>
                      <a:pt x="3768" y="30911"/>
                      <a:pt x="3212" y="31083"/>
                    </a:cubicBezTo>
                    <a:cubicBezTo>
                      <a:pt x="2850" y="31278"/>
                      <a:pt x="2850" y="31645"/>
                      <a:pt x="3212" y="31817"/>
                    </a:cubicBezTo>
                    <a:cubicBezTo>
                      <a:pt x="3405" y="31988"/>
                      <a:pt x="3574" y="32355"/>
                      <a:pt x="3212" y="32722"/>
                    </a:cubicBezTo>
                    <a:cubicBezTo>
                      <a:pt x="3405" y="32918"/>
                      <a:pt x="3574" y="33261"/>
                      <a:pt x="3574" y="33261"/>
                    </a:cubicBezTo>
                    <a:cubicBezTo>
                      <a:pt x="3768" y="34362"/>
                      <a:pt x="3768" y="34901"/>
                      <a:pt x="4468" y="35831"/>
                    </a:cubicBezTo>
                    <a:cubicBezTo>
                      <a:pt x="5193" y="36540"/>
                      <a:pt x="5724" y="37446"/>
                      <a:pt x="6086" y="38547"/>
                    </a:cubicBezTo>
                    <a:cubicBezTo>
                      <a:pt x="6086" y="38547"/>
                      <a:pt x="6086" y="38719"/>
                      <a:pt x="6280" y="38719"/>
                    </a:cubicBezTo>
                    <a:lnTo>
                      <a:pt x="6280" y="38914"/>
                    </a:lnTo>
                    <a:cubicBezTo>
                      <a:pt x="6811" y="39991"/>
                      <a:pt x="6811" y="40921"/>
                      <a:pt x="6811" y="41998"/>
                    </a:cubicBezTo>
                    <a:lnTo>
                      <a:pt x="6811" y="42170"/>
                    </a:lnTo>
                    <a:cubicBezTo>
                      <a:pt x="6811" y="42537"/>
                      <a:pt x="6811" y="42904"/>
                      <a:pt x="6980" y="43100"/>
                    </a:cubicBezTo>
                    <a:cubicBezTo>
                      <a:pt x="6980" y="43271"/>
                      <a:pt x="6980" y="43271"/>
                      <a:pt x="7173" y="43442"/>
                    </a:cubicBezTo>
                    <a:cubicBezTo>
                      <a:pt x="7173" y="43638"/>
                      <a:pt x="6980" y="44005"/>
                      <a:pt x="6980" y="44177"/>
                    </a:cubicBezTo>
                    <a:cubicBezTo>
                      <a:pt x="6449" y="44544"/>
                      <a:pt x="5555" y="44177"/>
                      <a:pt x="5024" y="44348"/>
                    </a:cubicBezTo>
                    <a:lnTo>
                      <a:pt x="5024" y="44348"/>
                    </a:lnTo>
                    <a:cubicBezTo>
                      <a:pt x="5024" y="44911"/>
                      <a:pt x="4830" y="45449"/>
                      <a:pt x="4299" y="45988"/>
                    </a:cubicBezTo>
                    <a:cubicBezTo>
                      <a:pt x="2681" y="47627"/>
                      <a:pt x="5024" y="50907"/>
                      <a:pt x="5024" y="52718"/>
                    </a:cubicBezTo>
                    <a:cubicBezTo>
                      <a:pt x="5024" y="53991"/>
                      <a:pt x="6280" y="53820"/>
                      <a:pt x="7173" y="54187"/>
                    </a:cubicBezTo>
                    <a:cubicBezTo>
                      <a:pt x="7536" y="54358"/>
                      <a:pt x="8067" y="54358"/>
                      <a:pt x="8236" y="54725"/>
                    </a:cubicBezTo>
                    <a:cubicBezTo>
                      <a:pt x="8792" y="55264"/>
                      <a:pt x="7536" y="55264"/>
                      <a:pt x="7536" y="55459"/>
                    </a:cubicBezTo>
                    <a:cubicBezTo>
                      <a:pt x="7342" y="56536"/>
                      <a:pt x="9323" y="55459"/>
                      <a:pt x="8792" y="57075"/>
                    </a:cubicBezTo>
                    <a:cubicBezTo>
                      <a:pt x="8429" y="57271"/>
                      <a:pt x="8236" y="57638"/>
                      <a:pt x="8429" y="58176"/>
                    </a:cubicBezTo>
                    <a:cubicBezTo>
                      <a:pt x="7173" y="57809"/>
                      <a:pt x="7173" y="58715"/>
                      <a:pt x="7173" y="59620"/>
                    </a:cubicBezTo>
                    <a:cubicBezTo>
                      <a:pt x="8236" y="59816"/>
                      <a:pt x="10024" y="59620"/>
                      <a:pt x="10217" y="60893"/>
                    </a:cubicBezTo>
                    <a:cubicBezTo>
                      <a:pt x="9492" y="60893"/>
                      <a:pt x="8236" y="60722"/>
                      <a:pt x="8236" y="61627"/>
                    </a:cubicBezTo>
                    <a:cubicBezTo>
                      <a:pt x="7536" y="61798"/>
                      <a:pt x="6811" y="61627"/>
                      <a:pt x="6280" y="61627"/>
                    </a:cubicBezTo>
                    <a:cubicBezTo>
                      <a:pt x="6086" y="61798"/>
                      <a:pt x="6086" y="61798"/>
                      <a:pt x="6086" y="61994"/>
                    </a:cubicBezTo>
                    <a:cubicBezTo>
                      <a:pt x="4468" y="61994"/>
                      <a:pt x="3768" y="64907"/>
                      <a:pt x="5193" y="64907"/>
                    </a:cubicBezTo>
                    <a:cubicBezTo>
                      <a:pt x="5024" y="62533"/>
                      <a:pt x="7705" y="63438"/>
                      <a:pt x="9323" y="63438"/>
                    </a:cubicBezTo>
                    <a:cubicBezTo>
                      <a:pt x="9323" y="62900"/>
                      <a:pt x="9492" y="62533"/>
                      <a:pt x="9492" y="62166"/>
                    </a:cubicBezTo>
                    <a:cubicBezTo>
                      <a:pt x="10386" y="61994"/>
                      <a:pt x="10942" y="61994"/>
                      <a:pt x="11642" y="62728"/>
                    </a:cubicBezTo>
                    <a:cubicBezTo>
                      <a:pt x="12198" y="63438"/>
                      <a:pt x="13260" y="61994"/>
                      <a:pt x="13985" y="62166"/>
                    </a:cubicBezTo>
                    <a:cubicBezTo>
                      <a:pt x="14154" y="62900"/>
                      <a:pt x="14154" y="63634"/>
                      <a:pt x="15048" y="63438"/>
                    </a:cubicBezTo>
                    <a:cubicBezTo>
                      <a:pt x="15048" y="63071"/>
                      <a:pt x="15241" y="62533"/>
                      <a:pt x="15410" y="62166"/>
                    </a:cubicBezTo>
                    <a:cubicBezTo>
                      <a:pt x="15603" y="62166"/>
                      <a:pt x="15772" y="61994"/>
                      <a:pt x="15966" y="61994"/>
                    </a:cubicBezTo>
                    <a:cubicBezTo>
                      <a:pt x="15966" y="61627"/>
                      <a:pt x="16135" y="61456"/>
                      <a:pt x="16666" y="61260"/>
                    </a:cubicBezTo>
                    <a:cubicBezTo>
                      <a:pt x="16859" y="61994"/>
                      <a:pt x="17222" y="62728"/>
                      <a:pt x="17922" y="62728"/>
                    </a:cubicBezTo>
                    <a:cubicBezTo>
                      <a:pt x="17560" y="62900"/>
                      <a:pt x="17391" y="63438"/>
                      <a:pt x="17560" y="63805"/>
                    </a:cubicBezTo>
                    <a:cubicBezTo>
                      <a:pt x="18115" y="63438"/>
                      <a:pt x="18478" y="63071"/>
                      <a:pt x="18840" y="63071"/>
                    </a:cubicBezTo>
                    <a:cubicBezTo>
                      <a:pt x="18478" y="63071"/>
                      <a:pt x="18115" y="63438"/>
                      <a:pt x="17560" y="63805"/>
                    </a:cubicBezTo>
                    <a:cubicBezTo>
                      <a:pt x="17753" y="63977"/>
                      <a:pt x="17922" y="63977"/>
                      <a:pt x="18115" y="63977"/>
                    </a:cubicBezTo>
                    <a:cubicBezTo>
                      <a:pt x="18840" y="64172"/>
                      <a:pt x="19541" y="63805"/>
                      <a:pt x="20265" y="63977"/>
                    </a:cubicBezTo>
                    <a:cubicBezTo>
                      <a:pt x="21159" y="63977"/>
                      <a:pt x="21884" y="64540"/>
                      <a:pt x="22584" y="64711"/>
                    </a:cubicBezTo>
                    <a:cubicBezTo>
                      <a:pt x="23478" y="64711"/>
                      <a:pt x="24396" y="64711"/>
                      <a:pt x="25096" y="64711"/>
                    </a:cubicBezTo>
                    <a:cubicBezTo>
                      <a:pt x="25096" y="64540"/>
                      <a:pt x="25289" y="64344"/>
                      <a:pt x="25289" y="64172"/>
                    </a:cubicBezTo>
                    <a:cubicBezTo>
                      <a:pt x="26545" y="64172"/>
                      <a:pt x="26908" y="64711"/>
                      <a:pt x="27801" y="65445"/>
                    </a:cubicBezTo>
                    <a:cubicBezTo>
                      <a:pt x="27801" y="66179"/>
                      <a:pt x="28502" y="66351"/>
                      <a:pt x="29057" y="66351"/>
                    </a:cubicBezTo>
                    <a:cubicBezTo>
                      <a:pt x="29951" y="66718"/>
                      <a:pt x="29951" y="67085"/>
                      <a:pt x="29951" y="67991"/>
                    </a:cubicBezTo>
                    <a:cubicBezTo>
                      <a:pt x="29758" y="69067"/>
                      <a:pt x="30676" y="69630"/>
                      <a:pt x="31014" y="70707"/>
                    </a:cubicBezTo>
                    <a:cubicBezTo>
                      <a:pt x="31376" y="71809"/>
                      <a:pt x="30845" y="73081"/>
                      <a:pt x="31014" y="74158"/>
                    </a:cubicBezTo>
                    <a:cubicBezTo>
                      <a:pt x="29589" y="74158"/>
                      <a:pt x="30314" y="75431"/>
                      <a:pt x="29396" y="75627"/>
                    </a:cubicBezTo>
                    <a:cubicBezTo>
                      <a:pt x="29227" y="75994"/>
                      <a:pt x="29227" y="76704"/>
                      <a:pt x="29227" y="77071"/>
                    </a:cubicBezTo>
                    <a:cubicBezTo>
                      <a:pt x="28333" y="77609"/>
                      <a:pt x="28502" y="79249"/>
                      <a:pt x="27608" y="79812"/>
                    </a:cubicBezTo>
                    <a:cubicBezTo>
                      <a:pt x="27439" y="80522"/>
                      <a:pt x="26714" y="81256"/>
                      <a:pt x="26714" y="82161"/>
                    </a:cubicBezTo>
                    <a:cubicBezTo>
                      <a:pt x="25821" y="81256"/>
                      <a:pt x="25821" y="82700"/>
                      <a:pt x="25821" y="83263"/>
                    </a:cubicBezTo>
                    <a:lnTo>
                      <a:pt x="25652" y="83263"/>
                    </a:lnTo>
                    <a:cubicBezTo>
                      <a:pt x="25652" y="83973"/>
                      <a:pt x="26714" y="84535"/>
                      <a:pt x="26183" y="85245"/>
                    </a:cubicBezTo>
                    <a:cubicBezTo>
                      <a:pt x="25821" y="85612"/>
                      <a:pt x="25458" y="85612"/>
                      <a:pt x="24927" y="85612"/>
                    </a:cubicBezTo>
                    <a:cubicBezTo>
                      <a:pt x="24396" y="85441"/>
                      <a:pt x="24202" y="85980"/>
                      <a:pt x="23671" y="86175"/>
                    </a:cubicBezTo>
                    <a:cubicBezTo>
                      <a:pt x="22777" y="86714"/>
                      <a:pt x="21521" y="86175"/>
                      <a:pt x="20628" y="86347"/>
                    </a:cubicBezTo>
                    <a:cubicBezTo>
                      <a:pt x="19371" y="86347"/>
                      <a:pt x="19734" y="87619"/>
                      <a:pt x="19734" y="88354"/>
                    </a:cubicBezTo>
                    <a:cubicBezTo>
                      <a:pt x="19178" y="88525"/>
                      <a:pt x="18478" y="87986"/>
                      <a:pt x="18115" y="88696"/>
                    </a:cubicBezTo>
                    <a:cubicBezTo>
                      <a:pt x="17922" y="89063"/>
                      <a:pt x="18115" y="89626"/>
                      <a:pt x="18115" y="90165"/>
                    </a:cubicBezTo>
                    <a:cubicBezTo>
                      <a:pt x="18115" y="90874"/>
                      <a:pt x="17922" y="92514"/>
                      <a:pt x="19009" y="92514"/>
                    </a:cubicBezTo>
                    <a:cubicBezTo>
                      <a:pt x="19178" y="93077"/>
                      <a:pt x="19541" y="93444"/>
                      <a:pt x="19541" y="93983"/>
                    </a:cubicBezTo>
                    <a:cubicBezTo>
                      <a:pt x="18478" y="93787"/>
                      <a:pt x="18840" y="95060"/>
                      <a:pt x="17922" y="94888"/>
                    </a:cubicBezTo>
                    <a:cubicBezTo>
                      <a:pt x="17753" y="95965"/>
                      <a:pt x="17922" y="96895"/>
                      <a:pt x="17028" y="97605"/>
                    </a:cubicBezTo>
                    <a:cubicBezTo>
                      <a:pt x="16497" y="97972"/>
                      <a:pt x="15772" y="98706"/>
                      <a:pt x="15048" y="98511"/>
                    </a:cubicBezTo>
                    <a:cubicBezTo>
                      <a:pt x="15048" y="99612"/>
                      <a:pt x="18115" y="104164"/>
                      <a:pt x="15966" y="104703"/>
                    </a:cubicBezTo>
                    <a:cubicBezTo>
                      <a:pt x="15772" y="105804"/>
                      <a:pt x="16304" y="105804"/>
                      <a:pt x="17222" y="105975"/>
                    </a:cubicBezTo>
                    <a:cubicBezTo>
                      <a:pt x="18647" y="106343"/>
                      <a:pt x="17753" y="108325"/>
                      <a:pt x="17753" y="109426"/>
                    </a:cubicBezTo>
                    <a:cubicBezTo>
                      <a:pt x="18285" y="109426"/>
                      <a:pt x="18647" y="109598"/>
                      <a:pt x="19009" y="109598"/>
                    </a:cubicBezTo>
                    <a:cubicBezTo>
                      <a:pt x="19178" y="108692"/>
                      <a:pt x="19371" y="107982"/>
                      <a:pt x="20072" y="107419"/>
                    </a:cubicBezTo>
                    <a:cubicBezTo>
                      <a:pt x="20265" y="108521"/>
                      <a:pt x="21328" y="107982"/>
                      <a:pt x="21884" y="108521"/>
                    </a:cubicBezTo>
                    <a:cubicBezTo>
                      <a:pt x="22777" y="109059"/>
                      <a:pt x="22222" y="110870"/>
                      <a:pt x="23478" y="111066"/>
                    </a:cubicBezTo>
                    <a:cubicBezTo>
                      <a:pt x="23478" y="110870"/>
                      <a:pt x="23671" y="110503"/>
                      <a:pt x="23671" y="110332"/>
                    </a:cubicBezTo>
                    <a:cubicBezTo>
                      <a:pt x="24202" y="110161"/>
                      <a:pt x="25289" y="110332"/>
                      <a:pt x="25289" y="111238"/>
                    </a:cubicBezTo>
                    <a:cubicBezTo>
                      <a:pt x="26183" y="110870"/>
                      <a:pt x="26714" y="109965"/>
                      <a:pt x="27801" y="109794"/>
                    </a:cubicBezTo>
                    <a:cubicBezTo>
                      <a:pt x="27801" y="109059"/>
                      <a:pt x="27971" y="108154"/>
                      <a:pt x="28502" y="107982"/>
                    </a:cubicBezTo>
                    <a:cubicBezTo>
                      <a:pt x="28164" y="107248"/>
                      <a:pt x="27801" y="106710"/>
                      <a:pt x="27077" y="106514"/>
                    </a:cubicBezTo>
                    <a:cubicBezTo>
                      <a:pt x="26908" y="105975"/>
                      <a:pt x="27246" y="105804"/>
                      <a:pt x="27608" y="105804"/>
                    </a:cubicBezTo>
                    <a:cubicBezTo>
                      <a:pt x="27801" y="105437"/>
                      <a:pt x="27801" y="104874"/>
                      <a:pt x="27801" y="104507"/>
                    </a:cubicBezTo>
                    <a:cubicBezTo>
                      <a:pt x="27608" y="104164"/>
                      <a:pt x="27077" y="103968"/>
                      <a:pt x="27077" y="103430"/>
                    </a:cubicBezTo>
                    <a:cubicBezTo>
                      <a:pt x="26352" y="103234"/>
                      <a:pt x="25458" y="103968"/>
                      <a:pt x="24565" y="103797"/>
                    </a:cubicBezTo>
                    <a:cubicBezTo>
                      <a:pt x="24565" y="102524"/>
                      <a:pt x="25458" y="100885"/>
                      <a:pt x="25096" y="99612"/>
                    </a:cubicBezTo>
                    <a:cubicBezTo>
                      <a:pt x="24758" y="98511"/>
                      <a:pt x="23840" y="99245"/>
                      <a:pt x="23478" y="98339"/>
                    </a:cubicBezTo>
                    <a:cubicBezTo>
                      <a:pt x="23140" y="97605"/>
                      <a:pt x="24033" y="94350"/>
                      <a:pt x="22584" y="94521"/>
                    </a:cubicBezTo>
                    <a:cubicBezTo>
                      <a:pt x="22053" y="93616"/>
                      <a:pt x="22777" y="92172"/>
                      <a:pt x="21690" y="91609"/>
                    </a:cubicBezTo>
                    <a:cubicBezTo>
                      <a:pt x="21328" y="91242"/>
                      <a:pt x="19903" y="91609"/>
                      <a:pt x="20072" y="90874"/>
                    </a:cubicBezTo>
                    <a:cubicBezTo>
                      <a:pt x="21159" y="90874"/>
                      <a:pt x="21521" y="89969"/>
                      <a:pt x="21884" y="89259"/>
                    </a:cubicBezTo>
                    <a:cubicBezTo>
                      <a:pt x="23140" y="88696"/>
                      <a:pt x="23671" y="88892"/>
                      <a:pt x="23671" y="90336"/>
                    </a:cubicBezTo>
                    <a:cubicBezTo>
                      <a:pt x="24927" y="90336"/>
                      <a:pt x="25096" y="90336"/>
                      <a:pt x="25289" y="89063"/>
                    </a:cubicBezTo>
                    <a:cubicBezTo>
                      <a:pt x="25458" y="89259"/>
                      <a:pt x="25821" y="89063"/>
                      <a:pt x="26014" y="89063"/>
                    </a:cubicBezTo>
                    <a:cubicBezTo>
                      <a:pt x="26183" y="88696"/>
                      <a:pt x="26014" y="88354"/>
                      <a:pt x="26183" y="87986"/>
                    </a:cubicBezTo>
                    <a:cubicBezTo>
                      <a:pt x="26908" y="87986"/>
                      <a:pt x="27246" y="87081"/>
                      <a:pt x="28164" y="86885"/>
                    </a:cubicBezTo>
                    <a:cubicBezTo>
                      <a:pt x="28502" y="87448"/>
                      <a:pt x="27971" y="87619"/>
                      <a:pt x="27801" y="88158"/>
                    </a:cubicBezTo>
                    <a:cubicBezTo>
                      <a:pt x="27439" y="88892"/>
                      <a:pt x="28333" y="89626"/>
                      <a:pt x="28333" y="90336"/>
                    </a:cubicBezTo>
                    <a:cubicBezTo>
                      <a:pt x="27246" y="90336"/>
                      <a:pt x="26183" y="90336"/>
                      <a:pt x="26352" y="91805"/>
                    </a:cubicBezTo>
                    <a:cubicBezTo>
                      <a:pt x="26545" y="91976"/>
                      <a:pt x="26908" y="92172"/>
                      <a:pt x="27077" y="92343"/>
                    </a:cubicBezTo>
                    <a:cubicBezTo>
                      <a:pt x="27077" y="91976"/>
                      <a:pt x="27246" y="91609"/>
                      <a:pt x="27246" y="91242"/>
                    </a:cubicBezTo>
                    <a:cubicBezTo>
                      <a:pt x="27439" y="91070"/>
                      <a:pt x="27801" y="91070"/>
                      <a:pt x="28164" y="91242"/>
                    </a:cubicBezTo>
                    <a:cubicBezTo>
                      <a:pt x="28164" y="91976"/>
                      <a:pt x="28164" y="92514"/>
                      <a:pt x="27439" y="92881"/>
                    </a:cubicBezTo>
                    <a:cubicBezTo>
                      <a:pt x="27246" y="93077"/>
                      <a:pt x="27246" y="93444"/>
                      <a:pt x="27439" y="93616"/>
                    </a:cubicBezTo>
                    <a:cubicBezTo>
                      <a:pt x="27801" y="93616"/>
                      <a:pt x="28164" y="93444"/>
                      <a:pt x="28164" y="93077"/>
                    </a:cubicBezTo>
                    <a:cubicBezTo>
                      <a:pt x="28502" y="92881"/>
                      <a:pt x="29227" y="92514"/>
                      <a:pt x="29589" y="92710"/>
                    </a:cubicBezTo>
                    <a:cubicBezTo>
                      <a:pt x="29951" y="93077"/>
                      <a:pt x="29227" y="93787"/>
                      <a:pt x="29951" y="93983"/>
                    </a:cubicBezTo>
                    <a:cubicBezTo>
                      <a:pt x="29951" y="94154"/>
                      <a:pt x="30120" y="94350"/>
                      <a:pt x="30120" y="94521"/>
                    </a:cubicBezTo>
                    <a:cubicBezTo>
                      <a:pt x="30676" y="94521"/>
                      <a:pt x="31014" y="94154"/>
                      <a:pt x="31739" y="94350"/>
                    </a:cubicBezTo>
                    <a:cubicBezTo>
                      <a:pt x="32463" y="94521"/>
                      <a:pt x="32826" y="94717"/>
                      <a:pt x="33719" y="94521"/>
                    </a:cubicBezTo>
                    <a:cubicBezTo>
                      <a:pt x="33719" y="94350"/>
                      <a:pt x="33719" y="93983"/>
                      <a:pt x="33719" y="93787"/>
                    </a:cubicBezTo>
                    <a:cubicBezTo>
                      <a:pt x="34613" y="93616"/>
                      <a:pt x="33526" y="91437"/>
                      <a:pt x="33357" y="90874"/>
                    </a:cubicBezTo>
                    <a:cubicBezTo>
                      <a:pt x="34082" y="91070"/>
                      <a:pt x="34251" y="91609"/>
                      <a:pt x="34975" y="91609"/>
                    </a:cubicBezTo>
                    <a:cubicBezTo>
                      <a:pt x="34975" y="92881"/>
                      <a:pt x="35676" y="92514"/>
                      <a:pt x="36763" y="92514"/>
                    </a:cubicBezTo>
                    <a:cubicBezTo>
                      <a:pt x="36932" y="93249"/>
                      <a:pt x="33188" y="96161"/>
                      <a:pt x="35676" y="96528"/>
                    </a:cubicBezTo>
                    <a:cubicBezTo>
                      <a:pt x="35676" y="95965"/>
                      <a:pt x="35144" y="95427"/>
                      <a:pt x="35869" y="95060"/>
                    </a:cubicBezTo>
                    <a:cubicBezTo>
                      <a:pt x="36400" y="94888"/>
                      <a:pt x="37125" y="95255"/>
                      <a:pt x="37657" y="95255"/>
                    </a:cubicBezTo>
                    <a:cubicBezTo>
                      <a:pt x="37487" y="93787"/>
                      <a:pt x="38550" y="94154"/>
                      <a:pt x="38913" y="95255"/>
                    </a:cubicBezTo>
                    <a:cubicBezTo>
                      <a:pt x="40000" y="95427"/>
                      <a:pt x="41594" y="95255"/>
                      <a:pt x="42850" y="95255"/>
                    </a:cubicBezTo>
                    <a:cubicBezTo>
                      <a:pt x="42850" y="94888"/>
                      <a:pt x="42681" y="92172"/>
                      <a:pt x="43768" y="92881"/>
                    </a:cubicBezTo>
                    <a:cubicBezTo>
                      <a:pt x="44468" y="93444"/>
                      <a:pt x="46449" y="92172"/>
                      <a:pt x="45917" y="91242"/>
                    </a:cubicBezTo>
                    <a:cubicBezTo>
                      <a:pt x="46449" y="91070"/>
                      <a:pt x="47173" y="91242"/>
                      <a:pt x="47705" y="91437"/>
                    </a:cubicBezTo>
                    <a:cubicBezTo>
                      <a:pt x="47705" y="90874"/>
                      <a:pt x="49323" y="90336"/>
                      <a:pt x="49855" y="90532"/>
                    </a:cubicBezTo>
                    <a:cubicBezTo>
                      <a:pt x="49855" y="91070"/>
                      <a:pt x="49855" y="91805"/>
                      <a:pt x="50386" y="92172"/>
                    </a:cubicBezTo>
                    <a:cubicBezTo>
                      <a:pt x="50942" y="92514"/>
                      <a:pt x="51473" y="93444"/>
                      <a:pt x="52004" y="93616"/>
                    </a:cubicBezTo>
                    <a:cubicBezTo>
                      <a:pt x="52367" y="95060"/>
                      <a:pt x="50386" y="94888"/>
                      <a:pt x="50579" y="96161"/>
                    </a:cubicBezTo>
                    <a:cubicBezTo>
                      <a:pt x="50748" y="96161"/>
                      <a:pt x="50942" y="96161"/>
                      <a:pt x="50942" y="96161"/>
                    </a:cubicBezTo>
                    <a:cubicBezTo>
                      <a:pt x="50942" y="96332"/>
                      <a:pt x="50748" y="96699"/>
                      <a:pt x="50748" y="96699"/>
                    </a:cubicBezTo>
                    <a:cubicBezTo>
                      <a:pt x="50386" y="96895"/>
                      <a:pt x="50579" y="96895"/>
                      <a:pt x="50217" y="97067"/>
                    </a:cubicBezTo>
                    <a:cubicBezTo>
                      <a:pt x="49855" y="97067"/>
                      <a:pt x="49685" y="97238"/>
                      <a:pt x="49492" y="97605"/>
                    </a:cubicBezTo>
                    <a:cubicBezTo>
                      <a:pt x="50048" y="97801"/>
                      <a:pt x="50386" y="97801"/>
                      <a:pt x="50942" y="97605"/>
                    </a:cubicBezTo>
                    <a:cubicBezTo>
                      <a:pt x="50748" y="96895"/>
                      <a:pt x="51473" y="96528"/>
                      <a:pt x="52004" y="96699"/>
                    </a:cubicBezTo>
                    <a:cubicBezTo>
                      <a:pt x="52729" y="96895"/>
                      <a:pt x="52367" y="97801"/>
                      <a:pt x="52367" y="98339"/>
                    </a:cubicBezTo>
                    <a:cubicBezTo>
                      <a:pt x="53623" y="98706"/>
                      <a:pt x="53454" y="96895"/>
                      <a:pt x="53091" y="96161"/>
                    </a:cubicBezTo>
                    <a:cubicBezTo>
                      <a:pt x="53454" y="95965"/>
                      <a:pt x="54154" y="95794"/>
                      <a:pt x="54347" y="96332"/>
                    </a:cubicBezTo>
                    <a:cubicBezTo>
                      <a:pt x="54347" y="96161"/>
                      <a:pt x="54516" y="95965"/>
                      <a:pt x="54516" y="95623"/>
                    </a:cubicBezTo>
                    <a:cubicBezTo>
                      <a:pt x="55241" y="95427"/>
                      <a:pt x="55241" y="95965"/>
                      <a:pt x="55410" y="96332"/>
                    </a:cubicBezTo>
                    <a:cubicBezTo>
                      <a:pt x="55772" y="96895"/>
                      <a:pt x="56666" y="96699"/>
                      <a:pt x="57222" y="96699"/>
                    </a:cubicBezTo>
                    <a:cubicBezTo>
                      <a:pt x="57222" y="96699"/>
                      <a:pt x="57222" y="96528"/>
                      <a:pt x="57222" y="96332"/>
                    </a:cubicBezTo>
                    <a:cubicBezTo>
                      <a:pt x="56859" y="96332"/>
                      <a:pt x="56666" y="95965"/>
                      <a:pt x="56666" y="95794"/>
                    </a:cubicBezTo>
                    <a:cubicBezTo>
                      <a:pt x="57222" y="95623"/>
                      <a:pt x="57753" y="95623"/>
                      <a:pt x="58285" y="95623"/>
                    </a:cubicBezTo>
                    <a:cubicBezTo>
                      <a:pt x="58285" y="95794"/>
                      <a:pt x="58285" y="96161"/>
                      <a:pt x="58478" y="96332"/>
                    </a:cubicBezTo>
                    <a:cubicBezTo>
                      <a:pt x="58478" y="96161"/>
                      <a:pt x="58478" y="95794"/>
                      <a:pt x="58478" y="95427"/>
                    </a:cubicBezTo>
                    <a:cubicBezTo>
                      <a:pt x="58816" y="95427"/>
                      <a:pt x="59371" y="95427"/>
                      <a:pt x="59734" y="95427"/>
                    </a:cubicBezTo>
                    <a:cubicBezTo>
                      <a:pt x="59541" y="95794"/>
                      <a:pt x="59541" y="95794"/>
                      <a:pt x="59178" y="95965"/>
                    </a:cubicBezTo>
                    <a:cubicBezTo>
                      <a:pt x="58816" y="96332"/>
                      <a:pt x="59009" y="96895"/>
                      <a:pt x="58816" y="97238"/>
                    </a:cubicBezTo>
                    <a:cubicBezTo>
                      <a:pt x="58816" y="98168"/>
                      <a:pt x="58647" y="98878"/>
                      <a:pt x="58285" y="99612"/>
                    </a:cubicBezTo>
                    <a:cubicBezTo>
                      <a:pt x="59178" y="99979"/>
                      <a:pt x="59541" y="98706"/>
                      <a:pt x="60434" y="98878"/>
                    </a:cubicBezTo>
                    <a:cubicBezTo>
                      <a:pt x="60434" y="99612"/>
                      <a:pt x="63840" y="99245"/>
                      <a:pt x="64565" y="99245"/>
                    </a:cubicBezTo>
                    <a:cubicBezTo>
                      <a:pt x="64033" y="97801"/>
                      <a:pt x="66183" y="97238"/>
                      <a:pt x="65096" y="95794"/>
                    </a:cubicBezTo>
                    <a:cubicBezTo>
                      <a:pt x="65458" y="95623"/>
                      <a:pt x="65821" y="95623"/>
                      <a:pt x="66183" y="95623"/>
                    </a:cubicBezTo>
                    <a:cubicBezTo>
                      <a:pt x="65990" y="95965"/>
                      <a:pt x="66183" y="96161"/>
                      <a:pt x="66183" y="96332"/>
                    </a:cubicBezTo>
                    <a:cubicBezTo>
                      <a:pt x="66545" y="95965"/>
                      <a:pt x="66908" y="95255"/>
                      <a:pt x="67801" y="95427"/>
                    </a:cubicBezTo>
                    <a:cubicBezTo>
                      <a:pt x="67801" y="95623"/>
                      <a:pt x="67971" y="95794"/>
                      <a:pt x="67801" y="96161"/>
                    </a:cubicBezTo>
                    <a:cubicBezTo>
                      <a:pt x="68140" y="96528"/>
                      <a:pt x="68502" y="96895"/>
                      <a:pt x="69057" y="96699"/>
                    </a:cubicBezTo>
                    <a:cubicBezTo>
                      <a:pt x="69057" y="95965"/>
                      <a:pt x="69589" y="95623"/>
                      <a:pt x="69420" y="94888"/>
                    </a:cubicBezTo>
                    <a:cubicBezTo>
                      <a:pt x="69951" y="94888"/>
                      <a:pt x="70845" y="94717"/>
                      <a:pt x="71207" y="95060"/>
                    </a:cubicBezTo>
                    <a:cubicBezTo>
                      <a:pt x="71932" y="95623"/>
                      <a:pt x="71014" y="96699"/>
                      <a:pt x="71207" y="97434"/>
                    </a:cubicBezTo>
                    <a:cubicBezTo>
                      <a:pt x="71932" y="97605"/>
                      <a:pt x="72995" y="97067"/>
                      <a:pt x="73164" y="97972"/>
                    </a:cubicBezTo>
                    <a:cubicBezTo>
                      <a:pt x="73526" y="99245"/>
                      <a:pt x="75338" y="98706"/>
                      <a:pt x="76231" y="98878"/>
                    </a:cubicBezTo>
                    <a:cubicBezTo>
                      <a:pt x="76231" y="99612"/>
                      <a:pt x="75869" y="100713"/>
                      <a:pt x="76231" y="101423"/>
                    </a:cubicBezTo>
                    <a:cubicBezTo>
                      <a:pt x="76956" y="102157"/>
                      <a:pt x="78550" y="101619"/>
                      <a:pt x="79275" y="101790"/>
                    </a:cubicBezTo>
                    <a:cubicBezTo>
                      <a:pt x="79275" y="101986"/>
                      <a:pt x="79275" y="102329"/>
                      <a:pt x="79275" y="102696"/>
                    </a:cubicBezTo>
                    <a:cubicBezTo>
                      <a:pt x="80000" y="102696"/>
                      <a:pt x="80531" y="102696"/>
                      <a:pt x="81256" y="102696"/>
                    </a:cubicBezTo>
                    <a:cubicBezTo>
                      <a:pt x="81256" y="103430"/>
                      <a:pt x="81256" y="103968"/>
                      <a:pt x="81256" y="104507"/>
                    </a:cubicBezTo>
                    <a:cubicBezTo>
                      <a:pt x="81618" y="104703"/>
                      <a:pt x="81956" y="104703"/>
                      <a:pt x="82318" y="104703"/>
                    </a:cubicBezTo>
                    <a:cubicBezTo>
                      <a:pt x="82318" y="105070"/>
                      <a:pt x="82318" y="105437"/>
                      <a:pt x="82318" y="105804"/>
                    </a:cubicBezTo>
                    <a:cubicBezTo>
                      <a:pt x="83043" y="105608"/>
                      <a:pt x="82874" y="106514"/>
                      <a:pt x="83574" y="106343"/>
                    </a:cubicBezTo>
                    <a:cubicBezTo>
                      <a:pt x="83768" y="105804"/>
                      <a:pt x="83405" y="105241"/>
                      <a:pt x="83574" y="104874"/>
                    </a:cubicBezTo>
                    <a:cubicBezTo>
                      <a:pt x="84661" y="104703"/>
                      <a:pt x="87149" y="105241"/>
                      <a:pt x="87850" y="104336"/>
                    </a:cubicBezTo>
                    <a:cubicBezTo>
                      <a:pt x="88405" y="104336"/>
                      <a:pt x="88937" y="104336"/>
                      <a:pt x="89299" y="104874"/>
                    </a:cubicBezTo>
                    <a:cubicBezTo>
                      <a:pt x="89468" y="105070"/>
                      <a:pt x="89468" y="105241"/>
                      <a:pt x="89468" y="105608"/>
                    </a:cubicBezTo>
                    <a:cubicBezTo>
                      <a:pt x="89661" y="105804"/>
                      <a:pt x="90024" y="105608"/>
                      <a:pt x="90362" y="105804"/>
                    </a:cubicBezTo>
                    <a:cubicBezTo>
                      <a:pt x="91280" y="107052"/>
                      <a:pt x="89830" y="107787"/>
                      <a:pt x="88937" y="107248"/>
                    </a:cubicBezTo>
                    <a:cubicBezTo>
                      <a:pt x="88768" y="107787"/>
                      <a:pt x="88768" y="108154"/>
                      <a:pt x="88768" y="108692"/>
                    </a:cubicBezTo>
                    <a:cubicBezTo>
                      <a:pt x="88937" y="108692"/>
                      <a:pt x="89130" y="108692"/>
                      <a:pt x="89299" y="108692"/>
                    </a:cubicBezTo>
                    <a:cubicBezTo>
                      <a:pt x="89299" y="109255"/>
                      <a:pt x="89299" y="109794"/>
                      <a:pt x="89299" y="110161"/>
                    </a:cubicBezTo>
                    <a:cubicBezTo>
                      <a:pt x="90362" y="110161"/>
                      <a:pt x="90362" y="111066"/>
                      <a:pt x="90024" y="111800"/>
                    </a:cubicBezTo>
                    <a:cubicBezTo>
                      <a:pt x="89661" y="112877"/>
                      <a:pt x="89130" y="113416"/>
                      <a:pt x="89130" y="114517"/>
                    </a:cubicBezTo>
                    <a:cubicBezTo>
                      <a:pt x="88937" y="114517"/>
                      <a:pt x="88574" y="114688"/>
                      <a:pt x="88405" y="114517"/>
                    </a:cubicBezTo>
                    <a:cubicBezTo>
                      <a:pt x="88212" y="114688"/>
                      <a:pt x="88212" y="115056"/>
                      <a:pt x="88405" y="115251"/>
                    </a:cubicBezTo>
                    <a:cubicBezTo>
                      <a:pt x="88937" y="115423"/>
                      <a:pt x="89299" y="115790"/>
                      <a:pt x="89468" y="116157"/>
                    </a:cubicBezTo>
                    <a:cubicBezTo>
                      <a:pt x="89661" y="116695"/>
                      <a:pt x="89299" y="117430"/>
                      <a:pt x="90024" y="117430"/>
                    </a:cubicBezTo>
                    <a:cubicBezTo>
                      <a:pt x="90024" y="117601"/>
                      <a:pt x="90024" y="117797"/>
                      <a:pt x="90193" y="117797"/>
                    </a:cubicBezTo>
                    <a:cubicBezTo>
                      <a:pt x="90362" y="117601"/>
                      <a:pt x="90555" y="117234"/>
                      <a:pt x="90724" y="117063"/>
                    </a:cubicBezTo>
                    <a:cubicBezTo>
                      <a:pt x="90555" y="117234"/>
                      <a:pt x="90362" y="117601"/>
                      <a:pt x="90193" y="117797"/>
                    </a:cubicBezTo>
                    <a:cubicBezTo>
                      <a:pt x="90555" y="118335"/>
                      <a:pt x="91449" y="118335"/>
                      <a:pt x="92173" y="118507"/>
                    </a:cubicBezTo>
                    <a:cubicBezTo>
                      <a:pt x="92173" y="119975"/>
                      <a:pt x="95579" y="119975"/>
                      <a:pt x="96642" y="119608"/>
                    </a:cubicBezTo>
                    <a:cubicBezTo>
                      <a:pt x="97729" y="118874"/>
                      <a:pt x="96835" y="117430"/>
                      <a:pt x="97536" y="116695"/>
                    </a:cubicBezTo>
                    <a:cubicBezTo>
                      <a:pt x="97898" y="116328"/>
                      <a:pt x="98260" y="116867"/>
                      <a:pt x="98260" y="116157"/>
                    </a:cubicBezTo>
                    <a:cubicBezTo>
                      <a:pt x="98260" y="115594"/>
                      <a:pt x="98985" y="115790"/>
                      <a:pt x="99516" y="115790"/>
                    </a:cubicBezTo>
                    <a:cubicBezTo>
                      <a:pt x="99516" y="115423"/>
                      <a:pt x="99347" y="115251"/>
                      <a:pt x="99347" y="115056"/>
                    </a:cubicBezTo>
                    <a:lnTo>
                      <a:pt x="99154" y="115056"/>
                    </a:lnTo>
                    <a:lnTo>
                      <a:pt x="99347" y="115056"/>
                    </a:lnTo>
                    <a:cubicBezTo>
                      <a:pt x="98985" y="114688"/>
                      <a:pt x="98623" y="114346"/>
                      <a:pt x="99154" y="113783"/>
                    </a:cubicBezTo>
                    <a:cubicBezTo>
                      <a:pt x="99685" y="113244"/>
                      <a:pt x="100603" y="113244"/>
                      <a:pt x="100048" y="112339"/>
                    </a:cubicBezTo>
                    <a:cubicBezTo>
                      <a:pt x="99516" y="111605"/>
                      <a:pt x="99879" y="111066"/>
                      <a:pt x="100410" y="110332"/>
                    </a:cubicBezTo>
                    <a:cubicBezTo>
                      <a:pt x="100772" y="109794"/>
                      <a:pt x="100241" y="109598"/>
                      <a:pt x="100048" y="109255"/>
                    </a:cubicBezTo>
                    <a:cubicBezTo>
                      <a:pt x="100048" y="108888"/>
                      <a:pt x="100048" y="108521"/>
                      <a:pt x="100048" y="108154"/>
                    </a:cubicBezTo>
                    <a:cubicBezTo>
                      <a:pt x="99685" y="107982"/>
                      <a:pt x="99516" y="107982"/>
                      <a:pt x="99154" y="107982"/>
                    </a:cubicBezTo>
                    <a:cubicBezTo>
                      <a:pt x="99516" y="107982"/>
                      <a:pt x="99685" y="107982"/>
                      <a:pt x="100048" y="108154"/>
                    </a:cubicBezTo>
                    <a:lnTo>
                      <a:pt x="100048" y="107982"/>
                    </a:lnTo>
                    <a:cubicBezTo>
                      <a:pt x="101135" y="107787"/>
                      <a:pt x="102028" y="107419"/>
                      <a:pt x="102222" y="106147"/>
                    </a:cubicBezTo>
                    <a:cubicBezTo>
                      <a:pt x="102222" y="104703"/>
                      <a:pt x="101497" y="104164"/>
                      <a:pt x="100603" y="103430"/>
                    </a:cubicBezTo>
                    <a:cubicBezTo>
                      <a:pt x="99347" y="102524"/>
                      <a:pt x="99685" y="101252"/>
                      <a:pt x="99347" y="100150"/>
                    </a:cubicBezTo>
                    <a:cubicBezTo>
                      <a:pt x="98792" y="98878"/>
                      <a:pt x="98792" y="97801"/>
                      <a:pt x="99154" y="96332"/>
                    </a:cubicBezTo>
                    <a:cubicBezTo>
                      <a:pt x="99516" y="95427"/>
                      <a:pt x="100048" y="94521"/>
                      <a:pt x="101135" y="94350"/>
                    </a:cubicBezTo>
                    <a:cubicBezTo>
                      <a:pt x="102391" y="93983"/>
                      <a:pt x="103115" y="93249"/>
                      <a:pt x="104178" y="92514"/>
                    </a:cubicBezTo>
                    <a:cubicBezTo>
                      <a:pt x="105072" y="92172"/>
                      <a:pt x="106328" y="92172"/>
                      <a:pt x="106884" y="91242"/>
                    </a:cubicBezTo>
                    <a:cubicBezTo>
                      <a:pt x="107415" y="90336"/>
                      <a:pt x="107777" y="89063"/>
                      <a:pt x="109033" y="88892"/>
                    </a:cubicBezTo>
                    <a:cubicBezTo>
                      <a:pt x="109202" y="88354"/>
                      <a:pt x="109927" y="88354"/>
                      <a:pt x="110458" y="88158"/>
                    </a:cubicBezTo>
                    <a:cubicBezTo>
                      <a:pt x="110990" y="87791"/>
                      <a:pt x="110990" y="87252"/>
                      <a:pt x="110990" y="86714"/>
                    </a:cubicBezTo>
                    <a:cubicBezTo>
                      <a:pt x="111352" y="85612"/>
                      <a:pt x="113333" y="85980"/>
                      <a:pt x="113140" y="87252"/>
                    </a:cubicBezTo>
                    <a:cubicBezTo>
                      <a:pt x="114057" y="87252"/>
                      <a:pt x="114057" y="86714"/>
                      <a:pt x="114758" y="86347"/>
                    </a:cubicBezTo>
                    <a:cubicBezTo>
                      <a:pt x="115676" y="85612"/>
                      <a:pt x="116908" y="86518"/>
                      <a:pt x="117826" y="86714"/>
                    </a:cubicBezTo>
                    <a:cubicBezTo>
                      <a:pt x="119975" y="86885"/>
                      <a:pt x="119975" y="84707"/>
                      <a:pt x="118164" y="84168"/>
                    </a:cubicBezTo>
                    <a:cubicBezTo>
                      <a:pt x="116376" y="83801"/>
                      <a:pt x="115314" y="82529"/>
                      <a:pt x="113695" y="81794"/>
                    </a:cubicBezTo>
                    <a:cubicBezTo>
                      <a:pt x="113333" y="81623"/>
                      <a:pt x="112971" y="81427"/>
                      <a:pt x="112608" y="81085"/>
                    </a:cubicBezTo>
                    <a:cubicBezTo>
                      <a:pt x="112077" y="80717"/>
                      <a:pt x="112246" y="80179"/>
                      <a:pt x="111884" y="79616"/>
                    </a:cubicBezTo>
                    <a:cubicBezTo>
                      <a:pt x="111352" y="78539"/>
                      <a:pt x="110289" y="78343"/>
                      <a:pt x="109734" y="77071"/>
                    </a:cubicBezTo>
                    <a:cubicBezTo>
                      <a:pt x="110652" y="77071"/>
                      <a:pt x="111714" y="76704"/>
                      <a:pt x="112439" y="76165"/>
                    </a:cubicBezTo>
                    <a:cubicBezTo>
                      <a:pt x="112971" y="75798"/>
                      <a:pt x="112439" y="74892"/>
                      <a:pt x="112439" y="74525"/>
                    </a:cubicBezTo>
                    <a:cubicBezTo>
                      <a:pt x="112246" y="73816"/>
                      <a:pt x="111714" y="73987"/>
                      <a:pt x="111183" y="73816"/>
                    </a:cubicBezTo>
                    <a:cubicBezTo>
                      <a:pt x="110289" y="73816"/>
                      <a:pt x="109565" y="73253"/>
                      <a:pt x="108840" y="73081"/>
                    </a:cubicBezTo>
                    <a:cubicBezTo>
                      <a:pt x="108309" y="72176"/>
                      <a:pt x="108502" y="71246"/>
                      <a:pt x="109734" y="71246"/>
                    </a:cubicBezTo>
                    <a:cubicBezTo>
                      <a:pt x="110821" y="71246"/>
                      <a:pt x="110289" y="70536"/>
                      <a:pt x="111352" y="70169"/>
                    </a:cubicBezTo>
                    <a:cubicBezTo>
                      <a:pt x="112608" y="69802"/>
                      <a:pt x="114057" y="70340"/>
                      <a:pt x="115483" y="70169"/>
                    </a:cubicBezTo>
                    <a:cubicBezTo>
                      <a:pt x="116014" y="70169"/>
                      <a:pt x="116570" y="69802"/>
                      <a:pt x="116014" y="69067"/>
                    </a:cubicBezTo>
                    <a:cubicBezTo>
                      <a:pt x="115676" y="68725"/>
                      <a:pt x="114951" y="68896"/>
                      <a:pt x="114420" y="68896"/>
                    </a:cubicBezTo>
                    <a:cubicBezTo>
                      <a:pt x="114420" y="68358"/>
                      <a:pt x="114227" y="68162"/>
                      <a:pt x="113864" y="68162"/>
                    </a:cubicBezTo>
                    <a:cubicBezTo>
                      <a:pt x="113695" y="67452"/>
                      <a:pt x="113695" y="66718"/>
                      <a:pt x="113695" y="65812"/>
                    </a:cubicBezTo>
                    <a:cubicBezTo>
                      <a:pt x="112801" y="65616"/>
                      <a:pt x="111545" y="65984"/>
                      <a:pt x="110821" y="65445"/>
                    </a:cubicBezTo>
                    <a:cubicBezTo>
                      <a:pt x="109927" y="64711"/>
                      <a:pt x="110458" y="63438"/>
                      <a:pt x="110289" y="62361"/>
                    </a:cubicBezTo>
                    <a:cubicBezTo>
                      <a:pt x="110096" y="61260"/>
                      <a:pt x="108671" y="61798"/>
                      <a:pt x="108840" y="60550"/>
                    </a:cubicBezTo>
                    <a:cubicBezTo>
                      <a:pt x="109202" y="59449"/>
                      <a:pt x="107946" y="58715"/>
                      <a:pt x="108140" y="57638"/>
                    </a:cubicBezTo>
                    <a:cubicBezTo>
                      <a:pt x="107222" y="57638"/>
                      <a:pt x="106884" y="56365"/>
                      <a:pt x="106690" y="55264"/>
                    </a:cubicBezTo>
                    <a:cubicBezTo>
                      <a:pt x="106159" y="55092"/>
                      <a:pt x="105628" y="54529"/>
                      <a:pt x="104903" y="54187"/>
                    </a:cubicBezTo>
                    <a:cubicBezTo>
                      <a:pt x="103816" y="53624"/>
                      <a:pt x="102391" y="53624"/>
                      <a:pt x="100966" y="53820"/>
                    </a:cubicBezTo>
                    <a:cubicBezTo>
                      <a:pt x="100772" y="54187"/>
                      <a:pt x="100603" y="54725"/>
                      <a:pt x="100241" y="55092"/>
                    </a:cubicBezTo>
                    <a:cubicBezTo>
                      <a:pt x="99879" y="55264"/>
                      <a:pt x="99154" y="55459"/>
                      <a:pt x="98985" y="55998"/>
                    </a:cubicBezTo>
                    <a:cubicBezTo>
                      <a:pt x="98091" y="56169"/>
                      <a:pt x="97898" y="55092"/>
                      <a:pt x="97729" y="54529"/>
                    </a:cubicBezTo>
                    <a:cubicBezTo>
                      <a:pt x="97367" y="54187"/>
                      <a:pt x="97198" y="53624"/>
                      <a:pt x="96473" y="53452"/>
                    </a:cubicBezTo>
                    <a:cubicBezTo>
                      <a:pt x="95579" y="53085"/>
                      <a:pt x="94323" y="53452"/>
                      <a:pt x="93236" y="53452"/>
                    </a:cubicBezTo>
                    <a:cubicBezTo>
                      <a:pt x="93067" y="52351"/>
                      <a:pt x="90724" y="52718"/>
                      <a:pt x="90024" y="52718"/>
                    </a:cubicBezTo>
                    <a:cubicBezTo>
                      <a:pt x="90024" y="51984"/>
                      <a:pt x="90024" y="51274"/>
                      <a:pt x="90024" y="50711"/>
                    </a:cubicBezTo>
                    <a:cubicBezTo>
                      <a:pt x="90024" y="50002"/>
                      <a:pt x="89468" y="49439"/>
                      <a:pt x="89299" y="48900"/>
                    </a:cubicBezTo>
                    <a:cubicBezTo>
                      <a:pt x="88043" y="48533"/>
                      <a:pt x="86594" y="49439"/>
                      <a:pt x="85362" y="49267"/>
                    </a:cubicBezTo>
                    <a:cubicBezTo>
                      <a:pt x="84468" y="49096"/>
                      <a:pt x="84468" y="48533"/>
                      <a:pt x="83937" y="47995"/>
                    </a:cubicBezTo>
                    <a:cubicBezTo>
                      <a:pt x="83405" y="47456"/>
                      <a:pt x="83043" y="47456"/>
                      <a:pt x="82318" y="47089"/>
                    </a:cubicBezTo>
                    <a:cubicBezTo>
                      <a:pt x="81425" y="46722"/>
                      <a:pt x="80338" y="45988"/>
                      <a:pt x="79275" y="45449"/>
                    </a:cubicBezTo>
                    <a:cubicBezTo>
                      <a:pt x="78550" y="45082"/>
                      <a:pt x="78381" y="44911"/>
                      <a:pt x="77657" y="45278"/>
                    </a:cubicBezTo>
                    <a:cubicBezTo>
                      <a:pt x="77294" y="45621"/>
                      <a:pt x="76956" y="46355"/>
                      <a:pt x="76400" y="46183"/>
                    </a:cubicBezTo>
                    <a:cubicBezTo>
                      <a:pt x="76038" y="45278"/>
                      <a:pt x="74975" y="44911"/>
                      <a:pt x="74251" y="44544"/>
                    </a:cubicBezTo>
                    <a:cubicBezTo>
                      <a:pt x="73526" y="44348"/>
                      <a:pt x="72995" y="44005"/>
                      <a:pt x="72101" y="43638"/>
                    </a:cubicBezTo>
                    <a:cubicBezTo>
                      <a:pt x="72270" y="43442"/>
                      <a:pt x="72101" y="43271"/>
                      <a:pt x="72101" y="43100"/>
                    </a:cubicBezTo>
                    <a:cubicBezTo>
                      <a:pt x="71376" y="42733"/>
                      <a:pt x="70676" y="42365"/>
                      <a:pt x="69951" y="41631"/>
                    </a:cubicBezTo>
                    <a:cubicBezTo>
                      <a:pt x="69057" y="41093"/>
                      <a:pt x="68695" y="40187"/>
                      <a:pt x="67801" y="40554"/>
                    </a:cubicBezTo>
                    <a:cubicBezTo>
                      <a:pt x="67801" y="40726"/>
                      <a:pt x="67801" y="40726"/>
                      <a:pt x="67608" y="40726"/>
                    </a:cubicBezTo>
                    <a:cubicBezTo>
                      <a:pt x="66908" y="40921"/>
                      <a:pt x="67246" y="39086"/>
                      <a:pt x="67077" y="38547"/>
                    </a:cubicBezTo>
                    <a:cubicBezTo>
                      <a:pt x="66908" y="37813"/>
                      <a:pt x="66352" y="36908"/>
                      <a:pt x="65652" y="36736"/>
                    </a:cubicBezTo>
                    <a:cubicBezTo>
                      <a:pt x="65096" y="36540"/>
                      <a:pt x="64927" y="36540"/>
                      <a:pt x="64396" y="36369"/>
                    </a:cubicBezTo>
                    <a:cubicBezTo>
                      <a:pt x="64033" y="36173"/>
                      <a:pt x="63671" y="35831"/>
                      <a:pt x="63309" y="35635"/>
                    </a:cubicBezTo>
                    <a:cubicBezTo>
                      <a:pt x="62946" y="35464"/>
                      <a:pt x="62415" y="34901"/>
                      <a:pt x="62053" y="34901"/>
                    </a:cubicBezTo>
                    <a:cubicBezTo>
                      <a:pt x="61690" y="34729"/>
                      <a:pt x="61159" y="34901"/>
                      <a:pt x="60797" y="34729"/>
                    </a:cubicBezTo>
                    <a:cubicBezTo>
                      <a:pt x="60797" y="34558"/>
                      <a:pt x="60797" y="34362"/>
                      <a:pt x="60797" y="33995"/>
                    </a:cubicBezTo>
                    <a:cubicBezTo>
                      <a:pt x="59178" y="33995"/>
                      <a:pt x="58285" y="33089"/>
                      <a:pt x="57222" y="31988"/>
                    </a:cubicBezTo>
                    <a:cubicBezTo>
                      <a:pt x="56666" y="31450"/>
                      <a:pt x="56497" y="30740"/>
                      <a:pt x="55772" y="30740"/>
                    </a:cubicBezTo>
                    <a:cubicBezTo>
                      <a:pt x="54710" y="30544"/>
                      <a:pt x="54879" y="31817"/>
                      <a:pt x="54879" y="32551"/>
                    </a:cubicBezTo>
                    <a:cubicBezTo>
                      <a:pt x="54154" y="32722"/>
                      <a:pt x="53985" y="31645"/>
                      <a:pt x="53454" y="31278"/>
                    </a:cubicBezTo>
                    <a:cubicBezTo>
                      <a:pt x="52729" y="30911"/>
                      <a:pt x="52198" y="31450"/>
                      <a:pt x="51473" y="30740"/>
                    </a:cubicBezTo>
                    <a:cubicBezTo>
                      <a:pt x="51304" y="30373"/>
                      <a:pt x="51111" y="29810"/>
                      <a:pt x="50942" y="29467"/>
                    </a:cubicBezTo>
                    <a:cubicBezTo>
                      <a:pt x="50942" y="29467"/>
                      <a:pt x="50748" y="29271"/>
                      <a:pt x="50579" y="29100"/>
                    </a:cubicBezTo>
                    <a:cubicBezTo>
                      <a:pt x="50217" y="29467"/>
                      <a:pt x="49855" y="29810"/>
                      <a:pt x="50048" y="29810"/>
                    </a:cubicBezTo>
                    <a:cubicBezTo>
                      <a:pt x="49855" y="29810"/>
                      <a:pt x="50217" y="29467"/>
                      <a:pt x="50579" y="29100"/>
                    </a:cubicBezTo>
                    <a:cubicBezTo>
                      <a:pt x="50386" y="29100"/>
                      <a:pt x="50386" y="29100"/>
                      <a:pt x="50386" y="29100"/>
                    </a:cubicBezTo>
                    <a:cubicBezTo>
                      <a:pt x="49492" y="30006"/>
                      <a:pt x="48599" y="31278"/>
                      <a:pt x="48236" y="31645"/>
                    </a:cubicBezTo>
                    <a:cubicBezTo>
                      <a:pt x="47874" y="31645"/>
                      <a:pt x="47342" y="31645"/>
                      <a:pt x="46980" y="3164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0" name="Shape 2597">
                <a:extLst>
                  <a:ext uri="{FF2B5EF4-FFF2-40B4-BE49-F238E27FC236}">
                    <a16:creationId xmlns:a16="http://schemas.microsoft.com/office/drawing/2014/main" id="{2992C2B6-74CA-EE2F-1D28-E93A5DCA5493}"/>
                  </a:ext>
                </a:extLst>
              </p:cNvPr>
              <p:cNvSpPr/>
              <p:nvPr/>
            </p:nvSpPr>
            <p:spPr>
              <a:xfrm>
                <a:off x="6891849" y="5318379"/>
                <a:ext cx="384994" cy="755875"/>
              </a:xfrm>
              <a:custGeom>
                <a:avLst/>
                <a:gdLst/>
                <a:ahLst/>
                <a:cxnLst/>
                <a:rect l="0" t="0" r="0" b="0"/>
                <a:pathLst>
                  <a:path w="120000" h="120000" extrusionOk="0">
                    <a:moveTo>
                      <a:pt x="103092" y="119720"/>
                    </a:moveTo>
                    <a:lnTo>
                      <a:pt x="103092" y="119720"/>
                    </a:lnTo>
                    <a:cubicBezTo>
                      <a:pt x="103573" y="119720"/>
                      <a:pt x="104123" y="119720"/>
                      <a:pt x="104123" y="119440"/>
                    </a:cubicBezTo>
                    <a:cubicBezTo>
                      <a:pt x="104604" y="118671"/>
                      <a:pt x="104604" y="117902"/>
                      <a:pt x="104604" y="116853"/>
                    </a:cubicBezTo>
                    <a:cubicBezTo>
                      <a:pt x="105085" y="117097"/>
                      <a:pt x="105085" y="116853"/>
                      <a:pt x="105635" y="116853"/>
                    </a:cubicBezTo>
                    <a:cubicBezTo>
                      <a:pt x="105635" y="116328"/>
                      <a:pt x="105635" y="115804"/>
                      <a:pt x="105635" y="115279"/>
                    </a:cubicBezTo>
                    <a:cubicBezTo>
                      <a:pt x="110240" y="116328"/>
                      <a:pt x="109209" y="114265"/>
                      <a:pt x="108178" y="112692"/>
                    </a:cubicBezTo>
                    <a:cubicBezTo>
                      <a:pt x="108178" y="112692"/>
                      <a:pt x="108178" y="112692"/>
                      <a:pt x="107697" y="112692"/>
                    </a:cubicBezTo>
                    <a:cubicBezTo>
                      <a:pt x="107697" y="111398"/>
                      <a:pt x="105085" y="110629"/>
                      <a:pt x="105635" y="109335"/>
                    </a:cubicBezTo>
                    <a:cubicBezTo>
                      <a:pt x="105635" y="108531"/>
                      <a:pt x="107697" y="107237"/>
                      <a:pt x="109690" y="107237"/>
                    </a:cubicBezTo>
                    <a:cubicBezTo>
                      <a:pt x="110240" y="106468"/>
                      <a:pt x="110240" y="105419"/>
                      <a:pt x="109690" y="104405"/>
                    </a:cubicBezTo>
                    <a:cubicBezTo>
                      <a:pt x="108178" y="104405"/>
                      <a:pt x="106116" y="102587"/>
                      <a:pt x="105635" y="101538"/>
                    </a:cubicBezTo>
                    <a:cubicBezTo>
                      <a:pt x="105085" y="100489"/>
                      <a:pt x="108178" y="100489"/>
                      <a:pt x="109209" y="99475"/>
                    </a:cubicBezTo>
                    <a:cubicBezTo>
                      <a:pt x="110721" y="98146"/>
                      <a:pt x="110240" y="93496"/>
                      <a:pt x="114295" y="94020"/>
                    </a:cubicBezTo>
                    <a:cubicBezTo>
                      <a:pt x="114295" y="92972"/>
                      <a:pt x="115326" y="90384"/>
                      <a:pt x="116838" y="89860"/>
                    </a:cubicBezTo>
                    <a:cubicBezTo>
                      <a:pt x="119931" y="88811"/>
                      <a:pt x="115876" y="88041"/>
                      <a:pt x="116357" y="86468"/>
                    </a:cubicBezTo>
                    <a:cubicBezTo>
                      <a:pt x="114295" y="86223"/>
                      <a:pt x="113814" y="86993"/>
                      <a:pt x="112783" y="87517"/>
                    </a:cubicBezTo>
                    <a:cubicBezTo>
                      <a:pt x="110240" y="87762"/>
                      <a:pt x="109209" y="86223"/>
                      <a:pt x="106666" y="85944"/>
                    </a:cubicBezTo>
                    <a:cubicBezTo>
                      <a:pt x="109690" y="85944"/>
                      <a:pt x="107147" y="82062"/>
                      <a:pt x="110721" y="81538"/>
                    </a:cubicBezTo>
                    <a:cubicBezTo>
                      <a:pt x="110721" y="81013"/>
                      <a:pt x="110721" y="80489"/>
                      <a:pt x="110721" y="80000"/>
                    </a:cubicBezTo>
                    <a:cubicBezTo>
                      <a:pt x="110240" y="80000"/>
                      <a:pt x="110240" y="80000"/>
                      <a:pt x="110240" y="80000"/>
                    </a:cubicBezTo>
                    <a:cubicBezTo>
                      <a:pt x="109209" y="78181"/>
                      <a:pt x="117869" y="75069"/>
                      <a:pt x="110240" y="74545"/>
                    </a:cubicBezTo>
                    <a:cubicBezTo>
                      <a:pt x="110721" y="73741"/>
                      <a:pt x="109690" y="73496"/>
                      <a:pt x="109690" y="72727"/>
                    </a:cubicBezTo>
                    <a:cubicBezTo>
                      <a:pt x="114295" y="72972"/>
                      <a:pt x="113814" y="67797"/>
                      <a:pt x="111271" y="66993"/>
                    </a:cubicBezTo>
                    <a:cubicBezTo>
                      <a:pt x="109209" y="66468"/>
                      <a:pt x="105635" y="66748"/>
                      <a:pt x="104123" y="67517"/>
                    </a:cubicBezTo>
                    <a:cubicBezTo>
                      <a:pt x="102542" y="68811"/>
                      <a:pt x="98969" y="68286"/>
                      <a:pt x="98969" y="70104"/>
                    </a:cubicBezTo>
                    <a:cubicBezTo>
                      <a:pt x="98487" y="70384"/>
                      <a:pt x="98006" y="70384"/>
                      <a:pt x="97457" y="70384"/>
                    </a:cubicBezTo>
                    <a:cubicBezTo>
                      <a:pt x="97457" y="69090"/>
                      <a:pt x="94914" y="69090"/>
                      <a:pt x="93402" y="68566"/>
                    </a:cubicBezTo>
                    <a:cubicBezTo>
                      <a:pt x="91821" y="68041"/>
                      <a:pt x="91821" y="66748"/>
                      <a:pt x="91340" y="65699"/>
                    </a:cubicBezTo>
                    <a:cubicBezTo>
                      <a:pt x="90790" y="64405"/>
                      <a:pt x="91340" y="63111"/>
                      <a:pt x="91821" y="61818"/>
                    </a:cubicBezTo>
                    <a:cubicBezTo>
                      <a:pt x="92371" y="60524"/>
                      <a:pt x="91821" y="58706"/>
                      <a:pt x="93883" y="57902"/>
                    </a:cubicBezTo>
                    <a:cubicBezTo>
                      <a:pt x="94432" y="56608"/>
                      <a:pt x="94914" y="54790"/>
                      <a:pt x="92852" y="53496"/>
                    </a:cubicBezTo>
                    <a:cubicBezTo>
                      <a:pt x="91821" y="52727"/>
                      <a:pt x="85704" y="51153"/>
                      <a:pt x="84192" y="51153"/>
                    </a:cubicBezTo>
                    <a:cubicBezTo>
                      <a:pt x="84673" y="50384"/>
                      <a:pt x="83711" y="49090"/>
                      <a:pt x="84673" y="48321"/>
                    </a:cubicBezTo>
                    <a:cubicBezTo>
                      <a:pt x="85704" y="48321"/>
                      <a:pt x="86254" y="48321"/>
                      <a:pt x="87285" y="48321"/>
                    </a:cubicBezTo>
                    <a:cubicBezTo>
                      <a:pt x="87285" y="46748"/>
                      <a:pt x="88247" y="44685"/>
                      <a:pt x="85223" y="43881"/>
                    </a:cubicBezTo>
                    <a:cubicBezTo>
                      <a:pt x="81649" y="42867"/>
                      <a:pt x="76563" y="43636"/>
                      <a:pt x="72439" y="43636"/>
                    </a:cubicBezTo>
                    <a:cubicBezTo>
                      <a:pt x="72989" y="43636"/>
                      <a:pt x="72989" y="43636"/>
                      <a:pt x="73470" y="43636"/>
                    </a:cubicBezTo>
                    <a:cubicBezTo>
                      <a:pt x="73470" y="42867"/>
                      <a:pt x="77044" y="40244"/>
                      <a:pt x="78556" y="40000"/>
                    </a:cubicBezTo>
                    <a:cubicBezTo>
                      <a:pt x="78556" y="39230"/>
                      <a:pt x="76563" y="39230"/>
                      <a:pt x="75532" y="38951"/>
                    </a:cubicBezTo>
                    <a:cubicBezTo>
                      <a:pt x="73951" y="38706"/>
                      <a:pt x="73951" y="37937"/>
                      <a:pt x="72439" y="37657"/>
                    </a:cubicBezTo>
                    <a:cubicBezTo>
                      <a:pt x="71408" y="37132"/>
                      <a:pt x="69896" y="37412"/>
                      <a:pt x="68384" y="36888"/>
                    </a:cubicBezTo>
                    <a:cubicBezTo>
                      <a:pt x="66872" y="36118"/>
                      <a:pt x="65292" y="36363"/>
                      <a:pt x="63298" y="36363"/>
                    </a:cubicBezTo>
                    <a:cubicBezTo>
                      <a:pt x="63298" y="35069"/>
                      <a:pt x="63298" y="33496"/>
                      <a:pt x="63780" y="32202"/>
                    </a:cubicBezTo>
                    <a:cubicBezTo>
                      <a:pt x="65841" y="32482"/>
                      <a:pt x="66872" y="33496"/>
                      <a:pt x="69415" y="33251"/>
                    </a:cubicBezTo>
                    <a:cubicBezTo>
                      <a:pt x="69415" y="31433"/>
                      <a:pt x="73470" y="32482"/>
                      <a:pt x="73470" y="30664"/>
                    </a:cubicBezTo>
                    <a:cubicBezTo>
                      <a:pt x="73951" y="30664"/>
                      <a:pt x="73951" y="30664"/>
                      <a:pt x="73951" y="30664"/>
                    </a:cubicBezTo>
                    <a:cubicBezTo>
                      <a:pt x="73951" y="29860"/>
                      <a:pt x="73951" y="29615"/>
                      <a:pt x="73951" y="29370"/>
                    </a:cubicBezTo>
                    <a:cubicBezTo>
                      <a:pt x="72989" y="28321"/>
                      <a:pt x="70378" y="28846"/>
                      <a:pt x="68384" y="28566"/>
                    </a:cubicBezTo>
                    <a:cubicBezTo>
                      <a:pt x="66872" y="28041"/>
                      <a:pt x="65841" y="26503"/>
                      <a:pt x="63780" y="26748"/>
                    </a:cubicBezTo>
                    <a:cubicBezTo>
                      <a:pt x="63780" y="26748"/>
                      <a:pt x="63780" y="26748"/>
                      <a:pt x="63780" y="27027"/>
                    </a:cubicBezTo>
                    <a:cubicBezTo>
                      <a:pt x="62749" y="27027"/>
                      <a:pt x="62749" y="25734"/>
                      <a:pt x="62268" y="25454"/>
                    </a:cubicBezTo>
                    <a:cubicBezTo>
                      <a:pt x="61237" y="24685"/>
                      <a:pt x="58694" y="24930"/>
                      <a:pt x="57113" y="24930"/>
                    </a:cubicBezTo>
                    <a:cubicBezTo>
                      <a:pt x="57113" y="24160"/>
                      <a:pt x="57113" y="23391"/>
                      <a:pt x="57113" y="22587"/>
                    </a:cubicBezTo>
                    <a:cubicBezTo>
                      <a:pt x="55601" y="22342"/>
                      <a:pt x="53058" y="23111"/>
                      <a:pt x="51546" y="23111"/>
                    </a:cubicBezTo>
                    <a:cubicBezTo>
                      <a:pt x="49965" y="23111"/>
                      <a:pt x="48453" y="23111"/>
                      <a:pt x="47422" y="22867"/>
                    </a:cubicBezTo>
                    <a:cubicBezTo>
                      <a:pt x="43848" y="22342"/>
                      <a:pt x="43367" y="21573"/>
                      <a:pt x="42886" y="20000"/>
                    </a:cubicBezTo>
                    <a:cubicBezTo>
                      <a:pt x="42336" y="18706"/>
                      <a:pt x="37731" y="19230"/>
                      <a:pt x="35670" y="18461"/>
                    </a:cubicBezTo>
                    <a:cubicBezTo>
                      <a:pt x="34158" y="17937"/>
                      <a:pt x="32646" y="16643"/>
                      <a:pt x="30103" y="16643"/>
                    </a:cubicBezTo>
                    <a:cubicBezTo>
                      <a:pt x="30584" y="15594"/>
                      <a:pt x="28041" y="13251"/>
                      <a:pt x="26048" y="13006"/>
                    </a:cubicBezTo>
                    <a:cubicBezTo>
                      <a:pt x="22955" y="12482"/>
                      <a:pt x="21924" y="12727"/>
                      <a:pt x="21924" y="11188"/>
                    </a:cubicBezTo>
                    <a:cubicBezTo>
                      <a:pt x="21924" y="10384"/>
                      <a:pt x="20893" y="10139"/>
                      <a:pt x="20893" y="9615"/>
                    </a:cubicBezTo>
                    <a:cubicBezTo>
                      <a:pt x="20893" y="8846"/>
                      <a:pt x="22474" y="8601"/>
                      <a:pt x="23436" y="8076"/>
                    </a:cubicBezTo>
                    <a:cubicBezTo>
                      <a:pt x="23986" y="7027"/>
                      <a:pt x="20893" y="7027"/>
                      <a:pt x="20893" y="7797"/>
                    </a:cubicBezTo>
                    <a:cubicBezTo>
                      <a:pt x="20412" y="7797"/>
                      <a:pt x="19862" y="7797"/>
                      <a:pt x="19381" y="7797"/>
                    </a:cubicBezTo>
                    <a:cubicBezTo>
                      <a:pt x="18350" y="7027"/>
                      <a:pt x="18350" y="6258"/>
                      <a:pt x="16288" y="5979"/>
                    </a:cubicBezTo>
                    <a:cubicBezTo>
                      <a:pt x="16838" y="5454"/>
                      <a:pt x="16838" y="4685"/>
                      <a:pt x="16838" y="4160"/>
                    </a:cubicBezTo>
                    <a:cubicBezTo>
                      <a:pt x="16288" y="4160"/>
                      <a:pt x="13745" y="5209"/>
                      <a:pt x="13745" y="5454"/>
                    </a:cubicBezTo>
                    <a:cubicBezTo>
                      <a:pt x="13264" y="5209"/>
                      <a:pt x="13745" y="4685"/>
                      <a:pt x="13745" y="4440"/>
                    </a:cubicBezTo>
                    <a:cubicBezTo>
                      <a:pt x="12714" y="4160"/>
                      <a:pt x="11752" y="4160"/>
                      <a:pt x="10721" y="4160"/>
                    </a:cubicBezTo>
                    <a:cubicBezTo>
                      <a:pt x="10171" y="3391"/>
                      <a:pt x="12714" y="3111"/>
                      <a:pt x="10171" y="2342"/>
                    </a:cubicBezTo>
                    <a:cubicBezTo>
                      <a:pt x="8178" y="1573"/>
                      <a:pt x="7147" y="1818"/>
                      <a:pt x="6597" y="2867"/>
                    </a:cubicBezTo>
                    <a:cubicBezTo>
                      <a:pt x="5635" y="3111"/>
                      <a:pt x="5085" y="2622"/>
                      <a:pt x="4604" y="2097"/>
                    </a:cubicBezTo>
                    <a:cubicBezTo>
                      <a:pt x="6597" y="1818"/>
                      <a:pt x="4604" y="524"/>
                      <a:pt x="3024" y="804"/>
                    </a:cubicBezTo>
                    <a:cubicBezTo>
                      <a:pt x="3024" y="804"/>
                      <a:pt x="1993" y="524"/>
                      <a:pt x="0" y="0"/>
                    </a:cubicBezTo>
                    <a:cubicBezTo>
                      <a:pt x="0" y="279"/>
                      <a:pt x="481" y="279"/>
                      <a:pt x="481" y="279"/>
                    </a:cubicBezTo>
                    <a:cubicBezTo>
                      <a:pt x="1993" y="1818"/>
                      <a:pt x="4054" y="3391"/>
                      <a:pt x="4604" y="5209"/>
                    </a:cubicBezTo>
                    <a:cubicBezTo>
                      <a:pt x="5085" y="6783"/>
                      <a:pt x="6116" y="8321"/>
                      <a:pt x="7147" y="9895"/>
                    </a:cubicBezTo>
                    <a:cubicBezTo>
                      <a:pt x="8178" y="11433"/>
                      <a:pt x="8659" y="13006"/>
                      <a:pt x="10171" y="14300"/>
                    </a:cubicBezTo>
                    <a:cubicBezTo>
                      <a:pt x="10721" y="14825"/>
                      <a:pt x="11202" y="15594"/>
                      <a:pt x="11202" y="16118"/>
                    </a:cubicBezTo>
                    <a:cubicBezTo>
                      <a:pt x="11202" y="16643"/>
                      <a:pt x="11202" y="17412"/>
                      <a:pt x="11202" y="17937"/>
                    </a:cubicBezTo>
                    <a:cubicBezTo>
                      <a:pt x="12233" y="18706"/>
                      <a:pt x="11752" y="18181"/>
                      <a:pt x="12714" y="18181"/>
                    </a:cubicBezTo>
                    <a:cubicBezTo>
                      <a:pt x="13264" y="18181"/>
                      <a:pt x="13745" y="18461"/>
                      <a:pt x="14295" y="18461"/>
                    </a:cubicBezTo>
                    <a:cubicBezTo>
                      <a:pt x="14776" y="18461"/>
                      <a:pt x="15807" y="18181"/>
                      <a:pt x="16288" y="18461"/>
                    </a:cubicBezTo>
                    <a:cubicBezTo>
                      <a:pt x="16838" y="18706"/>
                      <a:pt x="16288" y="18986"/>
                      <a:pt x="15807" y="18986"/>
                    </a:cubicBezTo>
                    <a:cubicBezTo>
                      <a:pt x="15807" y="19230"/>
                      <a:pt x="19862" y="20524"/>
                      <a:pt x="20412" y="20769"/>
                    </a:cubicBezTo>
                    <a:cubicBezTo>
                      <a:pt x="19862" y="20769"/>
                      <a:pt x="18831" y="20769"/>
                      <a:pt x="17869" y="20769"/>
                    </a:cubicBezTo>
                    <a:cubicBezTo>
                      <a:pt x="17869" y="21293"/>
                      <a:pt x="18831" y="21573"/>
                      <a:pt x="19381" y="22062"/>
                    </a:cubicBezTo>
                    <a:cubicBezTo>
                      <a:pt x="20412" y="22587"/>
                      <a:pt x="19381" y="22867"/>
                      <a:pt x="20893" y="23391"/>
                    </a:cubicBezTo>
                    <a:cubicBezTo>
                      <a:pt x="21924" y="23636"/>
                      <a:pt x="22955" y="23916"/>
                      <a:pt x="23986" y="24160"/>
                    </a:cubicBezTo>
                    <a:cubicBezTo>
                      <a:pt x="25017" y="24685"/>
                      <a:pt x="25498" y="24930"/>
                      <a:pt x="26529" y="24930"/>
                    </a:cubicBezTo>
                    <a:cubicBezTo>
                      <a:pt x="26529" y="25454"/>
                      <a:pt x="27560" y="25979"/>
                      <a:pt x="28591" y="26503"/>
                    </a:cubicBezTo>
                    <a:cubicBezTo>
                      <a:pt x="29072" y="26748"/>
                      <a:pt x="30584" y="27272"/>
                      <a:pt x="30584" y="27797"/>
                    </a:cubicBezTo>
                    <a:cubicBezTo>
                      <a:pt x="31134" y="28566"/>
                      <a:pt x="30584" y="28846"/>
                      <a:pt x="31134" y="29615"/>
                    </a:cubicBezTo>
                    <a:cubicBezTo>
                      <a:pt x="31615" y="29860"/>
                      <a:pt x="32096" y="30664"/>
                      <a:pt x="33127" y="30664"/>
                    </a:cubicBezTo>
                    <a:lnTo>
                      <a:pt x="33127" y="30909"/>
                    </a:lnTo>
                    <a:cubicBezTo>
                      <a:pt x="32646" y="30909"/>
                      <a:pt x="32096" y="30909"/>
                      <a:pt x="31615" y="30909"/>
                    </a:cubicBezTo>
                    <a:cubicBezTo>
                      <a:pt x="31615" y="31433"/>
                      <a:pt x="32646" y="31678"/>
                      <a:pt x="32646" y="32202"/>
                    </a:cubicBezTo>
                    <a:cubicBezTo>
                      <a:pt x="32646" y="32482"/>
                      <a:pt x="32646" y="32972"/>
                      <a:pt x="32646" y="33251"/>
                    </a:cubicBezTo>
                    <a:cubicBezTo>
                      <a:pt x="33127" y="33776"/>
                      <a:pt x="33127" y="33776"/>
                      <a:pt x="34158" y="34020"/>
                    </a:cubicBezTo>
                    <a:cubicBezTo>
                      <a:pt x="35189" y="34020"/>
                      <a:pt x="34707" y="33776"/>
                      <a:pt x="35670" y="34300"/>
                    </a:cubicBezTo>
                    <a:cubicBezTo>
                      <a:pt x="36219" y="34545"/>
                      <a:pt x="36701" y="35069"/>
                      <a:pt x="36701" y="35314"/>
                    </a:cubicBezTo>
                    <a:cubicBezTo>
                      <a:pt x="37250" y="35594"/>
                      <a:pt x="37250" y="36118"/>
                      <a:pt x="37731" y="36363"/>
                    </a:cubicBezTo>
                    <a:cubicBezTo>
                      <a:pt x="38281" y="36643"/>
                      <a:pt x="41305" y="36118"/>
                      <a:pt x="41305" y="36888"/>
                    </a:cubicBezTo>
                    <a:cubicBezTo>
                      <a:pt x="40274" y="36888"/>
                      <a:pt x="39312" y="36888"/>
                      <a:pt x="38762" y="36888"/>
                    </a:cubicBezTo>
                    <a:cubicBezTo>
                      <a:pt x="38281" y="37132"/>
                      <a:pt x="39312" y="37132"/>
                      <a:pt x="39793" y="37657"/>
                    </a:cubicBezTo>
                    <a:cubicBezTo>
                      <a:pt x="40274" y="37937"/>
                      <a:pt x="39793" y="38181"/>
                      <a:pt x="39793" y="38426"/>
                    </a:cubicBezTo>
                    <a:cubicBezTo>
                      <a:pt x="39793" y="39475"/>
                      <a:pt x="40824" y="40000"/>
                      <a:pt x="40824" y="40769"/>
                    </a:cubicBezTo>
                    <a:cubicBezTo>
                      <a:pt x="40824" y="40769"/>
                      <a:pt x="40824" y="40769"/>
                      <a:pt x="41305" y="40769"/>
                    </a:cubicBezTo>
                    <a:cubicBezTo>
                      <a:pt x="41855" y="40769"/>
                      <a:pt x="42886" y="40524"/>
                      <a:pt x="43848" y="40524"/>
                    </a:cubicBezTo>
                    <a:cubicBezTo>
                      <a:pt x="43848" y="41293"/>
                      <a:pt x="41855" y="41293"/>
                      <a:pt x="41855" y="41818"/>
                    </a:cubicBezTo>
                    <a:cubicBezTo>
                      <a:pt x="41855" y="42342"/>
                      <a:pt x="42886" y="42867"/>
                      <a:pt x="42886" y="43391"/>
                    </a:cubicBezTo>
                    <a:cubicBezTo>
                      <a:pt x="43367" y="43881"/>
                      <a:pt x="43367" y="44685"/>
                      <a:pt x="43367" y="45209"/>
                    </a:cubicBezTo>
                    <a:cubicBezTo>
                      <a:pt x="43848" y="45699"/>
                      <a:pt x="43848" y="46223"/>
                      <a:pt x="44398" y="46748"/>
                    </a:cubicBezTo>
                    <a:cubicBezTo>
                      <a:pt x="44398" y="47517"/>
                      <a:pt x="44879" y="48041"/>
                      <a:pt x="45429" y="48566"/>
                    </a:cubicBezTo>
                    <a:cubicBezTo>
                      <a:pt x="45429" y="49090"/>
                      <a:pt x="45429" y="49860"/>
                      <a:pt x="45429" y="50384"/>
                    </a:cubicBezTo>
                    <a:cubicBezTo>
                      <a:pt x="45910" y="50909"/>
                      <a:pt x="46460" y="51678"/>
                      <a:pt x="46941" y="52202"/>
                    </a:cubicBezTo>
                    <a:cubicBezTo>
                      <a:pt x="46941" y="52727"/>
                      <a:pt x="46460" y="53496"/>
                      <a:pt x="46941" y="54020"/>
                    </a:cubicBezTo>
                    <a:cubicBezTo>
                      <a:pt x="46941" y="53496"/>
                      <a:pt x="46941" y="52972"/>
                      <a:pt x="47422" y="52727"/>
                    </a:cubicBezTo>
                    <a:cubicBezTo>
                      <a:pt x="47422" y="52727"/>
                      <a:pt x="47422" y="52727"/>
                      <a:pt x="47972" y="52727"/>
                    </a:cubicBezTo>
                    <a:cubicBezTo>
                      <a:pt x="47972" y="52447"/>
                      <a:pt x="47972" y="52202"/>
                      <a:pt x="47972" y="51958"/>
                    </a:cubicBezTo>
                    <a:cubicBezTo>
                      <a:pt x="48453" y="51958"/>
                      <a:pt x="48453" y="51958"/>
                      <a:pt x="48453" y="52202"/>
                    </a:cubicBezTo>
                    <a:cubicBezTo>
                      <a:pt x="49003" y="52202"/>
                      <a:pt x="49484" y="52202"/>
                      <a:pt x="49965" y="52727"/>
                    </a:cubicBezTo>
                    <a:cubicBezTo>
                      <a:pt x="49965" y="52972"/>
                      <a:pt x="49965" y="53251"/>
                      <a:pt x="49003" y="53251"/>
                    </a:cubicBezTo>
                    <a:cubicBezTo>
                      <a:pt x="49003" y="53776"/>
                      <a:pt x="49484" y="54020"/>
                      <a:pt x="49484" y="54300"/>
                    </a:cubicBezTo>
                    <a:cubicBezTo>
                      <a:pt x="49003" y="54020"/>
                      <a:pt x="47972" y="54020"/>
                      <a:pt x="47422" y="54020"/>
                    </a:cubicBezTo>
                    <a:cubicBezTo>
                      <a:pt x="47422" y="54545"/>
                      <a:pt x="47972" y="54790"/>
                      <a:pt x="47972" y="55314"/>
                    </a:cubicBezTo>
                    <a:cubicBezTo>
                      <a:pt x="48453" y="55314"/>
                      <a:pt x="49965" y="56363"/>
                      <a:pt x="49965" y="56608"/>
                    </a:cubicBezTo>
                    <a:cubicBezTo>
                      <a:pt x="50515" y="57132"/>
                      <a:pt x="50515" y="57412"/>
                      <a:pt x="50515" y="57657"/>
                    </a:cubicBezTo>
                    <a:cubicBezTo>
                      <a:pt x="50996" y="58181"/>
                      <a:pt x="50996" y="58951"/>
                      <a:pt x="52577" y="58951"/>
                    </a:cubicBezTo>
                    <a:cubicBezTo>
                      <a:pt x="52027" y="58181"/>
                      <a:pt x="53539" y="58706"/>
                      <a:pt x="54089" y="58951"/>
                    </a:cubicBezTo>
                    <a:cubicBezTo>
                      <a:pt x="54570" y="59195"/>
                      <a:pt x="55120" y="59720"/>
                      <a:pt x="55601" y="60244"/>
                    </a:cubicBezTo>
                    <a:cubicBezTo>
                      <a:pt x="53539" y="60244"/>
                      <a:pt x="53539" y="60244"/>
                      <a:pt x="53058" y="59195"/>
                    </a:cubicBezTo>
                    <a:lnTo>
                      <a:pt x="52577" y="59195"/>
                    </a:lnTo>
                    <a:cubicBezTo>
                      <a:pt x="52577" y="60000"/>
                      <a:pt x="53539" y="60524"/>
                      <a:pt x="54089" y="61293"/>
                    </a:cubicBezTo>
                    <a:cubicBezTo>
                      <a:pt x="54089" y="61538"/>
                      <a:pt x="54089" y="61818"/>
                      <a:pt x="54570" y="62342"/>
                    </a:cubicBezTo>
                    <a:cubicBezTo>
                      <a:pt x="55120" y="62587"/>
                      <a:pt x="55120" y="62867"/>
                      <a:pt x="55601" y="63111"/>
                    </a:cubicBezTo>
                    <a:cubicBezTo>
                      <a:pt x="55601" y="63636"/>
                      <a:pt x="55601" y="63881"/>
                      <a:pt x="55601" y="64405"/>
                    </a:cubicBezTo>
                    <a:cubicBezTo>
                      <a:pt x="55601" y="64405"/>
                      <a:pt x="55601" y="64685"/>
                      <a:pt x="55601" y="64930"/>
                    </a:cubicBezTo>
                    <a:cubicBezTo>
                      <a:pt x="55601" y="65174"/>
                      <a:pt x="56151" y="65174"/>
                      <a:pt x="56632" y="65454"/>
                    </a:cubicBezTo>
                    <a:cubicBezTo>
                      <a:pt x="57113" y="65979"/>
                      <a:pt x="57113" y="66748"/>
                      <a:pt x="57113" y="67517"/>
                    </a:cubicBezTo>
                    <a:cubicBezTo>
                      <a:pt x="57663" y="67272"/>
                      <a:pt x="58694" y="67272"/>
                      <a:pt x="59175" y="67272"/>
                    </a:cubicBezTo>
                    <a:cubicBezTo>
                      <a:pt x="59725" y="66993"/>
                      <a:pt x="59175" y="66468"/>
                      <a:pt x="59175" y="65979"/>
                    </a:cubicBezTo>
                    <a:cubicBezTo>
                      <a:pt x="60206" y="66468"/>
                      <a:pt x="61237" y="68811"/>
                      <a:pt x="62268" y="68811"/>
                    </a:cubicBezTo>
                    <a:cubicBezTo>
                      <a:pt x="61237" y="68811"/>
                      <a:pt x="60756" y="68286"/>
                      <a:pt x="59725" y="68286"/>
                    </a:cubicBezTo>
                    <a:lnTo>
                      <a:pt x="59725" y="68041"/>
                    </a:lnTo>
                    <a:cubicBezTo>
                      <a:pt x="58144" y="67797"/>
                      <a:pt x="59175" y="68811"/>
                      <a:pt x="59175" y="69090"/>
                    </a:cubicBezTo>
                    <a:cubicBezTo>
                      <a:pt x="58694" y="69090"/>
                      <a:pt x="58694" y="69335"/>
                      <a:pt x="58144" y="69335"/>
                    </a:cubicBezTo>
                    <a:cubicBezTo>
                      <a:pt x="58694" y="69580"/>
                      <a:pt x="58694" y="70104"/>
                      <a:pt x="58694" y="70384"/>
                    </a:cubicBezTo>
                    <a:cubicBezTo>
                      <a:pt x="59175" y="71153"/>
                      <a:pt x="59175" y="71678"/>
                      <a:pt x="60206" y="72202"/>
                    </a:cubicBezTo>
                    <a:cubicBezTo>
                      <a:pt x="61237" y="72727"/>
                      <a:pt x="61718" y="73496"/>
                      <a:pt x="62749" y="74020"/>
                    </a:cubicBezTo>
                    <a:cubicBezTo>
                      <a:pt x="63298" y="74545"/>
                      <a:pt x="64261" y="74790"/>
                      <a:pt x="64810" y="75314"/>
                    </a:cubicBezTo>
                    <a:cubicBezTo>
                      <a:pt x="65841" y="75839"/>
                      <a:pt x="66872" y="76083"/>
                      <a:pt x="66872" y="76853"/>
                    </a:cubicBezTo>
                    <a:cubicBezTo>
                      <a:pt x="67353" y="77657"/>
                      <a:pt x="66872" y="78181"/>
                      <a:pt x="66872" y="78671"/>
                    </a:cubicBezTo>
                    <a:cubicBezTo>
                      <a:pt x="66872" y="79475"/>
                      <a:pt x="67835" y="79720"/>
                      <a:pt x="67835" y="80489"/>
                    </a:cubicBezTo>
                    <a:cubicBezTo>
                      <a:pt x="67835" y="82062"/>
                      <a:pt x="67835" y="83356"/>
                      <a:pt x="67835" y="84650"/>
                    </a:cubicBezTo>
                    <a:cubicBezTo>
                      <a:pt x="68865" y="84650"/>
                      <a:pt x="69415" y="84650"/>
                      <a:pt x="70378" y="84650"/>
                    </a:cubicBezTo>
                    <a:cubicBezTo>
                      <a:pt x="69896" y="84405"/>
                      <a:pt x="70378" y="84405"/>
                      <a:pt x="70378" y="84125"/>
                    </a:cubicBezTo>
                    <a:cubicBezTo>
                      <a:pt x="71958" y="84650"/>
                      <a:pt x="72989" y="84930"/>
                      <a:pt x="72439" y="85944"/>
                    </a:cubicBezTo>
                    <a:cubicBezTo>
                      <a:pt x="70927" y="85944"/>
                      <a:pt x="69896" y="85699"/>
                      <a:pt x="68384" y="85454"/>
                    </a:cubicBezTo>
                    <a:cubicBezTo>
                      <a:pt x="66323" y="85454"/>
                      <a:pt x="65292" y="85699"/>
                      <a:pt x="65292" y="84650"/>
                    </a:cubicBezTo>
                    <a:cubicBezTo>
                      <a:pt x="65292" y="83881"/>
                      <a:pt x="65292" y="83356"/>
                      <a:pt x="65841" y="82587"/>
                    </a:cubicBezTo>
                    <a:cubicBezTo>
                      <a:pt x="65841" y="82342"/>
                      <a:pt x="66872" y="81538"/>
                      <a:pt x="66872" y="81013"/>
                    </a:cubicBezTo>
                    <a:cubicBezTo>
                      <a:pt x="66323" y="80489"/>
                      <a:pt x="64810" y="81013"/>
                      <a:pt x="64261" y="80000"/>
                    </a:cubicBezTo>
                    <a:cubicBezTo>
                      <a:pt x="64261" y="79475"/>
                      <a:pt x="64261" y="78671"/>
                      <a:pt x="63780" y="78181"/>
                    </a:cubicBezTo>
                    <a:cubicBezTo>
                      <a:pt x="63298" y="77377"/>
                      <a:pt x="63298" y="76853"/>
                      <a:pt x="63298" y="76083"/>
                    </a:cubicBezTo>
                    <a:cubicBezTo>
                      <a:pt x="62749" y="75559"/>
                      <a:pt x="62268" y="75314"/>
                      <a:pt x="61718" y="74790"/>
                    </a:cubicBezTo>
                    <a:cubicBezTo>
                      <a:pt x="61237" y="74265"/>
                      <a:pt x="61237" y="74020"/>
                      <a:pt x="60756" y="73741"/>
                    </a:cubicBezTo>
                    <a:cubicBezTo>
                      <a:pt x="60206" y="73496"/>
                      <a:pt x="59725" y="73496"/>
                      <a:pt x="59725" y="72972"/>
                    </a:cubicBezTo>
                    <a:cubicBezTo>
                      <a:pt x="59725" y="75314"/>
                      <a:pt x="62268" y="76853"/>
                      <a:pt x="62268" y="78951"/>
                    </a:cubicBezTo>
                    <a:cubicBezTo>
                      <a:pt x="62749" y="80244"/>
                      <a:pt x="63298" y="81293"/>
                      <a:pt x="62749" y="82587"/>
                    </a:cubicBezTo>
                    <a:cubicBezTo>
                      <a:pt x="62749" y="83636"/>
                      <a:pt x="62749" y="84650"/>
                      <a:pt x="63298" y="85699"/>
                    </a:cubicBezTo>
                    <a:cubicBezTo>
                      <a:pt x="63298" y="86468"/>
                      <a:pt x="64261" y="87237"/>
                      <a:pt x="64810" y="88041"/>
                    </a:cubicBezTo>
                    <a:cubicBezTo>
                      <a:pt x="65841" y="89055"/>
                      <a:pt x="65292" y="89860"/>
                      <a:pt x="65292" y="90909"/>
                    </a:cubicBezTo>
                    <a:cubicBezTo>
                      <a:pt x="65841" y="91678"/>
                      <a:pt x="66872" y="92447"/>
                      <a:pt x="67353" y="93216"/>
                    </a:cubicBezTo>
                    <a:cubicBezTo>
                      <a:pt x="68384" y="94020"/>
                      <a:pt x="68865" y="95034"/>
                      <a:pt x="69415" y="95839"/>
                    </a:cubicBezTo>
                    <a:cubicBezTo>
                      <a:pt x="69896" y="96328"/>
                      <a:pt x="69896" y="96853"/>
                      <a:pt x="70378" y="97377"/>
                    </a:cubicBezTo>
                    <a:cubicBezTo>
                      <a:pt x="70378" y="97622"/>
                      <a:pt x="70378" y="98146"/>
                      <a:pt x="70927" y="98426"/>
                    </a:cubicBezTo>
                    <a:cubicBezTo>
                      <a:pt x="71408" y="97902"/>
                      <a:pt x="70927" y="97622"/>
                      <a:pt x="70927" y="97132"/>
                    </a:cubicBezTo>
                    <a:cubicBezTo>
                      <a:pt x="70927" y="96853"/>
                      <a:pt x="70927" y="96608"/>
                      <a:pt x="70927" y="96083"/>
                    </a:cubicBezTo>
                    <a:cubicBezTo>
                      <a:pt x="70927" y="95839"/>
                      <a:pt x="70927" y="95559"/>
                      <a:pt x="70378" y="95314"/>
                    </a:cubicBezTo>
                    <a:cubicBezTo>
                      <a:pt x="69896" y="94790"/>
                      <a:pt x="69415" y="94510"/>
                      <a:pt x="69415" y="94265"/>
                    </a:cubicBezTo>
                    <a:cubicBezTo>
                      <a:pt x="69415" y="94510"/>
                      <a:pt x="70378" y="94790"/>
                      <a:pt x="70378" y="95034"/>
                    </a:cubicBezTo>
                    <a:cubicBezTo>
                      <a:pt x="70378" y="95314"/>
                      <a:pt x="70927" y="95559"/>
                      <a:pt x="70927" y="95839"/>
                    </a:cubicBezTo>
                    <a:cubicBezTo>
                      <a:pt x="71408" y="96083"/>
                      <a:pt x="71408" y="96328"/>
                      <a:pt x="71408" y="96853"/>
                    </a:cubicBezTo>
                    <a:cubicBezTo>
                      <a:pt x="71958" y="97132"/>
                      <a:pt x="71958" y="97377"/>
                      <a:pt x="71958" y="97902"/>
                    </a:cubicBezTo>
                    <a:cubicBezTo>
                      <a:pt x="71958" y="98146"/>
                      <a:pt x="72439" y="98146"/>
                      <a:pt x="72439" y="98426"/>
                    </a:cubicBezTo>
                    <a:cubicBezTo>
                      <a:pt x="72439" y="98671"/>
                      <a:pt x="71408" y="98671"/>
                      <a:pt x="71408" y="99195"/>
                    </a:cubicBezTo>
                    <a:cubicBezTo>
                      <a:pt x="72439" y="99475"/>
                      <a:pt x="71958" y="100244"/>
                      <a:pt x="72989" y="100769"/>
                    </a:cubicBezTo>
                    <a:cubicBezTo>
                      <a:pt x="73470" y="100244"/>
                      <a:pt x="73951" y="100769"/>
                      <a:pt x="74501" y="100489"/>
                    </a:cubicBezTo>
                    <a:cubicBezTo>
                      <a:pt x="74982" y="100244"/>
                      <a:pt x="74501" y="99720"/>
                      <a:pt x="75532" y="99475"/>
                    </a:cubicBezTo>
                    <a:cubicBezTo>
                      <a:pt x="76563" y="99195"/>
                      <a:pt x="78075" y="100244"/>
                      <a:pt x="78556" y="100769"/>
                    </a:cubicBezTo>
                    <a:cubicBezTo>
                      <a:pt x="77594" y="101013"/>
                      <a:pt x="76013" y="101013"/>
                      <a:pt x="74982" y="101538"/>
                    </a:cubicBezTo>
                    <a:cubicBezTo>
                      <a:pt x="75532" y="101783"/>
                      <a:pt x="76013" y="102062"/>
                      <a:pt x="76563" y="102062"/>
                    </a:cubicBezTo>
                    <a:cubicBezTo>
                      <a:pt x="76013" y="102062"/>
                      <a:pt x="74982" y="102307"/>
                      <a:pt x="74501" y="102062"/>
                    </a:cubicBezTo>
                    <a:cubicBezTo>
                      <a:pt x="74501" y="102587"/>
                      <a:pt x="75532" y="103356"/>
                      <a:pt x="76563" y="103601"/>
                    </a:cubicBezTo>
                    <a:cubicBezTo>
                      <a:pt x="77044" y="103601"/>
                      <a:pt x="79587" y="103601"/>
                      <a:pt x="80137" y="103601"/>
                    </a:cubicBezTo>
                    <a:cubicBezTo>
                      <a:pt x="80137" y="103881"/>
                      <a:pt x="80137" y="104405"/>
                      <a:pt x="80137" y="104650"/>
                    </a:cubicBezTo>
                    <a:cubicBezTo>
                      <a:pt x="79587" y="104405"/>
                      <a:pt x="79106" y="104405"/>
                      <a:pt x="78075" y="104405"/>
                    </a:cubicBezTo>
                    <a:cubicBezTo>
                      <a:pt x="78075" y="105699"/>
                      <a:pt x="82680" y="107762"/>
                      <a:pt x="83711" y="108811"/>
                    </a:cubicBezTo>
                    <a:cubicBezTo>
                      <a:pt x="86254" y="110384"/>
                      <a:pt x="88797" y="111923"/>
                      <a:pt x="91340" y="113496"/>
                    </a:cubicBezTo>
                    <a:cubicBezTo>
                      <a:pt x="92852" y="114265"/>
                      <a:pt x="93402" y="115034"/>
                      <a:pt x="93883" y="115804"/>
                    </a:cubicBezTo>
                    <a:cubicBezTo>
                      <a:pt x="94914" y="117097"/>
                      <a:pt x="95945" y="117097"/>
                      <a:pt x="98006" y="117622"/>
                    </a:cubicBezTo>
                    <a:cubicBezTo>
                      <a:pt x="98969" y="117902"/>
                      <a:pt x="100549" y="118426"/>
                      <a:pt x="101030" y="119195"/>
                    </a:cubicBezTo>
                    <a:cubicBezTo>
                      <a:pt x="101580" y="119440"/>
                      <a:pt x="102061" y="119720"/>
                      <a:pt x="102061" y="119965"/>
                    </a:cubicBezTo>
                    <a:cubicBezTo>
                      <a:pt x="102542" y="119965"/>
                      <a:pt x="103092" y="119720"/>
                      <a:pt x="103092" y="11972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1" name="Shape 2598">
                <a:extLst>
                  <a:ext uri="{FF2B5EF4-FFF2-40B4-BE49-F238E27FC236}">
                    <a16:creationId xmlns:a16="http://schemas.microsoft.com/office/drawing/2014/main" id="{F716F7F1-8338-ED67-DFF1-60C9F18FC3C5}"/>
                  </a:ext>
                </a:extLst>
              </p:cNvPr>
              <p:cNvSpPr/>
              <p:nvPr/>
            </p:nvSpPr>
            <p:spPr>
              <a:xfrm>
                <a:off x="8282109" y="2961368"/>
                <a:ext cx="724296" cy="546989"/>
              </a:xfrm>
              <a:custGeom>
                <a:avLst/>
                <a:gdLst/>
                <a:ahLst/>
                <a:cxnLst/>
                <a:rect l="0" t="0" r="0" b="0"/>
                <a:pathLst>
                  <a:path w="120000" h="120000" extrusionOk="0">
                    <a:moveTo>
                      <a:pt x="14141" y="9334"/>
                    </a:moveTo>
                    <a:lnTo>
                      <a:pt x="14141" y="9334"/>
                    </a:lnTo>
                    <a:cubicBezTo>
                      <a:pt x="13848" y="11463"/>
                      <a:pt x="15749" y="12914"/>
                      <a:pt x="15200" y="15090"/>
                    </a:cubicBezTo>
                    <a:cubicBezTo>
                      <a:pt x="14945" y="17557"/>
                      <a:pt x="17101" y="16493"/>
                      <a:pt x="17393" y="18669"/>
                    </a:cubicBezTo>
                    <a:cubicBezTo>
                      <a:pt x="17649" y="20798"/>
                      <a:pt x="16845" y="23313"/>
                      <a:pt x="18197" y="24764"/>
                    </a:cubicBezTo>
                    <a:cubicBezTo>
                      <a:pt x="19293" y="25828"/>
                      <a:pt x="21193" y="25102"/>
                      <a:pt x="22545" y="25489"/>
                    </a:cubicBezTo>
                    <a:cubicBezTo>
                      <a:pt x="22545" y="27279"/>
                      <a:pt x="22545" y="28730"/>
                      <a:pt x="22801" y="30133"/>
                    </a:cubicBezTo>
                    <a:cubicBezTo>
                      <a:pt x="23349" y="30133"/>
                      <a:pt x="23641" y="30519"/>
                      <a:pt x="23641" y="31584"/>
                    </a:cubicBezTo>
                    <a:cubicBezTo>
                      <a:pt x="24445" y="31584"/>
                      <a:pt x="25542" y="31245"/>
                      <a:pt x="26053" y="31922"/>
                    </a:cubicBezTo>
                    <a:cubicBezTo>
                      <a:pt x="26894" y="33373"/>
                      <a:pt x="26053" y="34099"/>
                      <a:pt x="25249" y="34099"/>
                    </a:cubicBezTo>
                    <a:cubicBezTo>
                      <a:pt x="23093" y="34437"/>
                      <a:pt x="20901" y="33373"/>
                      <a:pt x="19001" y="34099"/>
                    </a:cubicBezTo>
                    <a:cubicBezTo>
                      <a:pt x="17393" y="34824"/>
                      <a:pt x="18197" y="36227"/>
                      <a:pt x="16552" y="36227"/>
                    </a:cubicBezTo>
                    <a:cubicBezTo>
                      <a:pt x="14689" y="36227"/>
                      <a:pt x="14397" y="38065"/>
                      <a:pt x="15200" y="39854"/>
                    </a:cubicBezTo>
                    <a:cubicBezTo>
                      <a:pt x="16297" y="40193"/>
                      <a:pt x="17393" y="41305"/>
                      <a:pt x="18745" y="41305"/>
                    </a:cubicBezTo>
                    <a:cubicBezTo>
                      <a:pt x="19549" y="41644"/>
                      <a:pt x="20353" y="41305"/>
                      <a:pt x="20645" y="42708"/>
                    </a:cubicBezTo>
                    <a:cubicBezTo>
                      <a:pt x="20645" y="43434"/>
                      <a:pt x="21449" y="45223"/>
                      <a:pt x="20645" y="45949"/>
                    </a:cubicBezTo>
                    <a:cubicBezTo>
                      <a:pt x="19549" y="47013"/>
                      <a:pt x="17941" y="47738"/>
                      <a:pt x="16552" y="47738"/>
                    </a:cubicBezTo>
                    <a:cubicBezTo>
                      <a:pt x="17393" y="50253"/>
                      <a:pt x="19001" y="50640"/>
                      <a:pt x="19805" y="52769"/>
                    </a:cubicBezTo>
                    <a:cubicBezTo>
                      <a:pt x="20353" y="53881"/>
                      <a:pt x="20097" y="54945"/>
                      <a:pt x="20901" y="55671"/>
                    </a:cubicBezTo>
                    <a:cubicBezTo>
                      <a:pt x="21449" y="56348"/>
                      <a:pt x="21997" y="56735"/>
                      <a:pt x="22545" y="57073"/>
                    </a:cubicBezTo>
                    <a:cubicBezTo>
                      <a:pt x="24993" y="58524"/>
                      <a:pt x="26601" y="61039"/>
                      <a:pt x="29305" y="61765"/>
                    </a:cubicBezTo>
                    <a:cubicBezTo>
                      <a:pt x="32046" y="62829"/>
                      <a:pt x="32046" y="67134"/>
                      <a:pt x="28794" y="66795"/>
                    </a:cubicBezTo>
                    <a:cubicBezTo>
                      <a:pt x="27405" y="66408"/>
                      <a:pt x="25542" y="64619"/>
                      <a:pt x="24153" y="66070"/>
                    </a:cubicBezTo>
                    <a:cubicBezTo>
                      <a:pt x="23093" y="66795"/>
                      <a:pt x="23093" y="67859"/>
                      <a:pt x="21705" y="67859"/>
                    </a:cubicBezTo>
                    <a:cubicBezTo>
                      <a:pt x="21997" y="65344"/>
                      <a:pt x="19001" y="64619"/>
                      <a:pt x="18453" y="66795"/>
                    </a:cubicBezTo>
                    <a:cubicBezTo>
                      <a:pt x="18453" y="67859"/>
                      <a:pt x="18453" y="68923"/>
                      <a:pt x="17649" y="69649"/>
                    </a:cubicBezTo>
                    <a:cubicBezTo>
                      <a:pt x="16845" y="70036"/>
                      <a:pt x="15749" y="70036"/>
                      <a:pt x="15493" y="71100"/>
                    </a:cubicBezTo>
                    <a:cubicBezTo>
                      <a:pt x="13593" y="71438"/>
                      <a:pt x="13045" y="73954"/>
                      <a:pt x="12241" y="75743"/>
                    </a:cubicBezTo>
                    <a:cubicBezTo>
                      <a:pt x="11400" y="77581"/>
                      <a:pt x="9500" y="77581"/>
                      <a:pt x="8148" y="78258"/>
                    </a:cubicBezTo>
                    <a:cubicBezTo>
                      <a:pt x="6540" y="79709"/>
                      <a:pt x="5444" y="81160"/>
                      <a:pt x="3544" y="81886"/>
                    </a:cubicBezTo>
                    <a:cubicBezTo>
                      <a:pt x="1900" y="82224"/>
                      <a:pt x="1096" y="84014"/>
                      <a:pt x="548" y="85804"/>
                    </a:cubicBezTo>
                    <a:cubicBezTo>
                      <a:pt x="0" y="88706"/>
                      <a:pt x="0" y="90834"/>
                      <a:pt x="840" y="93349"/>
                    </a:cubicBezTo>
                    <a:cubicBezTo>
                      <a:pt x="1352" y="95525"/>
                      <a:pt x="840" y="98041"/>
                      <a:pt x="2740" y="99830"/>
                    </a:cubicBezTo>
                    <a:cubicBezTo>
                      <a:pt x="4092" y="101281"/>
                      <a:pt x="5188" y="102345"/>
                      <a:pt x="5188" y="105199"/>
                    </a:cubicBezTo>
                    <a:cubicBezTo>
                      <a:pt x="4896" y="107714"/>
                      <a:pt x="3544" y="108440"/>
                      <a:pt x="1900" y="108827"/>
                    </a:cubicBezTo>
                    <a:lnTo>
                      <a:pt x="1900" y="109165"/>
                    </a:lnTo>
                    <a:cubicBezTo>
                      <a:pt x="2996" y="109504"/>
                      <a:pt x="3800" y="109891"/>
                      <a:pt x="4348" y="109891"/>
                    </a:cubicBezTo>
                    <a:cubicBezTo>
                      <a:pt x="6540" y="112019"/>
                      <a:pt x="10341" y="111342"/>
                      <a:pt x="12752" y="111680"/>
                    </a:cubicBezTo>
                    <a:cubicBezTo>
                      <a:pt x="15200" y="111680"/>
                      <a:pt x="16845" y="112406"/>
                      <a:pt x="17101" y="108827"/>
                    </a:cubicBezTo>
                    <a:cubicBezTo>
                      <a:pt x="19001" y="108440"/>
                      <a:pt x="19549" y="110616"/>
                      <a:pt x="20353" y="112744"/>
                    </a:cubicBezTo>
                    <a:cubicBezTo>
                      <a:pt x="21193" y="114921"/>
                      <a:pt x="23349" y="112019"/>
                      <a:pt x="24445" y="111680"/>
                    </a:cubicBezTo>
                    <a:cubicBezTo>
                      <a:pt x="26601" y="110955"/>
                      <a:pt x="26345" y="114534"/>
                      <a:pt x="26345" y="116372"/>
                    </a:cubicBezTo>
                    <a:cubicBezTo>
                      <a:pt x="26601" y="119564"/>
                      <a:pt x="30146" y="119951"/>
                      <a:pt x="32046" y="119951"/>
                    </a:cubicBezTo>
                    <a:cubicBezTo>
                      <a:pt x="32302" y="118887"/>
                      <a:pt x="32302" y="117775"/>
                      <a:pt x="32302" y="116711"/>
                    </a:cubicBezTo>
                    <a:cubicBezTo>
                      <a:pt x="33398" y="116711"/>
                      <a:pt x="34750" y="117097"/>
                      <a:pt x="35298" y="115646"/>
                    </a:cubicBezTo>
                    <a:cubicBezTo>
                      <a:pt x="35846" y="114534"/>
                      <a:pt x="35554" y="113131"/>
                      <a:pt x="37198" y="112744"/>
                    </a:cubicBezTo>
                    <a:cubicBezTo>
                      <a:pt x="39098" y="112406"/>
                      <a:pt x="39098" y="116372"/>
                      <a:pt x="40706" y="117436"/>
                    </a:cubicBezTo>
                    <a:cubicBezTo>
                      <a:pt x="41254" y="117775"/>
                      <a:pt x="42095" y="118162"/>
                      <a:pt x="42606" y="118162"/>
                    </a:cubicBezTo>
                    <a:cubicBezTo>
                      <a:pt x="43447" y="117775"/>
                      <a:pt x="43447" y="116372"/>
                      <a:pt x="44250" y="115985"/>
                    </a:cubicBezTo>
                    <a:cubicBezTo>
                      <a:pt x="45347" y="115646"/>
                      <a:pt x="47758" y="116372"/>
                      <a:pt x="47758" y="113808"/>
                    </a:cubicBezTo>
                    <a:cubicBezTo>
                      <a:pt x="49658" y="112406"/>
                      <a:pt x="51559" y="113131"/>
                      <a:pt x="53751" y="112744"/>
                    </a:cubicBezTo>
                    <a:cubicBezTo>
                      <a:pt x="54299" y="112406"/>
                      <a:pt x="54555" y="111342"/>
                      <a:pt x="54555" y="110616"/>
                    </a:cubicBezTo>
                    <a:cubicBezTo>
                      <a:pt x="54847" y="109891"/>
                      <a:pt x="55103" y="109891"/>
                      <a:pt x="55907" y="109891"/>
                    </a:cubicBezTo>
                    <a:cubicBezTo>
                      <a:pt x="56455" y="109504"/>
                      <a:pt x="57003" y="109504"/>
                      <a:pt x="57003" y="108440"/>
                    </a:cubicBezTo>
                    <a:cubicBezTo>
                      <a:pt x="57259" y="108101"/>
                      <a:pt x="57259" y="107714"/>
                      <a:pt x="57259" y="106989"/>
                    </a:cubicBezTo>
                    <a:cubicBezTo>
                      <a:pt x="57259" y="105925"/>
                      <a:pt x="58099" y="105925"/>
                      <a:pt x="58355" y="105199"/>
                    </a:cubicBezTo>
                    <a:cubicBezTo>
                      <a:pt x="58611" y="104135"/>
                      <a:pt x="57807" y="102684"/>
                      <a:pt x="58903" y="101958"/>
                    </a:cubicBezTo>
                    <a:cubicBezTo>
                      <a:pt x="59451" y="101620"/>
                      <a:pt x="60803" y="101958"/>
                      <a:pt x="61607" y="102345"/>
                    </a:cubicBezTo>
                    <a:cubicBezTo>
                      <a:pt x="61607" y="105199"/>
                      <a:pt x="65408" y="103071"/>
                      <a:pt x="66504" y="102684"/>
                    </a:cubicBezTo>
                    <a:cubicBezTo>
                      <a:pt x="66760" y="103071"/>
                      <a:pt x="66760" y="103071"/>
                      <a:pt x="66760" y="103409"/>
                    </a:cubicBezTo>
                    <a:cubicBezTo>
                      <a:pt x="67052" y="104522"/>
                      <a:pt x="67856" y="104860"/>
                      <a:pt x="68404" y="105586"/>
                    </a:cubicBezTo>
                    <a:cubicBezTo>
                      <a:pt x="69464" y="106989"/>
                      <a:pt x="68660" y="109165"/>
                      <a:pt x="68660" y="110616"/>
                    </a:cubicBezTo>
                    <a:cubicBezTo>
                      <a:pt x="70560" y="111342"/>
                      <a:pt x="72460" y="108101"/>
                      <a:pt x="72460" y="112019"/>
                    </a:cubicBezTo>
                    <a:cubicBezTo>
                      <a:pt x="72752" y="113131"/>
                      <a:pt x="72204" y="114921"/>
                      <a:pt x="72752" y="115985"/>
                    </a:cubicBezTo>
                    <a:cubicBezTo>
                      <a:pt x="73300" y="116711"/>
                      <a:pt x="74908" y="115259"/>
                      <a:pt x="74908" y="117097"/>
                    </a:cubicBezTo>
                    <a:cubicBezTo>
                      <a:pt x="77356" y="117775"/>
                      <a:pt x="76808" y="113808"/>
                      <a:pt x="77356" y="112019"/>
                    </a:cubicBezTo>
                    <a:cubicBezTo>
                      <a:pt x="77612" y="111342"/>
                      <a:pt x="78160" y="111342"/>
                      <a:pt x="78708" y="110955"/>
                    </a:cubicBezTo>
                    <a:cubicBezTo>
                      <a:pt x="78964" y="110229"/>
                      <a:pt x="78708" y="109504"/>
                      <a:pt x="79257" y="109165"/>
                    </a:cubicBezTo>
                    <a:cubicBezTo>
                      <a:pt x="80353" y="108101"/>
                      <a:pt x="80864" y="110229"/>
                      <a:pt x="80864" y="111342"/>
                    </a:cubicBezTo>
                    <a:cubicBezTo>
                      <a:pt x="81961" y="111680"/>
                      <a:pt x="83861" y="110229"/>
                      <a:pt x="83861" y="108440"/>
                    </a:cubicBezTo>
                    <a:cubicBezTo>
                      <a:pt x="85213" y="108440"/>
                      <a:pt x="85761" y="111680"/>
                      <a:pt x="87405" y="110616"/>
                    </a:cubicBezTo>
                    <a:cubicBezTo>
                      <a:pt x="87661" y="109504"/>
                      <a:pt x="86857" y="108440"/>
                      <a:pt x="87917" y="107714"/>
                    </a:cubicBezTo>
                    <a:cubicBezTo>
                      <a:pt x="88465" y="107376"/>
                      <a:pt x="89561" y="108101"/>
                      <a:pt x="89817" y="107376"/>
                    </a:cubicBezTo>
                    <a:cubicBezTo>
                      <a:pt x="90365" y="105925"/>
                      <a:pt x="90365" y="103409"/>
                      <a:pt x="90365" y="101958"/>
                    </a:cubicBezTo>
                    <a:cubicBezTo>
                      <a:pt x="90365" y="100169"/>
                      <a:pt x="91753" y="100556"/>
                      <a:pt x="92009" y="99105"/>
                    </a:cubicBezTo>
                    <a:cubicBezTo>
                      <a:pt x="92813" y="96590"/>
                      <a:pt x="90657" y="92285"/>
                      <a:pt x="93909" y="91946"/>
                    </a:cubicBezTo>
                    <a:cubicBezTo>
                      <a:pt x="95517" y="91559"/>
                      <a:pt x="95809" y="87980"/>
                      <a:pt x="96358" y="86191"/>
                    </a:cubicBezTo>
                    <a:cubicBezTo>
                      <a:pt x="97710" y="86191"/>
                      <a:pt x="99062" y="86191"/>
                      <a:pt x="100414" y="86191"/>
                    </a:cubicBezTo>
                    <a:cubicBezTo>
                      <a:pt x="100706" y="85465"/>
                      <a:pt x="100158" y="84014"/>
                      <a:pt x="101218" y="84014"/>
                    </a:cubicBezTo>
                    <a:cubicBezTo>
                      <a:pt x="101218" y="84014"/>
                      <a:pt x="101218" y="81886"/>
                      <a:pt x="101510" y="81886"/>
                    </a:cubicBezTo>
                    <a:cubicBezTo>
                      <a:pt x="103118" y="81499"/>
                      <a:pt x="104762" y="82224"/>
                      <a:pt x="106114" y="83675"/>
                    </a:cubicBezTo>
                    <a:cubicBezTo>
                      <a:pt x="106370" y="84014"/>
                      <a:pt x="107722" y="84401"/>
                      <a:pt x="108818" y="84740"/>
                    </a:cubicBezTo>
                    <a:cubicBezTo>
                      <a:pt x="109110" y="83675"/>
                      <a:pt x="110462" y="82950"/>
                      <a:pt x="111010" y="81886"/>
                    </a:cubicBezTo>
                    <a:cubicBezTo>
                      <a:pt x="109914" y="81160"/>
                      <a:pt x="108014" y="76130"/>
                      <a:pt x="108270" y="74679"/>
                    </a:cubicBezTo>
                    <a:cubicBezTo>
                      <a:pt x="109110" y="74679"/>
                      <a:pt x="109914" y="74679"/>
                      <a:pt x="110718" y="74679"/>
                    </a:cubicBezTo>
                    <a:cubicBezTo>
                      <a:pt x="110718" y="73228"/>
                      <a:pt x="111010" y="71438"/>
                      <a:pt x="112362" y="71100"/>
                    </a:cubicBezTo>
                    <a:cubicBezTo>
                      <a:pt x="113459" y="71100"/>
                      <a:pt x="113970" y="72889"/>
                      <a:pt x="115066" y="72551"/>
                    </a:cubicBezTo>
                    <a:cubicBezTo>
                      <a:pt x="114811" y="68585"/>
                      <a:pt x="114811" y="63555"/>
                      <a:pt x="111010" y="63168"/>
                    </a:cubicBezTo>
                    <a:cubicBezTo>
                      <a:pt x="110718" y="61378"/>
                      <a:pt x="109110" y="61378"/>
                      <a:pt x="108562" y="59975"/>
                    </a:cubicBezTo>
                    <a:cubicBezTo>
                      <a:pt x="108014" y="57799"/>
                      <a:pt x="109658" y="55284"/>
                      <a:pt x="109658" y="53155"/>
                    </a:cubicBezTo>
                    <a:cubicBezTo>
                      <a:pt x="110462" y="53494"/>
                      <a:pt x="111266" y="53494"/>
                      <a:pt x="112070" y="53494"/>
                    </a:cubicBezTo>
                    <a:cubicBezTo>
                      <a:pt x="112070" y="52430"/>
                      <a:pt x="112362" y="51318"/>
                      <a:pt x="112911" y="50640"/>
                    </a:cubicBezTo>
                    <a:cubicBezTo>
                      <a:pt x="113166" y="49915"/>
                      <a:pt x="114518" y="49915"/>
                      <a:pt x="114811" y="49189"/>
                    </a:cubicBezTo>
                    <a:cubicBezTo>
                      <a:pt x="115322" y="48125"/>
                      <a:pt x="115322" y="47013"/>
                      <a:pt x="116419" y="46287"/>
                    </a:cubicBezTo>
                    <a:cubicBezTo>
                      <a:pt x="116967" y="45949"/>
                      <a:pt x="117771" y="45610"/>
                      <a:pt x="118319" y="44885"/>
                    </a:cubicBezTo>
                    <a:cubicBezTo>
                      <a:pt x="119963" y="42370"/>
                      <a:pt x="117771" y="39467"/>
                      <a:pt x="118063" y="36614"/>
                    </a:cubicBezTo>
                    <a:cubicBezTo>
                      <a:pt x="118063" y="35163"/>
                      <a:pt x="118611" y="33035"/>
                      <a:pt x="117222" y="32309"/>
                    </a:cubicBezTo>
                    <a:lnTo>
                      <a:pt x="117222" y="32309"/>
                    </a:lnTo>
                    <a:cubicBezTo>
                      <a:pt x="116967" y="33760"/>
                      <a:pt x="116711" y="34099"/>
                      <a:pt x="114811" y="34099"/>
                    </a:cubicBezTo>
                    <a:cubicBezTo>
                      <a:pt x="115066" y="33760"/>
                      <a:pt x="114811" y="33035"/>
                      <a:pt x="114811" y="33035"/>
                    </a:cubicBezTo>
                    <a:cubicBezTo>
                      <a:pt x="114263" y="33760"/>
                      <a:pt x="114263" y="35163"/>
                      <a:pt x="113970" y="36227"/>
                    </a:cubicBezTo>
                    <a:cubicBezTo>
                      <a:pt x="113970" y="37339"/>
                      <a:pt x="113459" y="38790"/>
                      <a:pt x="113166" y="39854"/>
                    </a:cubicBezTo>
                    <a:cubicBezTo>
                      <a:pt x="112362" y="40193"/>
                      <a:pt x="110718" y="36227"/>
                      <a:pt x="109658" y="35888"/>
                    </a:cubicBezTo>
                    <a:cubicBezTo>
                      <a:pt x="109658" y="36227"/>
                      <a:pt x="109366" y="36614"/>
                      <a:pt x="109366" y="36952"/>
                    </a:cubicBezTo>
                    <a:cubicBezTo>
                      <a:pt x="109366" y="36952"/>
                      <a:pt x="105018" y="38065"/>
                      <a:pt x="104762" y="38065"/>
                    </a:cubicBezTo>
                    <a:cubicBezTo>
                      <a:pt x="104214" y="38403"/>
                      <a:pt x="103958" y="38790"/>
                      <a:pt x="103410" y="38790"/>
                    </a:cubicBezTo>
                    <a:cubicBezTo>
                      <a:pt x="101766" y="39467"/>
                      <a:pt x="100414" y="37678"/>
                      <a:pt x="98769" y="38065"/>
                    </a:cubicBezTo>
                    <a:cubicBezTo>
                      <a:pt x="97417" y="38403"/>
                      <a:pt x="98258" y="40580"/>
                      <a:pt x="97161" y="41305"/>
                    </a:cubicBezTo>
                    <a:cubicBezTo>
                      <a:pt x="96358" y="41644"/>
                      <a:pt x="95517" y="39467"/>
                      <a:pt x="94457" y="39854"/>
                    </a:cubicBezTo>
                    <a:cubicBezTo>
                      <a:pt x="94457" y="39467"/>
                      <a:pt x="94165" y="39129"/>
                      <a:pt x="94165" y="38790"/>
                    </a:cubicBezTo>
                    <a:cubicBezTo>
                      <a:pt x="93617" y="38403"/>
                      <a:pt x="92557" y="38790"/>
                      <a:pt x="91753" y="38403"/>
                    </a:cubicBezTo>
                    <a:cubicBezTo>
                      <a:pt x="91753" y="36614"/>
                      <a:pt x="91461" y="34099"/>
                      <a:pt x="90913" y="32309"/>
                    </a:cubicBezTo>
                    <a:cubicBezTo>
                      <a:pt x="90109" y="32648"/>
                      <a:pt x="90109" y="33760"/>
                      <a:pt x="89561" y="34437"/>
                    </a:cubicBezTo>
                    <a:cubicBezTo>
                      <a:pt x="89013" y="34824"/>
                      <a:pt x="88757" y="34437"/>
                      <a:pt x="88465" y="34437"/>
                    </a:cubicBezTo>
                    <a:cubicBezTo>
                      <a:pt x="87917" y="34824"/>
                      <a:pt x="87917" y="35163"/>
                      <a:pt x="87661" y="35550"/>
                    </a:cubicBezTo>
                    <a:cubicBezTo>
                      <a:pt x="86309" y="37339"/>
                      <a:pt x="85505" y="38403"/>
                      <a:pt x="83313" y="37678"/>
                    </a:cubicBezTo>
                    <a:cubicBezTo>
                      <a:pt x="83313" y="38403"/>
                      <a:pt x="83057" y="38403"/>
                      <a:pt x="82764" y="38790"/>
                    </a:cubicBezTo>
                    <a:cubicBezTo>
                      <a:pt x="82253" y="38790"/>
                      <a:pt x="81412" y="36952"/>
                      <a:pt x="80864" y="36614"/>
                    </a:cubicBezTo>
                    <a:cubicBezTo>
                      <a:pt x="80060" y="35550"/>
                      <a:pt x="78964" y="35163"/>
                      <a:pt x="78160" y="34437"/>
                    </a:cubicBezTo>
                    <a:cubicBezTo>
                      <a:pt x="77612" y="34437"/>
                      <a:pt x="77612" y="34099"/>
                      <a:pt x="76808" y="33760"/>
                    </a:cubicBezTo>
                    <a:cubicBezTo>
                      <a:pt x="76260" y="33373"/>
                      <a:pt x="75712" y="33373"/>
                      <a:pt x="75164" y="33373"/>
                    </a:cubicBezTo>
                    <a:cubicBezTo>
                      <a:pt x="74360" y="33035"/>
                      <a:pt x="72460" y="31245"/>
                      <a:pt x="72204" y="32309"/>
                    </a:cubicBezTo>
                    <a:cubicBezTo>
                      <a:pt x="70852" y="33035"/>
                      <a:pt x="69756" y="32648"/>
                      <a:pt x="68660" y="31922"/>
                    </a:cubicBezTo>
                    <a:cubicBezTo>
                      <a:pt x="67856" y="31245"/>
                      <a:pt x="67308" y="30519"/>
                      <a:pt x="66211" y="30519"/>
                    </a:cubicBezTo>
                    <a:cubicBezTo>
                      <a:pt x="65408" y="30519"/>
                      <a:pt x="65408" y="30858"/>
                      <a:pt x="64859" y="31584"/>
                    </a:cubicBezTo>
                    <a:cubicBezTo>
                      <a:pt x="64311" y="31922"/>
                      <a:pt x="64056" y="32309"/>
                      <a:pt x="63507" y="32648"/>
                    </a:cubicBezTo>
                    <a:cubicBezTo>
                      <a:pt x="63252" y="33035"/>
                      <a:pt x="62155" y="34099"/>
                      <a:pt x="61900" y="34099"/>
                    </a:cubicBezTo>
                    <a:cubicBezTo>
                      <a:pt x="61352" y="34099"/>
                      <a:pt x="61059" y="32648"/>
                      <a:pt x="60511" y="32309"/>
                    </a:cubicBezTo>
                    <a:cubicBezTo>
                      <a:pt x="60000" y="31922"/>
                      <a:pt x="59159" y="31584"/>
                      <a:pt x="58611" y="31584"/>
                    </a:cubicBezTo>
                    <a:cubicBezTo>
                      <a:pt x="58355" y="28730"/>
                      <a:pt x="58611" y="26215"/>
                      <a:pt x="58611" y="23313"/>
                    </a:cubicBezTo>
                    <a:cubicBezTo>
                      <a:pt x="57551" y="23313"/>
                      <a:pt x="56199" y="22974"/>
                      <a:pt x="55103" y="23700"/>
                    </a:cubicBezTo>
                    <a:cubicBezTo>
                      <a:pt x="54555" y="24038"/>
                      <a:pt x="52399" y="25828"/>
                      <a:pt x="52107" y="26553"/>
                    </a:cubicBezTo>
                    <a:cubicBezTo>
                      <a:pt x="51047" y="27279"/>
                      <a:pt x="51303" y="28004"/>
                      <a:pt x="49658" y="28004"/>
                    </a:cubicBezTo>
                    <a:cubicBezTo>
                      <a:pt x="48855" y="28004"/>
                      <a:pt x="47758" y="28004"/>
                      <a:pt x="46954" y="26940"/>
                    </a:cubicBezTo>
                    <a:cubicBezTo>
                      <a:pt x="46406" y="25828"/>
                      <a:pt x="46954" y="24377"/>
                      <a:pt x="45858" y="23700"/>
                    </a:cubicBezTo>
                    <a:cubicBezTo>
                      <a:pt x="45347" y="23313"/>
                      <a:pt x="43702" y="23700"/>
                      <a:pt x="43154" y="23700"/>
                    </a:cubicBezTo>
                    <a:cubicBezTo>
                      <a:pt x="42606" y="21185"/>
                      <a:pt x="41254" y="20459"/>
                      <a:pt x="39902" y="19395"/>
                    </a:cubicBezTo>
                    <a:cubicBezTo>
                      <a:pt x="38258" y="18282"/>
                      <a:pt x="36394" y="19395"/>
                      <a:pt x="34494" y="18669"/>
                    </a:cubicBezTo>
                    <a:cubicBezTo>
                      <a:pt x="32046" y="17944"/>
                      <a:pt x="32850" y="15767"/>
                      <a:pt x="33654" y="13639"/>
                    </a:cubicBezTo>
                    <a:cubicBezTo>
                      <a:pt x="33946" y="12527"/>
                      <a:pt x="33946" y="11463"/>
                      <a:pt x="33946" y="10399"/>
                    </a:cubicBezTo>
                    <a:cubicBezTo>
                      <a:pt x="33654" y="8948"/>
                      <a:pt x="33398" y="7883"/>
                      <a:pt x="33142" y="6432"/>
                    </a:cubicBezTo>
                    <a:cubicBezTo>
                      <a:pt x="30657" y="5707"/>
                      <a:pt x="26601" y="7158"/>
                      <a:pt x="24701" y="3917"/>
                    </a:cubicBezTo>
                    <a:cubicBezTo>
                      <a:pt x="24445" y="3579"/>
                      <a:pt x="24445" y="2515"/>
                      <a:pt x="23897" y="1789"/>
                    </a:cubicBezTo>
                    <a:cubicBezTo>
                      <a:pt x="23641" y="1402"/>
                      <a:pt x="22801" y="1789"/>
                      <a:pt x="21997" y="1402"/>
                    </a:cubicBezTo>
                    <a:cubicBezTo>
                      <a:pt x="21193" y="1064"/>
                      <a:pt x="21193" y="0"/>
                      <a:pt x="20097" y="338"/>
                    </a:cubicBezTo>
                    <a:cubicBezTo>
                      <a:pt x="19549" y="1789"/>
                      <a:pt x="20097" y="2128"/>
                      <a:pt x="18745" y="2515"/>
                    </a:cubicBezTo>
                    <a:cubicBezTo>
                      <a:pt x="17101" y="2515"/>
                      <a:pt x="16041" y="2515"/>
                      <a:pt x="14689" y="3579"/>
                    </a:cubicBezTo>
                    <a:cubicBezTo>
                      <a:pt x="14141" y="3579"/>
                      <a:pt x="13593" y="4304"/>
                      <a:pt x="13045" y="4643"/>
                    </a:cubicBezTo>
                    <a:cubicBezTo>
                      <a:pt x="12752" y="4643"/>
                      <a:pt x="12496" y="4643"/>
                      <a:pt x="11948" y="4643"/>
                    </a:cubicBezTo>
                    <a:cubicBezTo>
                      <a:pt x="12241" y="6819"/>
                      <a:pt x="12752" y="9334"/>
                      <a:pt x="14141" y="933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2" name="Shape 2599">
                <a:extLst>
                  <a:ext uri="{FF2B5EF4-FFF2-40B4-BE49-F238E27FC236}">
                    <a16:creationId xmlns:a16="http://schemas.microsoft.com/office/drawing/2014/main" id="{8CF7CEE8-5325-D17D-49A5-B81945B8661A}"/>
                  </a:ext>
                </a:extLst>
              </p:cNvPr>
              <p:cNvSpPr/>
              <p:nvPr/>
            </p:nvSpPr>
            <p:spPr>
              <a:xfrm>
                <a:off x="6936571" y="2110279"/>
                <a:ext cx="442355" cy="487724"/>
              </a:xfrm>
              <a:custGeom>
                <a:avLst/>
                <a:gdLst/>
                <a:ahLst/>
                <a:cxnLst/>
                <a:rect l="0" t="0" r="0" b="0"/>
                <a:pathLst>
                  <a:path w="120000" h="120000" extrusionOk="0">
                    <a:moveTo>
                      <a:pt x="3110" y="96585"/>
                    </a:moveTo>
                    <a:lnTo>
                      <a:pt x="3110" y="96585"/>
                    </a:lnTo>
                    <a:cubicBezTo>
                      <a:pt x="3110" y="98211"/>
                      <a:pt x="6699" y="97831"/>
                      <a:pt x="8015" y="97831"/>
                    </a:cubicBezTo>
                    <a:cubicBezTo>
                      <a:pt x="10707" y="97831"/>
                      <a:pt x="12442" y="98211"/>
                      <a:pt x="15134" y="99024"/>
                    </a:cubicBezTo>
                    <a:cubicBezTo>
                      <a:pt x="17347" y="99837"/>
                      <a:pt x="19980" y="99403"/>
                      <a:pt x="22671" y="99837"/>
                    </a:cubicBezTo>
                    <a:cubicBezTo>
                      <a:pt x="22671" y="98590"/>
                      <a:pt x="22671" y="97398"/>
                      <a:pt x="22671" y="97018"/>
                    </a:cubicBezTo>
                    <a:cubicBezTo>
                      <a:pt x="22671" y="97398"/>
                      <a:pt x="22671" y="98590"/>
                      <a:pt x="22671" y="99837"/>
                    </a:cubicBezTo>
                    <a:cubicBezTo>
                      <a:pt x="22671" y="99837"/>
                      <a:pt x="23090" y="99837"/>
                      <a:pt x="23569" y="99837"/>
                    </a:cubicBezTo>
                    <a:cubicBezTo>
                      <a:pt x="26201" y="100216"/>
                      <a:pt x="28474" y="103035"/>
                      <a:pt x="31525" y="101409"/>
                    </a:cubicBezTo>
                    <a:cubicBezTo>
                      <a:pt x="31525" y="100650"/>
                      <a:pt x="32422" y="100650"/>
                      <a:pt x="32901" y="99837"/>
                    </a:cubicBezTo>
                    <a:cubicBezTo>
                      <a:pt x="36011" y="99837"/>
                      <a:pt x="41335" y="99837"/>
                      <a:pt x="43549" y="102655"/>
                    </a:cubicBezTo>
                    <a:cubicBezTo>
                      <a:pt x="46660" y="107479"/>
                      <a:pt x="46660" y="101842"/>
                      <a:pt x="48873" y="103848"/>
                    </a:cubicBezTo>
                    <a:cubicBezTo>
                      <a:pt x="48873" y="104227"/>
                      <a:pt x="47976" y="111111"/>
                      <a:pt x="50667" y="108672"/>
                    </a:cubicBezTo>
                    <a:cubicBezTo>
                      <a:pt x="51086" y="108292"/>
                      <a:pt x="50667" y="107479"/>
                      <a:pt x="51565" y="107479"/>
                    </a:cubicBezTo>
                    <a:cubicBezTo>
                      <a:pt x="52881" y="107479"/>
                      <a:pt x="52402" y="109051"/>
                      <a:pt x="52402" y="109485"/>
                    </a:cubicBezTo>
                    <a:cubicBezTo>
                      <a:pt x="52402" y="111490"/>
                      <a:pt x="49770" y="112682"/>
                      <a:pt x="49292" y="114688"/>
                    </a:cubicBezTo>
                    <a:cubicBezTo>
                      <a:pt x="49292" y="115121"/>
                      <a:pt x="51086" y="115934"/>
                      <a:pt x="51565" y="116314"/>
                    </a:cubicBezTo>
                    <a:cubicBezTo>
                      <a:pt x="52402" y="117127"/>
                      <a:pt x="52402" y="118319"/>
                      <a:pt x="52881" y="119512"/>
                    </a:cubicBezTo>
                    <a:cubicBezTo>
                      <a:pt x="55094" y="119945"/>
                      <a:pt x="55573" y="119132"/>
                      <a:pt x="55573" y="117127"/>
                    </a:cubicBezTo>
                    <a:cubicBezTo>
                      <a:pt x="55573" y="115121"/>
                      <a:pt x="58683" y="113929"/>
                      <a:pt x="59521" y="112682"/>
                    </a:cubicBezTo>
                    <a:cubicBezTo>
                      <a:pt x="60897" y="110677"/>
                      <a:pt x="61734" y="108672"/>
                      <a:pt x="64426" y="109485"/>
                    </a:cubicBezTo>
                    <a:cubicBezTo>
                      <a:pt x="66640" y="110677"/>
                      <a:pt x="68853" y="111111"/>
                      <a:pt x="71545" y="111111"/>
                    </a:cubicBezTo>
                    <a:cubicBezTo>
                      <a:pt x="71066" y="107859"/>
                      <a:pt x="79501" y="108292"/>
                      <a:pt x="79501" y="112303"/>
                    </a:cubicBezTo>
                    <a:cubicBezTo>
                      <a:pt x="81296" y="112303"/>
                      <a:pt x="82612" y="112303"/>
                      <a:pt x="83988" y="112682"/>
                    </a:cubicBezTo>
                    <a:cubicBezTo>
                      <a:pt x="86201" y="113116"/>
                      <a:pt x="84885" y="112303"/>
                      <a:pt x="86620" y="111490"/>
                    </a:cubicBezTo>
                    <a:cubicBezTo>
                      <a:pt x="86620" y="111111"/>
                      <a:pt x="87098" y="110677"/>
                      <a:pt x="87098" y="110298"/>
                    </a:cubicBezTo>
                    <a:cubicBezTo>
                      <a:pt x="87517" y="110677"/>
                      <a:pt x="87996" y="110677"/>
                      <a:pt x="87996" y="111111"/>
                    </a:cubicBezTo>
                    <a:cubicBezTo>
                      <a:pt x="88893" y="110677"/>
                      <a:pt x="88414" y="109864"/>
                      <a:pt x="89312" y="109485"/>
                    </a:cubicBezTo>
                    <a:cubicBezTo>
                      <a:pt x="89730" y="109051"/>
                      <a:pt x="91106" y="109485"/>
                      <a:pt x="91525" y="109051"/>
                    </a:cubicBezTo>
                    <a:cubicBezTo>
                      <a:pt x="91944" y="108292"/>
                      <a:pt x="92841" y="107859"/>
                      <a:pt x="92841" y="107046"/>
                    </a:cubicBezTo>
                    <a:cubicBezTo>
                      <a:pt x="90628" y="107479"/>
                      <a:pt x="91106" y="104227"/>
                      <a:pt x="91106" y="103035"/>
                    </a:cubicBezTo>
                    <a:cubicBezTo>
                      <a:pt x="91525" y="102222"/>
                      <a:pt x="91944" y="101409"/>
                      <a:pt x="91944" y="100650"/>
                    </a:cubicBezTo>
                    <a:cubicBezTo>
                      <a:pt x="92841" y="99024"/>
                      <a:pt x="92422" y="97018"/>
                      <a:pt x="92841" y="95392"/>
                    </a:cubicBezTo>
                    <a:cubicBezTo>
                      <a:pt x="94217" y="95772"/>
                      <a:pt x="99062" y="98211"/>
                      <a:pt x="99541" y="96205"/>
                    </a:cubicBezTo>
                    <a:cubicBezTo>
                      <a:pt x="99541" y="93766"/>
                      <a:pt x="101754" y="93387"/>
                      <a:pt x="102173" y="95772"/>
                    </a:cubicBezTo>
                    <a:cubicBezTo>
                      <a:pt x="102652" y="96585"/>
                      <a:pt x="102652" y="97831"/>
                      <a:pt x="103070" y="98590"/>
                    </a:cubicBezTo>
                    <a:cubicBezTo>
                      <a:pt x="104386" y="100216"/>
                      <a:pt x="105284" y="98211"/>
                      <a:pt x="105762" y="97831"/>
                    </a:cubicBezTo>
                    <a:cubicBezTo>
                      <a:pt x="107497" y="96585"/>
                      <a:pt x="108394" y="97018"/>
                      <a:pt x="108394" y="95013"/>
                    </a:cubicBezTo>
                    <a:cubicBezTo>
                      <a:pt x="108394" y="93387"/>
                      <a:pt x="107497" y="92953"/>
                      <a:pt x="105762" y="92953"/>
                    </a:cubicBezTo>
                    <a:cubicBezTo>
                      <a:pt x="105762" y="92574"/>
                      <a:pt x="105762" y="92140"/>
                      <a:pt x="105762" y="92140"/>
                    </a:cubicBezTo>
                    <a:cubicBezTo>
                      <a:pt x="107078" y="92140"/>
                      <a:pt x="107497" y="90948"/>
                      <a:pt x="108394" y="90569"/>
                    </a:cubicBezTo>
                    <a:cubicBezTo>
                      <a:pt x="109292" y="89756"/>
                      <a:pt x="110608" y="89756"/>
                      <a:pt x="111984" y="89756"/>
                    </a:cubicBezTo>
                    <a:cubicBezTo>
                      <a:pt x="111984" y="88563"/>
                      <a:pt x="112402" y="87750"/>
                      <a:pt x="111984" y="86558"/>
                    </a:cubicBezTo>
                    <a:cubicBezTo>
                      <a:pt x="110608" y="86558"/>
                      <a:pt x="110608" y="85745"/>
                      <a:pt x="111086" y="84552"/>
                    </a:cubicBezTo>
                    <a:cubicBezTo>
                      <a:pt x="111505" y="83739"/>
                      <a:pt x="112821" y="83739"/>
                      <a:pt x="113718" y="84119"/>
                    </a:cubicBezTo>
                    <a:cubicBezTo>
                      <a:pt x="113718" y="84932"/>
                      <a:pt x="115034" y="85311"/>
                      <a:pt x="115932" y="85311"/>
                    </a:cubicBezTo>
                    <a:cubicBezTo>
                      <a:pt x="117308" y="85745"/>
                      <a:pt x="117308" y="87317"/>
                      <a:pt x="118205" y="88563"/>
                    </a:cubicBezTo>
                    <a:cubicBezTo>
                      <a:pt x="119521" y="88563"/>
                      <a:pt x="119102" y="82926"/>
                      <a:pt x="119102" y="82113"/>
                    </a:cubicBezTo>
                    <a:cubicBezTo>
                      <a:pt x="119102" y="80487"/>
                      <a:pt x="119940" y="78861"/>
                      <a:pt x="118624" y="77669"/>
                    </a:cubicBezTo>
                    <a:cubicBezTo>
                      <a:pt x="116829" y="76856"/>
                      <a:pt x="115932" y="75284"/>
                      <a:pt x="115034" y="73279"/>
                    </a:cubicBezTo>
                    <a:cubicBezTo>
                      <a:pt x="115034" y="73658"/>
                      <a:pt x="115034" y="73658"/>
                      <a:pt x="114616" y="73658"/>
                    </a:cubicBezTo>
                    <a:cubicBezTo>
                      <a:pt x="114616" y="73658"/>
                      <a:pt x="114616" y="74037"/>
                      <a:pt x="114616" y="73658"/>
                    </a:cubicBezTo>
                    <a:cubicBezTo>
                      <a:pt x="114616" y="74037"/>
                      <a:pt x="114616" y="73658"/>
                      <a:pt x="114616" y="73658"/>
                    </a:cubicBezTo>
                    <a:cubicBezTo>
                      <a:pt x="114197" y="74037"/>
                      <a:pt x="113718" y="74037"/>
                      <a:pt x="113718" y="73658"/>
                    </a:cubicBezTo>
                    <a:lnTo>
                      <a:pt x="112402" y="72032"/>
                    </a:lnTo>
                    <a:cubicBezTo>
                      <a:pt x="111984" y="71653"/>
                      <a:pt x="112402" y="71219"/>
                      <a:pt x="112402" y="70460"/>
                    </a:cubicBezTo>
                    <a:cubicBezTo>
                      <a:pt x="111984" y="70027"/>
                      <a:pt x="111086" y="70027"/>
                      <a:pt x="111505" y="69214"/>
                    </a:cubicBezTo>
                    <a:cubicBezTo>
                      <a:pt x="111984" y="68455"/>
                      <a:pt x="114197" y="63577"/>
                      <a:pt x="115513" y="63577"/>
                    </a:cubicBezTo>
                    <a:cubicBezTo>
                      <a:pt x="115513" y="63577"/>
                      <a:pt x="116410" y="64010"/>
                      <a:pt x="116829" y="64390"/>
                    </a:cubicBezTo>
                    <a:cubicBezTo>
                      <a:pt x="116829" y="64390"/>
                      <a:pt x="116410" y="64010"/>
                      <a:pt x="116410" y="63577"/>
                    </a:cubicBezTo>
                    <a:cubicBezTo>
                      <a:pt x="113300" y="61571"/>
                      <a:pt x="109710" y="62384"/>
                      <a:pt x="107497" y="59186"/>
                    </a:cubicBezTo>
                    <a:cubicBezTo>
                      <a:pt x="106660" y="57940"/>
                      <a:pt x="107078" y="57181"/>
                      <a:pt x="107976" y="55555"/>
                    </a:cubicBezTo>
                    <a:cubicBezTo>
                      <a:pt x="108394" y="54742"/>
                      <a:pt x="107497" y="52303"/>
                      <a:pt x="107976" y="51111"/>
                    </a:cubicBezTo>
                    <a:cubicBezTo>
                      <a:pt x="107497" y="51111"/>
                      <a:pt x="107078" y="51111"/>
                      <a:pt x="107078" y="51111"/>
                    </a:cubicBezTo>
                    <a:cubicBezTo>
                      <a:pt x="107078" y="48292"/>
                      <a:pt x="105762" y="49485"/>
                      <a:pt x="103549" y="49105"/>
                    </a:cubicBezTo>
                    <a:cubicBezTo>
                      <a:pt x="101754" y="48672"/>
                      <a:pt x="100857" y="45907"/>
                      <a:pt x="99960" y="44281"/>
                    </a:cubicBezTo>
                    <a:cubicBezTo>
                      <a:pt x="98644" y="42276"/>
                      <a:pt x="97746" y="42655"/>
                      <a:pt x="97268" y="44661"/>
                    </a:cubicBezTo>
                    <a:cubicBezTo>
                      <a:pt x="96430" y="47479"/>
                      <a:pt x="93320" y="46666"/>
                      <a:pt x="91106" y="46287"/>
                    </a:cubicBezTo>
                    <a:cubicBezTo>
                      <a:pt x="91106" y="44281"/>
                      <a:pt x="91525" y="42276"/>
                      <a:pt x="90628" y="40271"/>
                    </a:cubicBezTo>
                    <a:cubicBezTo>
                      <a:pt x="90209" y="38644"/>
                      <a:pt x="88893" y="37018"/>
                      <a:pt x="87517" y="35826"/>
                    </a:cubicBezTo>
                    <a:cubicBezTo>
                      <a:pt x="86620" y="34634"/>
                      <a:pt x="79501" y="26558"/>
                      <a:pt x="85304" y="27750"/>
                    </a:cubicBezTo>
                    <a:cubicBezTo>
                      <a:pt x="85722" y="26558"/>
                      <a:pt x="82193" y="22113"/>
                      <a:pt x="81296" y="21355"/>
                    </a:cubicBezTo>
                    <a:cubicBezTo>
                      <a:pt x="79980" y="19728"/>
                      <a:pt x="77288" y="19295"/>
                      <a:pt x="75553" y="18536"/>
                    </a:cubicBezTo>
                    <a:cubicBezTo>
                      <a:pt x="74177" y="17723"/>
                      <a:pt x="71964" y="18536"/>
                      <a:pt x="70648" y="17289"/>
                    </a:cubicBezTo>
                    <a:cubicBezTo>
                      <a:pt x="71066" y="16476"/>
                      <a:pt x="72442" y="16910"/>
                      <a:pt x="73339" y="16476"/>
                    </a:cubicBezTo>
                    <a:cubicBezTo>
                      <a:pt x="74656" y="15718"/>
                      <a:pt x="73758" y="14092"/>
                      <a:pt x="73758" y="12899"/>
                    </a:cubicBezTo>
                    <a:cubicBezTo>
                      <a:pt x="73339" y="10081"/>
                      <a:pt x="76450" y="10894"/>
                      <a:pt x="78664" y="10894"/>
                    </a:cubicBezTo>
                    <a:cubicBezTo>
                      <a:pt x="78185" y="10894"/>
                      <a:pt x="79980" y="7642"/>
                      <a:pt x="79980" y="7642"/>
                    </a:cubicBezTo>
                    <a:cubicBezTo>
                      <a:pt x="80877" y="6449"/>
                      <a:pt x="82612" y="6016"/>
                      <a:pt x="84406" y="6016"/>
                    </a:cubicBezTo>
                    <a:cubicBezTo>
                      <a:pt x="84406" y="4444"/>
                      <a:pt x="82612" y="3197"/>
                      <a:pt x="81774" y="2005"/>
                    </a:cubicBezTo>
                    <a:cubicBezTo>
                      <a:pt x="81774" y="2005"/>
                      <a:pt x="81296" y="1192"/>
                      <a:pt x="80877" y="379"/>
                    </a:cubicBezTo>
                    <a:cubicBezTo>
                      <a:pt x="80398" y="379"/>
                      <a:pt x="79980" y="0"/>
                      <a:pt x="79501" y="1626"/>
                    </a:cubicBezTo>
                    <a:cubicBezTo>
                      <a:pt x="79082" y="2818"/>
                      <a:pt x="79082" y="3197"/>
                      <a:pt x="77288" y="3631"/>
                    </a:cubicBezTo>
                    <a:cubicBezTo>
                      <a:pt x="75972" y="3631"/>
                      <a:pt x="74656" y="3197"/>
                      <a:pt x="73339" y="3631"/>
                    </a:cubicBezTo>
                    <a:cubicBezTo>
                      <a:pt x="73339" y="4823"/>
                      <a:pt x="71066" y="4444"/>
                      <a:pt x="71066" y="6449"/>
                    </a:cubicBezTo>
                    <a:cubicBezTo>
                      <a:pt x="69332" y="6449"/>
                      <a:pt x="68434" y="6016"/>
                      <a:pt x="66640" y="5203"/>
                    </a:cubicBezTo>
                    <a:lnTo>
                      <a:pt x="66221" y="5203"/>
                    </a:lnTo>
                    <a:cubicBezTo>
                      <a:pt x="66221" y="6829"/>
                      <a:pt x="65324" y="8455"/>
                      <a:pt x="65324" y="9647"/>
                    </a:cubicBezTo>
                    <a:cubicBezTo>
                      <a:pt x="65324" y="10894"/>
                      <a:pt x="64845" y="11273"/>
                      <a:pt x="64007" y="12086"/>
                    </a:cubicBezTo>
                    <a:cubicBezTo>
                      <a:pt x="63110" y="12899"/>
                      <a:pt x="62213" y="12899"/>
                      <a:pt x="61734" y="14092"/>
                    </a:cubicBezTo>
                    <a:cubicBezTo>
                      <a:pt x="58683" y="14092"/>
                      <a:pt x="55992" y="14092"/>
                      <a:pt x="52881" y="14092"/>
                    </a:cubicBezTo>
                    <a:cubicBezTo>
                      <a:pt x="51565" y="14092"/>
                      <a:pt x="49292" y="13712"/>
                      <a:pt x="48454" y="14092"/>
                    </a:cubicBezTo>
                    <a:cubicBezTo>
                      <a:pt x="47078" y="14905"/>
                      <a:pt x="47557" y="16476"/>
                      <a:pt x="46241" y="16476"/>
                    </a:cubicBezTo>
                    <a:cubicBezTo>
                      <a:pt x="45762" y="19728"/>
                      <a:pt x="43130" y="18536"/>
                      <a:pt x="40917" y="19295"/>
                    </a:cubicBezTo>
                    <a:cubicBezTo>
                      <a:pt x="39541" y="19728"/>
                      <a:pt x="38644" y="20542"/>
                      <a:pt x="37746" y="21355"/>
                    </a:cubicBezTo>
                    <a:cubicBezTo>
                      <a:pt x="36430" y="22547"/>
                      <a:pt x="36909" y="22547"/>
                      <a:pt x="36430" y="24173"/>
                    </a:cubicBezTo>
                    <a:cubicBezTo>
                      <a:pt x="35533" y="25745"/>
                      <a:pt x="35114" y="24173"/>
                      <a:pt x="33798" y="24986"/>
                    </a:cubicBezTo>
                    <a:cubicBezTo>
                      <a:pt x="32901" y="25745"/>
                      <a:pt x="34636" y="28563"/>
                      <a:pt x="35114" y="29376"/>
                    </a:cubicBezTo>
                    <a:cubicBezTo>
                      <a:pt x="36430" y="31002"/>
                      <a:pt x="36909" y="32574"/>
                      <a:pt x="36430" y="34634"/>
                    </a:cubicBezTo>
                    <a:cubicBezTo>
                      <a:pt x="36011" y="34634"/>
                      <a:pt x="35533" y="35013"/>
                      <a:pt x="35114" y="35392"/>
                    </a:cubicBezTo>
                    <a:cubicBezTo>
                      <a:pt x="37328" y="35392"/>
                      <a:pt x="37746" y="35826"/>
                      <a:pt x="37746" y="37831"/>
                    </a:cubicBezTo>
                    <a:cubicBezTo>
                      <a:pt x="37746" y="38265"/>
                      <a:pt x="36011" y="38644"/>
                      <a:pt x="36011" y="39024"/>
                    </a:cubicBezTo>
                    <a:cubicBezTo>
                      <a:pt x="35114" y="39457"/>
                      <a:pt x="34217" y="40271"/>
                      <a:pt x="33798" y="41084"/>
                    </a:cubicBezTo>
                    <a:cubicBezTo>
                      <a:pt x="33320" y="42276"/>
                      <a:pt x="31106" y="49485"/>
                      <a:pt x="33320" y="49485"/>
                    </a:cubicBezTo>
                    <a:cubicBezTo>
                      <a:pt x="33320" y="49918"/>
                      <a:pt x="33320" y="49918"/>
                      <a:pt x="33320" y="50298"/>
                    </a:cubicBezTo>
                    <a:cubicBezTo>
                      <a:pt x="33798" y="50298"/>
                      <a:pt x="34636" y="50298"/>
                      <a:pt x="35114" y="50298"/>
                    </a:cubicBezTo>
                    <a:cubicBezTo>
                      <a:pt x="35114" y="49918"/>
                      <a:pt x="35533" y="49485"/>
                      <a:pt x="35114" y="49105"/>
                    </a:cubicBezTo>
                    <a:cubicBezTo>
                      <a:pt x="36430" y="49105"/>
                      <a:pt x="37328" y="49105"/>
                      <a:pt x="38225" y="49105"/>
                    </a:cubicBezTo>
                    <a:cubicBezTo>
                      <a:pt x="38644" y="49918"/>
                      <a:pt x="38644" y="50731"/>
                      <a:pt x="38225" y="51111"/>
                    </a:cubicBezTo>
                    <a:cubicBezTo>
                      <a:pt x="37746" y="51924"/>
                      <a:pt x="36430" y="51111"/>
                      <a:pt x="36011" y="51544"/>
                    </a:cubicBezTo>
                    <a:cubicBezTo>
                      <a:pt x="35114" y="51544"/>
                      <a:pt x="35533" y="51924"/>
                      <a:pt x="34636" y="52737"/>
                    </a:cubicBezTo>
                    <a:cubicBezTo>
                      <a:pt x="33798" y="53550"/>
                      <a:pt x="33798" y="53116"/>
                      <a:pt x="32901" y="53550"/>
                    </a:cubicBezTo>
                    <a:cubicBezTo>
                      <a:pt x="32003" y="53929"/>
                      <a:pt x="32003" y="53550"/>
                      <a:pt x="31525" y="54363"/>
                    </a:cubicBezTo>
                    <a:cubicBezTo>
                      <a:pt x="31106" y="55121"/>
                      <a:pt x="30687" y="55555"/>
                      <a:pt x="30209" y="55934"/>
                    </a:cubicBezTo>
                    <a:cubicBezTo>
                      <a:pt x="28893" y="57181"/>
                      <a:pt x="27996" y="57940"/>
                      <a:pt x="26679" y="59186"/>
                    </a:cubicBezTo>
                    <a:cubicBezTo>
                      <a:pt x="25782" y="60379"/>
                      <a:pt x="24466" y="60379"/>
                      <a:pt x="23090" y="61192"/>
                    </a:cubicBezTo>
                    <a:cubicBezTo>
                      <a:pt x="20877" y="61571"/>
                      <a:pt x="21774" y="62764"/>
                      <a:pt x="20877" y="64390"/>
                    </a:cubicBezTo>
                    <a:cubicBezTo>
                      <a:pt x="20458" y="65203"/>
                      <a:pt x="18664" y="65582"/>
                      <a:pt x="17766" y="66395"/>
                    </a:cubicBezTo>
                    <a:cubicBezTo>
                      <a:pt x="16869" y="68021"/>
                      <a:pt x="16450" y="68455"/>
                      <a:pt x="14656" y="68455"/>
                    </a:cubicBezTo>
                    <a:cubicBezTo>
                      <a:pt x="14656" y="68834"/>
                      <a:pt x="14656" y="69647"/>
                      <a:pt x="14237" y="70460"/>
                    </a:cubicBezTo>
                    <a:cubicBezTo>
                      <a:pt x="12921" y="70840"/>
                      <a:pt x="12442" y="72466"/>
                      <a:pt x="11126" y="72845"/>
                    </a:cubicBezTo>
                    <a:cubicBezTo>
                      <a:pt x="11126" y="72845"/>
                      <a:pt x="11126" y="72845"/>
                      <a:pt x="11126" y="73279"/>
                    </a:cubicBezTo>
                    <a:cubicBezTo>
                      <a:pt x="9810" y="73279"/>
                      <a:pt x="6699" y="72845"/>
                      <a:pt x="6699" y="74850"/>
                    </a:cubicBezTo>
                    <a:cubicBezTo>
                      <a:pt x="8015" y="74850"/>
                      <a:pt x="8434" y="75284"/>
                      <a:pt x="8434" y="76476"/>
                    </a:cubicBezTo>
                    <a:cubicBezTo>
                      <a:pt x="8434" y="76476"/>
                      <a:pt x="5802" y="76856"/>
                      <a:pt x="5324" y="76856"/>
                    </a:cubicBezTo>
                    <a:cubicBezTo>
                      <a:pt x="4007" y="78482"/>
                      <a:pt x="5324" y="79674"/>
                      <a:pt x="7118" y="80487"/>
                    </a:cubicBezTo>
                    <a:cubicBezTo>
                      <a:pt x="7118" y="82493"/>
                      <a:pt x="6699" y="84552"/>
                      <a:pt x="6221" y="86558"/>
                    </a:cubicBezTo>
                    <a:cubicBezTo>
                      <a:pt x="5802" y="88130"/>
                      <a:pt x="6221" y="88130"/>
                      <a:pt x="4426" y="88943"/>
                    </a:cubicBezTo>
                    <a:cubicBezTo>
                      <a:pt x="2691" y="89756"/>
                      <a:pt x="1794" y="90135"/>
                      <a:pt x="478" y="91382"/>
                    </a:cubicBezTo>
                    <a:cubicBezTo>
                      <a:pt x="478" y="91761"/>
                      <a:pt x="0" y="92140"/>
                      <a:pt x="0" y="92574"/>
                    </a:cubicBezTo>
                    <a:cubicBezTo>
                      <a:pt x="1794" y="93387"/>
                      <a:pt x="3589" y="94579"/>
                      <a:pt x="3110" y="9658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3" name="Shape 2600">
                <a:extLst>
                  <a:ext uri="{FF2B5EF4-FFF2-40B4-BE49-F238E27FC236}">
                    <a16:creationId xmlns:a16="http://schemas.microsoft.com/office/drawing/2014/main" id="{BB6303BF-535F-950A-88F7-90017A3CB97F}"/>
                  </a:ext>
                </a:extLst>
              </p:cNvPr>
              <p:cNvSpPr/>
              <p:nvPr/>
            </p:nvSpPr>
            <p:spPr>
              <a:xfrm>
                <a:off x="7789198" y="3520988"/>
                <a:ext cx="640685" cy="1033743"/>
              </a:xfrm>
              <a:custGeom>
                <a:avLst/>
                <a:gdLst/>
                <a:ahLst/>
                <a:cxnLst/>
                <a:rect l="0" t="0" r="0" b="0"/>
                <a:pathLst>
                  <a:path w="120000" h="120000" extrusionOk="0">
                    <a:moveTo>
                      <a:pt x="119049" y="24490"/>
                    </a:moveTo>
                    <a:lnTo>
                      <a:pt x="119049" y="24490"/>
                    </a:lnTo>
                    <a:cubicBezTo>
                      <a:pt x="119049" y="23544"/>
                      <a:pt x="119628" y="22599"/>
                      <a:pt x="119958" y="21448"/>
                    </a:cubicBezTo>
                    <a:cubicBezTo>
                      <a:pt x="118099" y="21448"/>
                      <a:pt x="115950" y="21832"/>
                      <a:pt x="114710" y="20502"/>
                    </a:cubicBezTo>
                    <a:cubicBezTo>
                      <a:pt x="114132" y="19940"/>
                      <a:pt x="113512" y="18994"/>
                      <a:pt x="112272" y="18994"/>
                    </a:cubicBezTo>
                    <a:cubicBezTo>
                      <a:pt x="111983" y="18048"/>
                      <a:pt x="112603" y="15185"/>
                      <a:pt x="110454" y="15568"/>
                    </a:cubicBezTo>
                    <a:cubicBezTo>
                      <a:pt x="109834" y="13677"/>
                      <a:pt x="112603" y="11018"/>
                      <a:pt x="109834" y="9688"/>
                    </a:cubicBezTo>
                    <a:cubicBezTo>
                      <a:pt x="109214" y="9305"/>
                      <a:pt x="107355" y="9867"/>
                      <a:pt x="106157" y="9484"/>
                    </a:cubicBezTo>
                    <a:cubicBezTo>
                      <a:pt x="105206" y="9305"/>
                      <a:pt x="105206" y="8359"/>
                      <a:pt x="105206" y="7797"/>
                    </a:cubicBezTo>
                    <a:cubicBezTo>
                      <a:pt x="103677" y="7976"/>
                      <a:pt x="103388" y="7030"/>
                      <a:pt x="103057" y="6263"/>
                    </a:cubicBezTo>
                    <a:cubicBezTo>
                      <a:pt x="102768" y="5521"/>
                      <a:pt x="102148" y="5138"/>
                      <a:pt x="100909" y="4755"/>
                    </a:cubicBezTo>
                    <a:cubicBezTo>
                      <a:pt x="98760" y="3809"/>
                      <a:pt x="97851" y="3425"/>
                      <a:pt x="97561" y="1533"/>
                    </a:cubicBezTo>
                    <a:cubicBezTo>
                      <a:pt x="97561" y="383"/>
                      <a:pt x="95413" y="0"/>
                      <a:pt x="93264" y="0"/>
                    </a:cubicBezTo>
                    <a:cubicBezTo>
                      <a:pt x="93264" y="204"/>
                      <a:pt x="93553" y="383"/>
                      <a:pt x="93553" y="766"/>
                    </a:cubicBezTo>
                    <a:cubicBezTo>
                      <a:pt x="92644" y="766"/>
                      <a:pt x="91404" y="562"/>
                      <a:pt x="91404" y="1150"/>
                    </a:cubicBezTo>
                    <a:cubicBezTo>
                      <a:pt x="91404" y="1891"/>
                      <a:pt x="90785" y="1329"/>
                      <a:pt x="90165" y="1712"/>
                    </a:cubicBezTo>
                    <a:cubicBezTo>
                      <a:pt x="88966" y="2479"/>
                      <a:pt x="90495" y="3988"/>
                      <a:pt x="88636" y="4755"/>
                    </a:cubicBezTo>
                    <a:cubicBezTo>
                      <a:pt x="86818" y="5138"/>
                      <a:pt x="80991" y="5138"/>
                      <a:pt x="80991" y="3604"/>
                    </a:cubicBezTo>
                    <a:cubicBezTo>
                      <a:pt x="79752" y="3425"/>
                      <a:pt x="78223" y="3425"/>
                      <a:pt x="77603" y="2863"/>
                    </a:cubicBezTo>
                    <a:cubicBezTo>
                      <a:pt x="76983" y="3425"/>
                      <a:pt x="76363" y="3809"/>
                      <a:pt x="75785" y="3988"/>
                    </a:cubicBezTo>
                    <a:cubicBezTo>
                      <a:pt x="74834" y="3988"/>
                      <a:pt x="73305" y="3809"/>
                      <a:pt x="73016" y="4550"/>
                    </a:cubicBezTo>
                    <a:cubicBezTo>
                      <a:pt x="73016" y="4933"/>
                      <a:pt x="73305" y="5700"/>
                      <a:pt x="72396" y="5879"/>
                    </a:cubicBezTo>
                    <a:cubicBezTo>
                      <a:pt x="71776" y="6084"/>
                      <a:pt x="70867" y="5700"/>
                      <a:pt x="70247" y="5879"/>
                    </a:cubicBezTo>
                    <a:cubicBezTo>
                      <a:pt x="69338" y="6263"/>
                      <a:pt x="69917" y="7209"/>
                      <a:pt x="69049" y="7592"/>
                    </a:cubicBezTo>
                    <a:cubicBezTo>
                      <a:pt x="68140" y="7797"/>
                      <a:pt x="68429" y="6646"/>
                      <a:pt x="67520" y="6467"/>
                    </a:cubicBezTo>
                    <a:cubicBezTo>
                      <a:pt x="66611" y="6263"/>
                      <a:pt x="65661" y="6646"/>
                      <a:pt x="64752" y="6467"/>
                    </a:cubicBezTo>
                    <a:cubicBezTo>
                      <a:pt x="64462" y="5521"/>
                      <a:pt x="61694" y="6263"/>
                      <a:pt x="60454" y="6263"/>
                    </a:cubicBezTo>
                    <a:cubicBezTo>
                      <a:pt x="60743" y="4371"/>
                      <a:pt x="49421" y="5317"/>
                      <a:pt x="47892" y="5138"/>
                    </a:cubicBezTo>
                    <a:cubicBezTo>
                      <a:pt x="48181" y="2658"/>
                      <a:pt x="41735" y="4371"/>
                      <a:pt x="43884" y="5317"/>
                    </a:cubicBezTo>
                    <a:cubicBezTo>
                      <a:pt x="45743" y="6084"/>
                      <a:pt x="47892" y="6467"/>
                      <a:pt x="45413" y="7797"/>
                    </a:cubicBezTo>
                    <a:cubicBezTo>
                      <a:pt x="43264" y="8922"/>
                      <a:pt x="41446" y="9688"/>
                      <a:pt x="44214" y="11197"/>
                    </a:cubicBezTo>
                    <a:cubicBezTo>
                      <a:pt x="45413" y="11785"/>
                      <a:pt x="46942" y="10455"/>
                      <a:pt x="48471" y="10839"/>
                    </a:cubicBezTo>
                    <a:cubicBezTo>
                      <a:pt x="49710" y="11197"/>
                      <a:pt x="50619" y="12526"/>
                      <a:pt x="51570" y="11197"/>
                    </a:cubicBezTo>
                    <a:cubicBezTo>
                      <a:pt x="52479" y="11401"/>
                      <a:pt x="53388" y="12168"/>
                      <a:pt x="53388" y="12731"/>
                    </a:cubicBezTo>
                    <a:cubicBezTo>
                      <a:pt x="55867" y="12731"/>
                      <a:pt x="58305" y="15568"/>
                      <a:pt x="58636" y="16719"/>
                    </a:cubicBezTo>
                    <a:cubicBezTo>
                      <a:pt x="58925" y="19556"/>
                      <a:pt x="56157" y="19556"/>
                      <a:pt x="52479" y="19735"/>
                    </a:cubicBezTo>
                    <a:cubicBezTo>
                      <a:pt x="52809" y="20502"/>
                      <a:pt x="51859" y="20502"/>
                      <a:pt x="51239" y="20886"/>
                    </a:cubicBezTo>
                    <a:cubicBezTo>
                      <a:pt x="50330" y="21448"/>
                      <a:pt x="50330" y="22011"/>
                      <a:pt x="50330" y="22778"/>
                    </a:cubicBezTo>
                    <a:cubicBezTo>
                      <a:pt x="50041" y="23365"/>
                      <a:pt x="49090" y="23749"/>
                      <a:pt x="48181" y="24107"/>
                    </a:cubicBezTo>
                    <a:cubicBezTo>
                      <a:pt x="47272" y="24695"/>
                      <a:pt x="47561" y="25232"/>
                      <a:pt x="47272" y="25794"/>
                    </a:cubicBezTo>
                    <a:cubicBezTo>
                      <a:pt x="47272" y="26740"/>
                      <a:pt x="45743" y="26740"/>
                      <a:pt x="44793" y="27123"/>
                    </a:cubicBezTo>
                    <a:cubicBezTo>
                      <a:pt x="43595" y="27507"/>
                      <a:pt x="43884" y="27686"/>
                      <a:pt x="42975" y="28453"/>
                    </a:cubicBezTo>
                    <a:cubicBezTo>
                      <a:pt x="42066" y="29220"/>
                      <a:pt x="38677" y="28836"/>
                      <a:pt x="38677" y="30166"/>
                    </a:cubicBezTo>
                    <a:cubicBezTo>
                      <a:pt x="37768" y="30345"/>
                      <a:pt x="37148" y="29782"/>
                      <a:pt x="36198" y="29782"/>
                    </a:cubicBezTo>
                    <a:cubicBezTo>
                      <a:pt x="35289" y="29603"/>
                      <a:pt x="35000" y="29987"/>
                      <a:pt x="34380" y="30166"/>
                    </a:cubicBezTo>
                    <a:cubicBezTo>
                      <a:pt x="32520" y="30345"/>
                      <a:pt x="30991" y="30345"/>
                      <a:pt x="29173" y="30345"/>
                    </a:cubicBezTo>
                    <a:cubicBezTo>
                      <a:pt x="29173" y="31495"/>
                      <a:pt x="29173" y="32620"/>
                      <a:pt x="29173" y="33770"/>
                    </a:cubicBezTo>
                    <a:cubicBezTo>
                      <a:pt x="28223" y="33770"/>
                      <a:pt x="27603" y="33770"/>
                      <a:pt x="27024" y="33770"/>
                    </a:cubicBezTo>
                    <a:cubicBezTo>
                      <a:pt x="26694" y="34154"/>
                      <a:pt x="24545" y="35662"/>
                      <a:pt x="26074" y="36046"/>
                    </a:cubicBezTo>
                    <a:cubicBezTo>
                      <a:pt x="26074" y="36429"/>
                      <a:pt x="26074" y="36991"/>
                      <a:pt x="26074" y="37375"/>
                    </a:cubicBezTo>
                    <a:cubicBezTo>
                      <a:pt x="24876" y="37579"/>
                      <a:pt x="23925" y="36812"/>
                      <a:pt x="22396" y="36991"/>
                    </a:cubicBezTo>
                    <a:cubicBezTo>
                      <a:pt x="22396" y="37579"/>
                      <a:pt x="22396" y="38321"/>
                      <a:pt x="22396" y="39088"/>
                    </a:cubicBezTo>
                    <a:cubicBezTo>
                      <a:pt x="21198" y="39471"/>
                      <a:pt x="19958" y="39088"/>
                      <a:pt x="19958" y="40034"/>
                    </a:cubicBezTo>
                    <a:cubicBezTo>
                      <a:pt x="19958" y="40801"/>
                      <a:pt x="20578" y="41542"/>
                      <a:pt x="20867" y="42130"/>
                    </a:cubicBezTo>
                    <a:cubicBezTo>
                      <a:pt x="21198" y="43638"/>
                      <a:pt x="19958" y="44789"/>
                      <a:pt x="17479" y="44584"/>
                    </a:cubicBezTo>
                    <a:cubicBezTo>
                      <a:pt x="17190" y="46118"/>
                      <a:pt x="17190" y="50489"/>
                      <a:pt x="14132" y="52177"/>
                    </a:cubicBezTo>
                    <a:cubicBezTo>
                      <a:pt x="14752" y="52381"/>
                      <a:pt x="15330" y="52765"/>
                      <a:pt x="14752" y="53711"/>
                    </a:cubicBezTo>
                    <a:cubicBezTo>
                      <a:pt x="14421" y="54273"/>
                      <a:pt x="13512" y="54452"/>
                      <a:pt x="12272" y="54657"/>
                    </a:cubicBezTo>
                    <a:cubicBezTo>
                      <a:pt x="11363" y="54657"/>
                      <a:pt x="10743" y="55602"/>
                      <a:pt x="9504" y="55602"/>
                    </a:cubicBezTo>
                    <a:cubicBezTo>
                      <a:pt x="9834" y="54835"/>
                      <a:pt x="8925" y="54657"/>
                      <a:pt x="7975" y="54835"/>
                    </a:cubicBezTo>
                    <a:cubicBezTo>
                      <a:pt x="7975" y="55423"/>
                      <a:pt x="8305" y="55781"/>
                      <a:pt x="8305" y="56369"/>
                    </a:cubicBezTo>
                    <a:cubicBezTo>
                      <a:pt x="8595" y="57111"/>
                      <a:pt x="7975" y="57878"/>
                      <a:pt x="8595" y="58466"/>
                    </a:cubicBezTo>
                    <a:cubicBezTo>
                      <a:pt x="9214" y="59412"/>
                      <a:pt x="10743" y="59028"/>
                      <a:pt x="11652" y="59769"/>
                    </a:cubicBezTo>
                    <a:cubicBezTo>
                      <a:pt x="13801" y="61866"/>
                      <a:pt x="9834" y="63757"/>
                      <a:pt x="9834" y="65675"/>
                    </a:cubicBezTo>
                    <a:cubicBezTo>
                      <a:pt x="10743" y="65854"/>
                      <a:pt x="11652" y="65291"/>
                      <a:pt x="12892" y="65291"/>
                    </a:cubicBezTo>
                    <a:cubicBezTo>
                      <a:pt x="12892" y="66237"/>
                      <a:pt x="12603" y="67004"/>
                      <a:pt x="12603" y="67746"/>
                    </a:cubicBezTo>
                    <a:cubicBezTo>
                      <a:pt x="12603" y="68512"/>
                      <a:pt x="12892" y="69279"/>
                      <a:pt x="11983" y="70225"/>
                    </a:cubicBezTo>
                    <a:cubicBezTo>
                      <a:pt x="11652" y="70609"/>
                      <a:pt x="7975" y="71938"/>
                      <a:pt x="7685" y="71171"/>
                    </a:cubicBezTo>
                    <a:cubicBezTo>
                      <a:pt x="7975" y="71734"/>
                      <a:pt x="7066" y="71938"/>
                      <a:pt x="6735" y="72501"/>
                    </a:cubicBezTo>
                    <a:cubicBezTo>
                      <a:pt x="6446" y="72884"/>
                      <a:pt x="6446" y="73446"/>
                      <a:pt x="6735" y="74009"/>
                    </a:cubicBezTo>
                    <a:cubicBezTo>
                      <a:pt x="7066" y="74009"/>
                      <a:pt x="7685" y="73830"/>
                      <a:pt x="7975" y="73651"/>
                    </a:cubicBezTo>
                    <a:cubicBezTo>
                      <a:pt x="9834" y="74213"/>
                      <a:pt x="10743" y="74392"/>
                      <a:pt x="10454" y="75722"/>
                    </a:cubicBezTo>
                    <a:cubicBezTo>
                      <a:pt x="10454" y="77435"/>
                      <a:pt x="10123" y="77435"/>
                      <a:pt x="7685" y="77613"/>
                    </a:cubicBezTo>
                    <a:cubicBezTo>
                      <a:pt x="7355" y="78201"/>
                      <a:pt x="8595" y="78585"/>
                      <a:pt x="8305" y="79147"/>
                    </a:cubicBezTo>
                    <a:cubicBezTo>
                      <a:pt x="7685" y="79914"/>
                      <a:pt x="6446" y="79914"/>
                      <a:pt x="7355" y="80656"/>
                    </a:cubicBezTo>
                    <a:cubicBezTo>
                      <a:pt x="8595" y="80272"/>
                      <a:pt x="9504" y="79326"/>
                      <a:pt x="11074" y="79914"/>
                    </a:cubicBezTo>
                    <a:cubicBezTo>
                      <a:pt x="12272" y="80477"/>
                      <a:pt x="11983" y="81602"/>
                      <a:pt x="13512" y="81806"/>
                    </a:cubicBezTo>
                    <a:cubicBezTo>
                      <a:pt x="13512" y="83314"/>
                      <a:pt x="13512" y="83877"/>
                      <a:pt x="15661" y="83877"/>
                    </a:cubicBezTo>
                    <a:cubicBezTo>
                      <a:pt x="15661" y="84260"/>
                      <a:pt x="15950" y="84465"/>
                      <a:pt x="15950" y="84848"/>
                    </a:cubicBezTo>
                    <a:cubicBezTo>
                      <a:pt x="17479" y="84848"/>
                      <a:pt x="19958" y="84848"/>
                      <a:pt x="20578" y="85794"/>
                    </a:cubicBezTo>
                    <a:cubicBezTo>
                      <a:pt x="20867" y="86561"/>
                      <a:pt x="19049" y="86919"/>
                      <a:pt x="19338" y="87686"/>
                    </a:cubicBezTo>
                    <a:cubicBezTo>
                      <a:pt x="19628" y="87686"/>
                      <a:pt x="19958" y="87865"/>
                      <a:pt x="20247" y="87865"/>
                    </a:cubicBezTo>
                    <a:cubicBezTo>
                      <a:pt x="19628" y="88248"/>
                      <a:pt x="19049" y="88453"/>
                      <a:pt x="19049" y="89015"/>
                    </a:cubicBezTo>
                    <a:cubicBezTo>
                      <a:pt x="18719" y="89194"/>
                      <a:pt x="18719" y="89015"/>
                      <a:pt x="18429" y="89399"/>
                    </a:cubicBezTo>
                    <a:cubicBezTo>
                      <a:pt x="17809" y="89578"/>
                      <a:pt x="17190" y="89578"/>
                      <a:pt x="16900" y="89961"/>
                    </a:cubicBezTo>
                    <a:cubicBezTo>
                      <a:pt x="15661" y="90140"/>
                      <a:pt x="14132" y="89961"/>
                      <a:pt x="13181" y="89782"/>
                    </a:cubicBezTo>
                    <a:cubicBezTo>
                      <a:pt x="11983" y="89578"/>
                      <a:pt x="11652" y="88632"/>
                      <a:pt x="10743" y="88248"/>
                    </a:cubicBezTo>
                    <a:cubicBezTo>
                      <a:pt x="9504" y="87686"/>
                      <a:pt x="6446" y="90728"/>
                      <a:pt x="4628" y="90524"/>
                    </a:cubicBezTo>
                    <a:cubicBezTo>
                      <a:pt x="4628" y="90728"/>
                      <a:pt x="4628" y="90728"/>
                      <a:pt x="4628" y="90907"/>
                    </a:cubicBezTo>
                    <a:cubicBezTo>
                      <a:pt x="2768" y="91112"/>
                      <a:pt x="4628" y="92824"/>
                      <a:pt x="2768" y="93003"/>
                    </a:cubicBezTo>
                    <a:cubicBezTo>
                      <a:pt x="1239" y="93182"/>
                      <a:pt x="1859" y="95458"/>
                      <a:pt x="2479" y="96046"/>
                    </a:cubicBezTo>
                    <a:cubicBezTo>
                      <a:pt x="3057" y="96608"/>
                      <a:pt x="6157" y="97375"/>
                      <a:pt x="3677" y="98321"/>
                    </a:cubicBezTo>
                    <a:cubicBezTo>
                      <a:pt x="2148" y="98883"/>
                      <a:pt x="0" y="98500"/>
                      <a:pt x="619" y="99829"/>
                    </a:cubicBezTo>
                    <a:cubicBezTo>
                      <a:pt x="619" y="99829"/>
                      <a:pt x="619" y="100417"/>
                      <a:pt x="619" y="100979"/>
                    </a:cubicBezTo>
                    <a:cubicBezTo>
                      <a:pt x="909" y="100979"/>
                      <a:pt x="1239" y="100979"/>
                      <a:pt x="1528" y="101158"/>
                    </a:cubicBezTo>
                    <a:cubicBezTo>
                      <a:pt x="2148" y="101363"/>
                      <a:pt x="2479" y="101925"/>
                      <a:pt x="3057" y="102104"/>
                    </a:cubicBezTo>
                    <a:cubicBezTo>
                      <a:pt x="3677" y="102692"/>
                      <a:pt x="5537" y="103050"/>
                      <a:pt x="6446" y="102488"/>
                    </a:cubicBezTo>
                    <a:cubicBezTo>
                      <a:pt x="8595" y="101158"/>
                      <a:pt x="12272" y="105351"/>
                      <a:pt x="13181" y="106092"/>
                    </a:cubicBezTo>
                    <a:cubicBezTo>
                      <a:pt x="14132" y="107064"/>
                      <a:pt x="14421" y="108189"/>
                      <a:pt x="15041" y="109135"/>
                    </a:cubicBezTo>
                    <a:cubicBezTo>
                      <a:pt x="15661" y="110080"/>
                      <a:pt x="14132" y="110464"/>
                      <a:pt x="14421" y="111410"/>
                    </a:cubicBezTo>
                    <a:cubicBezTo>
                      <a:pt x="15950" y="111793"/>
                      <a:pt x="17190" y="110643"/>
                      <a:pt x="18719" y="110847"/>
                    </a:cubicBezTo>
                    <a:cubicBezTo>
                      <a:pt x="18719" y="111231"/>
                      <a:pt x="18719" y="111614"/>
                      <a:pt x="18719" y="111998"/>
                    </a:cubicBezTo>
                    <a:cubicBezTo>
                      <a:pt x="19958" y="112177"/>
                      <a:pt x="19958" y="111614"/>
                      <a:pt x="20867" y="111614"/>
                    </a:cubicBezTo>
                    <a:cubicBezTo>
                      <a:pt x="20867" y="111793"/>
                      <a:pt x="20867" y="111793"/>
                      <a:pt x="20867" y="111793"/>
                    </a:cubicBezTo>
                    <a:cubicBezTo>
                      <a:pt x="21818" y="112381"/>
                      <a:pt x="19958" y="113123"/>
                      <a:pt x="21198" y="114069"/>
                    </a:cubicBezTo>
                    <a:cubicBezTo>
                      <a:pt x="22396" y="114835"/>
                      <a:pt x="22107" y="115960"/>
                      <a:pt x="22107" y="116932"/>
                    </a:cubicBezTo>
                    <a:cubicBezTo>
                      <a:pt x="22107" y="119974"/>
                      <a:pt x="24256" y="117878"/>
                      <a:pt x="27314" y="117673"/>
                    </a:cubicBezTo>
                    <a:cubicBezTo>
                      <a:pt x="28553" y="117494"/>
                      <a:pt x="29462" y="118440"/>
                      <a:pt x="30702" y="118261"/>
                    </a:cubicBezTo>
                    <a:lnTo>
                      <a:pt x="30991" y="118261"/>
                    </a:lnTo>
                    <a:cubicBezTo>
                      <a:pt x="30991" y="117878"/>
                      <a:pt x="30991" y="117494"/>
                      <a:pt x="30991" y="117494"/>
                    </a:cubicBezTo>
                    <a:cubicBezTo>
                      <a:pt x="30991" y="115960"/>
                      <a:pt x="32520" y="115398"/>
                      <a:pt x="33760" y="114273"/>
                    </a:cubicBezTo>
                    <a:cubicBezTo>
                      <a:pt x="35289" y="113123"/>
                      <a:pt x="35289" y="111614"/>
                      <a:pt x="35619" y="110285"/>
                    </a:cubicBezTo>
                    <a:cubicBezTo>
                      <a:pt x="36818" y="110080"/>
                      <a:pt x="37438" y="109518"/>
                      <a:pt x="38347" y="108956"/>
                    </a:cubicBezTo>
                    <a:cubicBezTo>
                      <a:pt x="38966" y="108751"/>
                      <a:pt x="39297" y="108572"/>
                      <a:pt x="39876" y="108368"/>
                    </a:cubicBezTo>
                    <a:cubicBezTo>
                      <a:pt x="40495" y="108189"/>
                      <a:pt x="41446" y="108572"/>
                      <a:pt x="42066" y="108368"/>
                    </a:cubicBezTo>
                    <a:cubicBezTo>
                      <a:pt x="44504" y="107626"/>
                      <a:pt x="44504" y="105530"/>
                      <a:pt x="46363" y="104584"/>
                    </a:cubicBezTo>
                    <a:cubicBezTo>
                      <a:pt x="47272" y="104584"/>
                      <a:pt x="47892" y="104380"/>
                      <a:pt x="48801" y="104380"/>
                    </a:cubicBezTo>
                    <a:cubicBezTo>
                      <a:pt x="49090" y="103050"/>
                      <a:pt x="48801" y="102692"/>
                      <a:pt x="46942" y="101925"/>
                    </a:cubicBezTo>
                    <a:cubicBezTo>
                      <a:pt x="48181" y="101746"/>
                      <a:pt x="49421" y="101746"/>
                      <a:pt x="50619" y="101746"/>
                    </a:cubicBezTo>
                    <a:cubicBezTo>
                      <a:pt x="50950" y="100417"/>
                      <a:pt x="52809" y="100979"/>
                      <a:pt x="53719" y="100417"/>
                    </a:cubicBezTo>
                    <a:cubicBezTo>
                      <a:pt x="54958" y="99829"/>
                      <a:pt x="54958" y="98321"/>
                      <a:pt x="54628" y="97554"/>
                    </a:cubicBezTo>
                    <a:cubicBezTo>
                      <a:pt x="55537" y="97554"/>
                      <a:pt x="56157" y="97554"/>
                      <a:pt x="56776" y="97554"/>
                    </a:cubicBezTo>
                    <a:cubicBezTo>
                      <a:pt x="57396" y="95100"/>
                      <a:pt x="55867" y="93003"/>
                      <a:pt x="55867" y="90728"/>
                    </a:cubicBezTo>
                    <a:cubicBezTo>
                      <a:pt x="55867" y="89782"/>
                      <a:pt x="56487" y="88632"/>
                      <a:pt x="55537" y="87865"/>
                    </a:cubicBezTo>
                    <a:cubicBezTo>
                      <a:pt x="55247" y="87123"/>
                      <a:pt x="53719" y="86919"/>
                      <a:pt x="53388" y="86178"/>
                    </a:cubicBezTo>
                    <a:cubicBezTo>
                      <a:pt x="53099" y="86178"/>
                      <a:pt x="52190" y="85973"/>
                      <a:pt x="51570" y="85973"/>
                    </a:cubicBezTo>
                    <a:cubicBezTo>
                      <a:pt x="51570" y="84260"/>
                      <a:pt x="54338" y="82752"/>
                      <a:pt x="53388" y="81039"/>
                    </a:cubicBezTo>
                    <a:cubicBezTo>
                      <a:pt x="52809" y="79914"/>
                      <a:pt x="50330" y="80656"/>
                      <a:pt x="50330" y="79326"/>
                    </a:cubicBezTo>
                    <a:cubicBezTo>
                      <a:pt x="49421" y="79326"/>
                      <a:pt x="48471" y="79326"/>
                      <a:pt x="47892" y="79326"/>
                    </a:cubicBezTo>
                    <a:cubicBezTo>
                      <a:pt x="46363" y="77818"/>
                      <a:pt x="48471" y="76489"/>
                      <a:pt x="48471" y="74955"/>
                    </a:cubicBezTo>
                    <a:cubicBezTo>
                      <a:pt x="49710" y="74955"/>
                      <a:pt x="52190" y="74597"/>
                      <a:pt x="51859" y="75926"/>
                    </a:cubicBezTo>
                    <a:cubicBezTo>
                      <a:pt x="55247" y="75926"/>
                      <a:pt x="57396" y="76284"/>
                      <a:pt x="60165" y="77435"/>
                    </a:cubicBezTo>
                    <a:cubicBezTo>
                      <a:pt x="60165" y="78380"/>
                      <a:pt x="60165" y="80093"/>
                      <a:pt x="62603" y="79710"/>
                    </a:cubicBezTo>
                    <a:cubicBezTo>
                      <a:pt x="62314" y="77997"/>
                      <a:pt x="67231" y="78585"/>
                      <a:pt x="68760" y="78968"/>
                    </a:cubicBezTo>
                    <a:cubicBezTo>
                      <a:pt x="68760" y="79531"/>
                      <a:pt x="68760" y="80272"/>
                      <a:pt x="68760" y="80860"/>
                    </a:cubicBezTo>
                    <a:cubicBezTo>
                      <a:pt x="70247" y="81039"/>
                      <a:pt x="70867" y="80272"/>
                      <a:pt x="71776" y="79914"/>
                    </a:cubicBezTo>
                    <a:cubicBezTo>
                      <a:pt x="71776" y="78968"/>
                      <a:pt x="72396" y="77818"/>
                      <a:pt x="71446" y="77051"/>
                    </a:cubicBezTo>
                    <a:cubicBezTo>
                      <a:pt x="71446" y="76872"/>
                      <a:pt x="67520" y="77051"/>
                      <a:pt x="67231" y="77051"/>
                    </a:cubicBezTo>
                    <a:cubicBezTo>
                      <a:pt x="65991" y="76872"/>
                      <a:pt x="63512" y="76668"/>
                      <a:pt x="63223" y="75722"/>
                    </a:cubicBezTo>
                    <a:cubicBezTo>
                      <a:pt x="63223" y="74776"/>
                      <a:pt x="63512" y="73830"/>
                      <a:pt x="63842" y="73063"/>
                    </a:cubicBezTo>
                    <a:cubicBezTo>
                      <a:pt x="64132" y="71350"/>
                      <a:pt x="65661" y="69458"/>
                      <a:pt x="63842" y="67950"/>
                    </a:cubicBezTo>
                    <a:cubicBezTo>
                      <a:pt x="63512" y="67567"/>
                      <a:pt x="62314" y="67746"/>
                      <a:pt x="62314" y="67183"/>
                    </a:cubicBezTo>
                    <a:cubicBezTo>
                      <a:pt x="61983" y="66416"/>
                      <a:pt x="62314" y="65854"/>
                      <a:pt x="62314" y="65087"/>
                    </a:cubicBezTo>
                    <a:cubicBezTo>
                      <a:pt x="61983" y="63195"/>
                      <a:pt x="62314" y="61099"/>
                      <a:pt x="62603" y="59207"/>
                    </a:cubicBezTo>
                    <a:cubicBezTo>
                      <a:pt x="62933" y="59207"/>
                      <a:pt x="63512" y="59207"/>
                      <a:pt x="64132" y="59412"/>
                    </a:cubicBezTo>
                    <a:cubicBezTo>
                      <a:pt x="64132" y="60153"/>
                      <a:pt x="64752" y="60920"/>
                      <a:pt x="66280" y="60741"/>
                    </a:cubicBezTo>
                    <a:cubicBezTo>
                      <a:pt x="66900" y="60536"/>
                      <a:pt x="67520" y="59590"/>
                      <a:pt x="68140" y="59207"/>
                    </a:cubicBezTo>
                    <a:cubicBezTo>
                      <a:pt x="69338" y="57699"/>
                      <a:pt x="70247" y="56165"/>
                      <a:pt x="70247" y="54452"/>
                    </a:cubicBezTo>
                    <a:cubicBezTo>
                      <a:pt x="73305" y="54273"/>
                      <a:pt x="76694" y="54657"/>
                      <a:pt x="79752" y="54657"/>
                    </a:cubicBezTo>
                    <a:cubicBezTo>
                      <a:pt x="80661" y="54657"/>
                      <a:pt x="82520" y="54452"/>
                      <a:pt x="83429" y="55040"/>
                    </a:cubicBezTo>
                    <a:cubicBezTo>
                      <a:pt x="84338" y="55602"/>
                      <a:pt x="85289" y="55423"/>
                      <a:pt x="86487" y="55423"/>
                    </a:cubicBezTo>
                    <a:cubicBezTo>
                      <a:pt x="86818" y="54835"/>
                      <a:pt x="87438" y="54273"/>
                      <a:pt x="87727" y="53506"/>
                    </a:cubicBezTo>
                    <a:cubicBezTo>
                      <a:pt x="88057" y="52944"/>
                      <a:pt x="87438" y="52177"/>
                      <a:pt x="88057" y="51819"/>
                    </a:cubicBezTo>
                    <a:cubicBezTo>
                      <a:pt x="88966" y="50847"/>
                      <a:pt x="91735" y="51231"/>
                      <a:pt x="93264" y="51231"/>
                    </a:cubicBezTo>
                    <a:cubicBezTo>
                      <a:pt x="93553" y="50489"/>
                      <a:pt x="92024" y="50106"/>
                      <a:pt x="92024" y="49339"/>
                    </a:cubicBezTo>
                    <a:cubicBezTo>
                      <a:pt x="91735" y="48393"/>
                      <a:pt x="92024" y="47064"/>
                      <a:pt x="92933" y="46297"/>
                    </a:cubicBezTo>
                    <a:cubicBezTo>
                      <a:pt x="93553" y="45734"/>
                      <a:pt x="95082" y="45556"/>
                      <a:pt x="95082" y="45172"/>
                    </a:cubicBezTo>
                    <a:cubicBezTo>
                      <a:pt x="95413" y="44584"/>
                      <a:pt x="94793" y="44022"/>
                      <a:pt x="95702" y="43843"/>
                    </a:cubicBezTo>
                    <a:cubicBezTo>
                      <a:pt x="96322" y="42309"/>
                      <a:pt x="97561" y="41925"/>
                      <a:pt x="99710" y="41184"/>
                    </a:cubicBezTo>
                    <a:cubicBezTo>
                      <a:pt x="98760" y="40034"/>
                      <a:pt x="96611" y="39471"/>
                      <a:pt x="97851" y="37963"/>
                    </a:cubicBezTo>
                    <a:cubicBezTo>
                      <a:pt x="98471" y="37196"/>
                      <a:pt x="99380" y="37758"/>
                      <a:pt x="99380" y="36812"/>
                    </a:cubicBezTo>
                    <a:cubicBezTo>
                      <a:pt x="99380" y="36046"/>
                      <a:pt x="101239" y="35279"/>
                      <a:pt x="102148" y="35100"/>
                    </a:cubicBezTo>
                    <a:cubicBezTo>
                      <a:pt x="103677" y="34333"/>
                      <a:pt x="106446" y="32824"/>
                      <a:pt x="108305" y="32620"/>
                    </a:cubicBezTo>
                    <a:cubicBezTo>
                      <a:pt x="111983" y="32057"/>
                      <a:pt x="111652" y="31316"/>
                      <a:pt x="111652" y="29399"/>
                    </a:cubicBezTo>
                    <a:cubicBezTo>
                      <a:pt x="111363" y="29220"/>
                      <a:pt x="111033" y="29220"/>
                      <a:pt x="111033" y="29220"/>
                    </a:cubicBezTo>
                    <a:cubicBezTo>
                      <a:pt x="111652" y="29220"/>
                      <a:pt x="111983" y="29220"/>
                      <a:pt x="112603" y="29220"/>
                    </a:cubicBezTo>
                    <a:cubicBezTo>
                      <a:pt x="113181" y="28069"/>
                      <a:pt x="114132" y="27123"/>
                      <a:pt x="115661" y="26357"/>
                    </a:cubicBezTo>
                    <a:cubicBezTo>
                      <a:pt x="116570" y="25615"/>
                      <a:pt x="119049" y="25794"/>
                      <a:pt x="119049" y="2449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4" name="Shape 2601">
                <a:extLst>
                  <a:ext uri="{FF2B5EF4-FFF2-40B4-BE49-F238E27FC236}">
                    <a16:creationId xmlns:a16="http://schemas.microsoft.com/office/drawing/2014/main" id="{81078DDF-80F1-0C6D-B742-3620BD633271}"/>
                  </a:ext>
                </a:extLst>
              </p:cNvPr>
              <p:cNvSpPr/>
              <p:nvPr/>
            </p:nvSpPr>
            <p:spPr>
              <a:xfrm>
                <a:off x="7196151" y="1999521"/>
                <a:ext cx="489993" cy="480923"/>
              </a:xfrm>
              <a:custGeom>
                <a:avLst/>
                <a:gdLst/>
                <a:ahLst/>
                <a:cxnLst/>
                <a:rect l="0" t="0" r="0" b="0"/>
                <a:pathLst>
                  <a:path w="120000" h="120000" extrusionOk="0">
                    <a:moveTo>
                      <a:pt x="104709" y="36703"/>
                    </a:moveTo>
                    <a:lnTo>
                      <a:pt x="104709" y="36703"/>
                    </a:lnTo>
                    <a:cubicBezTo>
                      <a:pt x="103520" y="36703"/>
                      <a:pt x="103520" y="36703"/>
                      <a:pt x="102710" y="35494"/>
                    </a:cubicBezTo>
                    <a:cubicBezTo>
                      <a:pt x="101900" y="34670"/>
                      <a:pt x="101900" y="34285"/>
                      <a:pt x="100711" y="33846"/>
                    </a:cubicBezTo>
                    <a:cubicBezTo>
                      <a:pt x="99900" y="33846"/>
                      <a:pt x="98280" y="34285"/>
                      <a:pt x="97901" y="34670"/>
                    </a:cubicBezTo>
                    <a:cubicBezTo>
                      <a:pt x="97901" y="33846"/>
                      <a:pt x="98280" y="32252"/>
                      <a:pt x="99522" y="32637"/>
                    </a:cubicBezTo>
                    <a:cubicBezTo>
                      <a:pt x="100333" y="30219"/>
                      <a:pt x="103142" y="20824"/>
                      <a:pt x="97469" y="23681"/>
                    </a:cubicBezTo>
                    <a:cubicBezTo>
                      <a:pt x="97091" y="24065"/>
                      <a:pt x="96713" y="24505"/>
                      <a:pt x="96280" y="24890"/>
                    </a:cubicBezTo>
                    <a:cubicBezTo>
                      <a:pt x="95902" y="24890"/>
                      <a:pt x="95092" y="24505"/>
                      <a:pt x="94660" y="24890"/>
                    </a:cubicBezTo>
                    <a:cubicBezTo>
                      <a:pt x="93903" y="25329"/>
                      <a:pt x="93903" y="26538"/>
                      <a:pt x="92660" y="26538"/>
                    </a:cubicBezTo>
                    <a:cubicBezTo>
                      <a:pt x="91904" y="26923"/>
                      <a:pt x="90661" y="26098"/>
                      <a:pt x="89851" y="26098"/>
                    </a:cubicBezTo>
                    <a:cubicBezTo>
                      <a:pt x="88662" y="25714"/>
                      <a:pt x="87474" y="26098"/>
                      <a:pt x="86663" y="25714"/>
                    </a:cubicBezTo>
                    <a:cubicBezTo>
                      <a:pt x="86663" y="24505"/>
                      <a:pt x="86663" y="23241"/>
                      <a:pt x="86663" y="22032"/>
                    </a:cubicBezTo>
                    <a:cubicBezTo>
                      <a:pt x="86285" y="20824"/>
                      <a:pt x="85042" y="19175"/>
                      <a:pt x="84232" y="18351"/>
                    </a:cubicBezTo>
                    <a:cubicBezTo>
                      <a:pt x="83475" y="17142"/>
                      <a:pt x="81422" y="16703"/>
                      <a:pt x="80666" y="15934"/>
                    </a:cubicBezTo>
                    <a:cubicBezTo>
                      <a:pt x="80234" y="14670"/>
                      <a:pt x="80666" y="13076"/>
                      <a:pt x="80666" y="11813"/>
                    </a:cubicBezTo>
                    <a:cubicBezTo>
                      <a:pt x="78613" y="11428"/>
                      <a:pt x="76614" y="13461"/>
                      <a:pt x="75047" y="13901"/>
                    </a:cubicBezTo>
                    <a:cubicBezTo>
                      <a:pt x="73048" y="14670"/>
                      <a:pt x="70616" y="15494"/>
                      <a:pt x="68185" y="15494"/>
                    </a:cubicBezTo>
                    <a:cubicBezTo>
                      <a:pt x="65808" y="15934"/>
                      <a:pt x="63376" y="15494"/>
                      <a:pt x="61809" y="13461"/>
                    </a:cubicBezTo>
                    <a:cubicBezTo>
                      <a:pt x="60999" y="12252"/>
                      <a:pt x="60999" y="11813"/>
                      <a:pt x="59810" y="11428"/>
                    </a:cubicBezTo>
                    <a:cubicBezTo>
                      <a:pt x="58568" y="11428"/>
                      <a:pt x="57001" y="11813"/>
                      <a:pt x="55758" y="11428"/>
                    </a:cubicBezTo>
                    <a:cubicBezTo>
                      <a:pt x="55380" y="10219"/>
                      <a:pt x="53759" y="9395"/>
                      <a:pt x="53381" y="8186"/>
                    </a:cubicBezTo>
                    <a:cubicBezTo>
                      <a:pt x="52570" y="6538"/>
                      <a:pt x="52949" y="6538"/>
                      <a:pt x="50950" y="6098"/>
                    </a:cubicBezTo>
                    <a:cubicBezTo>
                      <a:pt x="49761" y="6098"/>
                      <a:pt x="48140" y="6098"/>
                      <a:pt x="47330" y="5274"/>
                    </a:cubicBezTo>
                    <a:cubicBezTo>
                      <a:pt x="46141" y="4065"/>
                      <a:pt x="46951" y="2857"/>
                      <a:pt x="46141" y="1648"/>
                    </a:cubicBezTo>
                    <a:cubicBezTo>
                      <a:pt x="43331" y="1208"/>
                      <a:pt x="40090" y="1208"/>
                      <a:pt x="37334" y="1208"/>
                    </a:cubicBezTo>
                    <a:cubicBezTo>
                      <a:pt x="34092" y="824"/>
                      <a:pt x="30904" y="0"/>
                      <a:pt x="29716" y="3241"/>
                    </a:cubicBezTo>
                    <a:cubicBezTo>
                      <a:pt x="28473" y="4505"/>
                      <a:pt x="28905" y="6923"/>
                      <a:pt x="27285" y="7747"/>
                    </a:cubicBezTo>
                    <a:cubicBezTo>
                      <a:pt x="25664" y="8571"/>
                      <a:pt x="23286" y="7747"/>
                      <a:pt x="21665" y="8186"/>
                    </a:cubicBezTo>
                    <a:cubicBezTo>
                      <a:pt x="21665" y="9010"/>
                      <a:pt x="21287" y="9780"/>
                      <a:pt x="20855" y="10219"/>
                    </a:cubicBezTo>
                    <a:cubicBezTo>
                      <a:pt x="20477" y="10604"/>
                      <a:pt x="20045" y="10604"/>
                      <a:pt x="20045" y="10604"/>
                    </a:cubicBezTo>
                    <a:cubicBezTo>
                      <a:pt x="19666" y="11043"/>
                      <a:pt x="19234" y="11428"/>
                      <a:pt x="18856" y="11813"/>
                    </a:cubicBezTo>
                    <a:cubicBezTo>
                      <a:pt x="18045" y="12637"/>
                      <a:pt x="18045" y="12637"/>
                      <a:pt x="16857" y="12252"/>
                    </a:cubicBezTo>
                    <a:cubicBezTo>
                      <a:pt x="15668" y="11813"/>
                      <a:pt x="15668" y="11428"/>
                      <a:pt x="15236" y="10219"/>
                    </a:cubicBezTo>
                    <a:cubicBezTo>
                      <a:pt x="14425" y="10219"/>
                      <a:pt x="14047" y="10604"/>
                      <a:pt x="13237" y="10604"/>
                    </a:cubicBezTo>
                    <a:cubicBezTo>
                      <a:pt x="12859" y="11813"/>
                      <a:pt x="12426" y="12637"/>
                      <a:pt x="12426" y="13901"/>
                    </a:cubicBezTo>
                    <a:cubicBezTo>
                      <a:pt x="14047" y="13901"/>
                      <a:pt x="14858" y="13901"/>
                      <a:pt x="15236" y="15494"/>
                    </a:cubicBezTo>
                    <a:cubicBezTo>
                      <a:pt x="15236" y="17142"/>
                      <a:pt x="14858" y="18351"/>
                      <a:pt x="14858" y="19560"/>
                    </a:cubicBezTo>
                    <a:cubicBezTo>
                      <a:pt x="14425" y="22032"/>
                      <a:pt x="14425" y="24505"/>
                      <a:pt x="12859" y="26098"/>
                    </a:cubicBezTo>
                    <a:cubicBezTo>
                      <a:pt x="12426" y="26538"/>
                      <a:pt x="12048" y="26538"/>
                      <a:pt x="11238" y="26923"/>
                    </a:cubicBezTo>
                    <a:cubicBezTo>
                      <a:pt x="11238" y="27362"/>
                      <a:pt x="10805" y="27362"/>
                      <a:pt x="10805" y="27362"/>
                    </a:cubicBezTo>
                    <a:cubicBezTo>
                      <a:pt x="10427" y="27362"/>
                      <a:pt x="10805" y="27747"/>
                      <a:pt x="10427" y="28131"/>
                    </a:cubicBezTo>
                    <a:cubicBezTo>
                      <a:pt x="10049" y="28131"/>
                      <a:pt x="9617" y="28131"/>
                      <a:pt x="9239" y="28131"/>
                    </a:cubicBezTo>
                    <a:cubicBezTo>
                      <a:pt x="9617" y="28956"/>
                      <a:pt x="10049" y="29780"/>
                      <a:pt x="10049" y="29780"/>
                    </a:cubicBezTo>
                    <a:cubicBezTo>
                      <a:pt x="10805" y="30989"/>
                      <a:pt x="12426" y="32252"/>
                      <a:pt x="12426" y="33846"/>
                    </a:cubicBezTo>
                    <a:cubicBezTo>
                      <a:pt x="10805" y="33846"/>
                      <a:pt x="9239" y="34285"/>
                      <a:pt x="8428" y="35494"/>
                    </a:cubicBezTo>
                    <a:cubicBezTo>
                      <a:pt x="8428" y="35494"/>
                      <a:pt x="6807" y="38791"/>
                      <a:pt x="7239" y="38791"/>
                    </a:cubicBezTo>
                    <a:cubicBezTo>
                      <a:pt x="5240" y="38791"/>
                      <a:pt x="2431" y="37967"/>
                      <a:pt x="2809" y="40824"/>
                    </a:cubicBezTo>
                    <a:cubicBezTo>
                      <a:pt x="2809" y="42032"/>
                      <a:pt x="3619" y="43681"/>
                      <a:pt x="2431" y="44450"/>
                    </a:cubicBezTo>
                    <a:cubicBezTo>
                      <a:pt x="1620" y="44890"/>
                      <a:pt x="378" y="44450"/>
                      <a:pt x="0" y="45274"/>
                    </a:cubicBezTo>
                    <a:cubicBezTo>
                      <a:pt x="1188" y="46538"/>
                      <a:pt x="3187" y="45714"/>
                      <a:pt x="4430" y="46538"/>
                    </a:cubicBezTo>
                    <a:cubicBezTo>
                      <a:pt x="5997" y="47307"/>
                      <a:pt x="8428" y="47747"/>
                      <a:pt x="9617" y="49395"/>
                    </a:cubicBezTo>
                    <a:cubicBezTo>
                      <a:pt x="10427" y="50164"/>
                      <a:pt x="13615" y="54670"/>
                      <a:pt x="13237" y="55879"/>
                    </a:cubicBezTo>
                    <a:cubicBezTo>
                      <a:pt x="7996" y="54670"/>
                      <a:pt x="14425" y="62857"/>
                      <a:pt x="15236" y="64065"/>
                    </a:cubicBezTo>
                    <a:cubicBezTo>
                      <a:pt x="16479" y="65274"/>
                      <a:pt x="17667" y="66923"/>
                      <a:pt x="18045" y="68571"/>
                    </a:cubicBezTo>
                    <a:cubicBezTo>
                      <a:pt x="18856" y="70604"/>
                      <a:pt x="18478" y="72637"/>
                      <a:pt x="18478" y="74670"/>
                    </a:cubicBezTo>
                    <a:cubicBezTo>
                      <a:pt x="20477" y="75054"/>
                      <a:pt x="23286" y="75879"/>
                      <a:pt x="24043" y="73021"/>
                    </a:cubicBezTo>
                    <a:cubicBezTo>
                      <a:pt x="24475" y="70989"/>
                      <a:pt x="25285" y="70604"/>
                      <a:pt x="26474" y="72637"/>
                    </a:cubicBezTo>
                    <a:cubicBezTo>
                      <a:pt x="27285" y="74285"/>
                      <a:pt x="28095" y="77087"/>
                      <a:pt x="29716" y="77527"/>
                    </a:cubicBezTo>
                    <a:cubicBezTo>
                      <a:pt x="31715" y="77912"/>
                      <a:pt x="32904" y="76703"/>
                      <a:pt x="32904" y="79560"/>
                    </a:cubicBezTo>
                    <a:cubicBezTo>
                      <a:pt x="32904" y="79560"/>
                      <a:pt x="33282" y="79560"/>
                      <a:pt x="33714" y="79560"/>
                    </a:cubicBezTo>
                    <a:cubicBezTo>
                      <a:pt x="33282" y="80769"/>
                      <a:pt x="34092" y="83241"/>
                      <a:pt x="33714" y="84065"/>
                    </a:cubicBezTo>
                    <a:cubicBezTo>
                      <a:pt x="32904" y="85714"/>
                      <a:pt x="32525" y="86483"/>
                      <a:pt x="33282" y="87747"/>
                    </a:cubicBezTo>
                    <a:cubicBezTo>
                      <a:pt x="35281" y="90989"/>
                      <a:pt x="38523" y="90164"/>
                      <a:pt x="41332" y="92197"/>
                    </a:cubicBezTo>
                    <a:cubicBezTo>
                      <a:pt x="41332" y="92637"/>
                      <a:pt x="41710" y="93021"/>
                      <a:pt x="41710" y="93021"/>
                    </a:cubicBezTo>
                    <a:cubicBezTo>
                      <a:pt x="42521" y="93461"/>
                      <a:pt x="43331" y="94230"/>
                      <a:pt x="43331" y="94230"/>
                    </a:cubicBezTo>
                    <a:cubicBezTo>
                      <a:pt x="43331" y="94230"/>
                      <a:pt x="43331" y="94670"/>
                      <a:pt x="43331" y="95054"/>
                    </a:cubicBezTo>
                    <a:cubicBezTo>
                      <a:pt x="43764" y="96318"/>
                      <a:pt x="44520" y="97527"/>
                      <a:pt x="45330" y="98351"/>
                    </a:cubicBezTo>
                    <a:cubicBezTo>
                      <a:pt x="46519" y="99560"/>
                      <a:pt x="47762" y="101208"/>
                      <a:pt x="49329" y="102802"/>
                    </a:cubicBezTo>
                    <a:cubicBezTo>
                      <a:pt x="50571" y="103626"/>
                      <a:pt x="52949" y="104835"/>
                      <a:pt x="52949" y="106483"/>
                    </a:cubicBezTo>
                    <a:cubicBezTo>
                      <a:pt x="53381" y="108516"/>
                      <a:pt x="52949" y="110604"/>
                      <a:pt x="52949" y="113021"/>
                    </a:cubicBezTo>
                    <a:cubicBezTo>
                      <a:pt x="55380" y="113021"/>
                      <a:pt x="57379" y="113461"/>
                      <a:pt x="59000" y="115494"/>
                    </a:cubicBezTo>
                    <a:cubicBezTo>
                      <a:pt x="60189" y="117527"/>
                      <a:pt x="62188" y="117087"/>
                      <a:pt x="64187" y="117087"/>
                    </a:cubicBezTo>
                    <a:cubicBezTo>
                      <a:pt x="64187" y="119945"/>
                      <a:pt x="64997" y="119560"/>
                      <a:pt x="66186" y="118736"/>
                    </a:cubicBezTo>
                    <a:lnTo>
                      <a:pt x="66186" y="118351"/>
                    </a:lnTo>
                    <a:lnTo>
                      <a:pt x="66186" y="118736"/>
                    </a:lnTo>
                    <a:cubicBezTo>
                      <a:pt x="66996" y="118351"/>
                      <a:pt x="67807" y="117527"/>
                      <a:pt x="68185" y="117087"/>
                    </a:cubicBezTo>
                    <a:cubicBezTo>
                      <a:pt x="67807" y="117527"/>
                      <a:pt x="66996" y="118351"/>
                      <a:pt x="66186" y="118736"/>
                    </a:cubicBezTo>
                    <a:lnTo>
                      <a:pt x="66186" y="119120"/>
                    </a:lnTo>
                    <a:cubicBezTo>
                      <a:pt x="68185" y="117912"/>
                      <a:pt x="71427" y="116263"/>
                      <a:pt x="72615" y="115494"/>
                    </a:cubicBezTo>
                    <a:cubicBezTo>
                      <a:pt x="73804" y="114670"/>
                      <a:pt x="73426" y="112637"/>
                      <a:pt x="71427" y="112637"/>
                    </a:cubicBezTo>
                    <a:cubicBezTo>
                      <a:pt x="71805" y="110989"/>
                      <a:pt x="73804" y="106483"/>
                      <a:pt x="71427" y="106483"/>
                    </a:cubicBezTo>
                    <a:cubicBezTo>
                      <a:pt x="70995" y="105274"/>
                      <a:pt x="73048" y="99560"/>
                      <a:pt x="74615" y="99945"/>
                    </a:cubicBezTo>
                    <a:cubicBezTo>
                      <a:pt x="74615" y="99945"/>
                      <a:pt x="74615" y="99560"/>
                      <a:pt x="74615" y="99175"/>
                    </a:cubicBezTo>
                    <a:cubicBezTo>
                      <a:pt x="74615" y="99175"/>
                      <a:pt x="74615" y="99175"/>
                      <a:pt x="74236" y="99175"/>
                    </a:cubicBezTo>
                    <a:cubicBezTo>
                      <a:pt x="73804" y="97912"/>
                      <a:pt x="73426" y="97142"/>
                      <a:pt x="73804" y="95494"/>
                    </a:cubicBezTo>
                    <a:cubicBezTo>
                      <a:pt x="74615" y="95494"/>
                      <a:pt x="77424" y="96318"/>
                      <a:pt x="77046" y="94230"/>
                    </a:cubicBezTo>
                    <a:cubicBezTo>
                      <a:pt x="76614" y="94670"/>
                      <a:pt x="76235" y="94230"/>
                      <a:pt x="75857" y="94230"/>
                    </a:cubicBezTo>
                    <a:cubicBezTo>
                      <a:pt x="75857" y="92197"/>
                      <a:pt x="79423" y="87747"/>
                      <a:pt x="81855" y="88516"/>
                    </a:cubicBezTo>
                    <a:cubicBezTo>
                      <a:pt x="82665" y="88956"/>
                      <a:pt x="83475" y="90604"/>
                      <a:pt x="84664" y="90164"/>
                    </a:cubicBezTo>
                    <a:cubicBezTo>
                      <a:pt x="85475" y="90164"/>
                      <a:pt x="85853" y="87747"/>
                      <a:pt x="86285" y="86923"/>
                    </a:cubicBezTo>
                    <a:cubicBezTo>
                      <a:pt x="88284" y="85274"/>
                      <a:pt x="91472" y="87307"/>
                      <a:pt x="93093" y="84450"/>
                    </a:cubicBezTo>
                    <a:cubicBezTo>
                      <a:pt x="95092" y="84450"/>
                      <a:pt x="98712" y="85274"/>
                      <a:pt x="100711" y="86098"/>
                    </a:cubicBezTo>
                    <a:cubicBezTo>
                      <a:pt x="102710" y="86923"/>
                      <a:pt x="103899" y="86923"/>
                      <a:pt x="106330" y="86923"/>
                    </a:cubicBezTo>
                    <a:cubicBezTo>
                      <a:pt x="108707" y="86923"/>
                      <a:pt x="114326" y="87747"/>
                      <a:pt x="113948" y="91373"/>
                    </a:cubicBezTo>
                    <a:cubicBezTo>
                      <a:pt x="114759" y="91373"/>
                      <a:pt x="119945" y="91813"/>
                      <a:pt x="119945" y="90989"/>
                    </a:cubicBezTo>
                    <a:cubicBezTo>
                      <a:pt x="119567" y="89780"/>
                      <a:pt x="118757" y="88516"/>
                      <a:pt x="117946" y="87307"/>
                    </a:cubicBezTo>
                    <a:cubicBezTo>
                      <a:pt x="117568" y="86483"/>
                      <a:pt x="117136" y="84065"/>
                      <a:pt x="116758" y="81593"/>
                    </a:cubicBezTo>
                    <a:cubicBezTo>
                      <a:pt x="116380" y="81593"/>
                      <a:pt x="115947" y="81208"/>
                      <a:pt x="115947" y="80769"/>
                    </a:cubicBezTo>
                    <a:cubicBezTo>
                      <a:pt x="115137" y="79560"/>
                      <a:pt x="115569" y="77527"/>
                      <a:pt x="115137" y="75879"/>
                    </a:cubicBezTo>
                    <a:cubicBezTo>
                      <a:pt x="114759" y="76318"/>
                      <a:pt x="114326" y="76318"/>
                      <a:pt x="113948" y="76703"/>
                    </a:cubicBezTo>
                    <a:cubicBezTo>
                      <a:pt x="113570" y="77087"/>
                      <a:pt x="112760" y="72197"/>
                      <a:pt x="112760" y="71813"/>
                    </a:cubicBezTo>
                    <a:cubicBezTo>
                      <a:pt x="113138" y="70604"/>
                      <a:pt x="113948" y="70164"/>
                      <a:pt x="114759" y="68956"/>
                    </a:cubicBezTo>
                    <a:cubicBezTo>
                      <a:pt x="115137" y="67747"/>
                      <a:pt x="115137" y="65274"/>
                      <a:pt x="115137" y="63626"/>
                    </a:cubicBezTo>
                    <a:cubicBezTo>
                      <a:pt x="114759" y="59560"/>
                      <a:pt x="111517" y="56703"/>
                      <a:pt x="111139" y="52637"/>
                    </a:cubicBezTo>
                    <a:cubicBezTo>
                      <a:pt x="111139" y="52252"/>
                      <a:pt x="111139" y="50989"/>
                      <a:pt x="110706" y="50604"/>
                    </a:cubicBezTo>
                    <a:cubicBezTo>
                      <a:pt x="110328" y="49395"/>
                      <a:pt x="109950" y="50164"/>
                      <a:pt x="109140" y="49395"/>
                    </a:cubicBezTo>
                    <a:cubicBezTo>
                      <a:pt x="107951" y="48571"/>
                      <a:pt x="108329" y="46923"/>
                      <a:pt x="108329" y="45714"/>
                    </a:cubicBezTo>
                    <a:cubicBezTo>
                      <a:pt x="108329" y="44890"/>
                      <a:pt x="108707" y="44065"/>
                      <a:pt x="108329" y="43241"/>
                    </a:cubicBezTo>
                    <a:cubicBezTo>
                      <a:pt x="107519" y="42032"/>
                      <a:pt x="105898" y="42032"/>
                      <a:pt x="105520" y="40824"/>
                    </a:cubicBezTo>
                    <a:cubicBezTo>
                      <a:pt x="105141" y="39560"/>
                      <a:pt x="106330" y="39175"/>
                      <a:pt x="107140" y="38351"/>
                    </a:cubicBezTo>
                    <a:cubicBezTo>
                      <a:pt x="107140" y="37967"/>
                      <a:pt x="107140" y="37142"/>
                      <a:pt x="107140" y="36703"/>
                    </a:cubicBezTo>
                    <a:cubicBezTo>
                      <a:pt x="106330" y="36703"/>
                      <a:pt x="105520" y="36703"/>
                      <a:pt x="104709" y="3670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45" name="Shape 2602">
                <a:extLst>
                  <a:ext uri="{FF2B5EF4-FFF2-40B4-BE49-F238E27FC236}">
                    <a16:creationId xmlns:a16="http://schemas.microsoft.com/office/drawing/2014/main" id="{8DF508F8-C2E5-9322-12E6-BB552BBD1DDF}"/>
                  </a:ext>
                </a:extLst>
              </p:cNvPr>
              <p:cNvSpPr/>
              <p:nvPr/>
            </p:nvSpPr>
            <p:spPr>
              <a:xfrm>
                <a:off x="7954475" y="3768735"/>
                <a:ext cx="966376" cy="770450"/>
              </a:xfrm>
              <a:custGeom>
                <a:avLst/>
                <a:gdLst/>
                <a:ahLst/>
                <a:cxnLst/>
                <a:rect l="0" t="0" r="0" b="0"/>
                <a:pathLst>
                  <a:path w="120000" h="120000" extrusionOk="0">
                    <a:moveTo>
                      <a:pt x="117727" y="20371"/>
                    </a:moveTo>
                    <a:lnTo>
                      <a:pt x="117727" y="20371"/>
                    </a:lnTo>
                    <a:cubicBezTo>
                      <a:pt x="116713" y="19342"/>
                      <a:pt x="115289" y="19617"/>
                      <a:pt x="114879" y="17833"/>
                    </a:cubicBezTo>
                    <a:cubicBezTo>
                      <a:pt x="114659" y="16804"/>
                      <a:pt x="114659" y="15021"/>
                      <a:pt x="113455" y="15295"/>
                    </a:cubicBezTo>
                    <a:cubicBezTo>
                      <a:pt x="112852" y="16804"/>
                      <a:pt x="112852" y="16564"/>
                      <a:pt x="111839" y="17044"/>
                    </a:cubicBezTo>
                    <a:cubicBezTo>
                      <a:pt x="111620" y="18588"/>
                      <a:pt x="110415" y="17559"/>
                      <a:pt x="110196" y="16804"/>
                    </a:cubicBezTo>
                    <a:cubicBezTo>
                      <a:pt x="109402" y="15295"/>
                      <a:pt x="110607" y="13752"/>
                      <a:pt x="109593" y="12243"/>
                    </a:cubicBezTo>
                    <a:cubicBezTo>
                      <a:pt x="108169" y="10700"/>
                      <a:pt x="106143" y="12243"/>
                      <a:pt x="105513" y="9156"/>
                    </a:cubicBezTo>
                    <a:cubicBezTo>
                      <a:pt x="105321" y="9156"/>
                      <a:pt x="105102" y="9156"/>
                      <a:pt x="104910" y="8916"/>
                    </a:cubicBezTo>
                    <a:lnTo>
                      <a:pt x="104910" y="8916"/>
                    </a:lnTo>
                    <a:lnTo>
                      <a:pt x="104910" y="8916"/>
                    </a:lnTo>
                    <a:cubicBezTo>
                      <a:pt x="104719" y="8916"/>
                      <a:pt x="104500" y="8916"/>
                      <a:pt x="104089" y="8916"/>
                    </a:cubicBezTo>
                    <a:cubicBezTo>
                      <a:pt x="104500" y="6378"/>
                      <a:pt x="100858" y="3566"/>
                      <a:pt x="100228" y="6619"/>
                    </a:cubicBezTo>
                    <a:cubicBezTo>
                      <a:pt x="100036" y="6859"/>
                      <a:pt x="99625" y="6859"/>
                      <a:pt x="99406" y="6859"/>
                    </a:cubicBezTo>
                    <a:cubicBezTo>
                      <a:pt x="99625" y="5864"/>
                      <a:pt x="98201" y="3806"/>
                      <a:pt x="97599" y="3052"/>
                    </a:cubicBezTo>
                    <a:cubicBezTo>
                      <a:pt x="96586" y="1543"/>
                      <a:pt x="94751" y="2297"/>
                      <a:pt x="93327" y="2023"/>
                    </a:cubicBezTo>
                    <a:cubicBezTo>
                      <a:pt x="93518" y="0"/>
                      <a:pt x="91273" y="1028"/>
                      <a:pt x="90260" y="1268"/>
                    </a:cubicBezTo>
                    <a:cubicBezTo>
                      <a:pt x="90670" y="2297"/>
                      <a:pt x="92916" y="6619"/>
                      <a:pt x="91081" y="7373"/>
                    </a:cubicBezTo>
                    <a:cubicBezTo>
                      <a:pt x="90890" y="8642"/>
                      <a:pt x="91903" y="9671"/>
                      <a:pt x="91684" y="11214"/>
                    </a:cubicBezTo>
                    <a:cubicBezTo>
                      <a:pt x="89876" y="10940"/>
                      <a:pt x="90479" y="13238"/>
                      <a:pt x="89876" y="14266"/>
                    </a:cubicBezTo>
                    <a:cubicBezTo>
                      <a:pt x="88836" y="14507"/>
                      <a:pt x="88233" y="13992"/>
                      <a:pt x="87439" y="13752"/>
                    </a:cubicBezTo>
                    <a:cubicBezTo>
                      <a:pt x="88041" y="12997"/>
                      <a:pt x="88644" y="11969"/>
                      <a:pt x="87439" y="11454"/>
                    </a:cubicBezTo>
                    <a:cubicBezTo>
                      <a:pt x="86207" y="12997"/>
                      <a:pt x="84783" y="11454"/>
                      <a:pt x="83550" y="10700"/>
                    </a:cubicBezTo>
                    <a:cubicBezTo>
                      <a:pt x="82345" y="10185"/>
                      <a:pt x="80702" y="9431"/>
                      <a:pt x="79497" y="10185"/>
                    </a:cubicBezTo>
                    <a:cubicBezTo>
                      <a:pt x="78484" y="10700"/>
                      <a:pt x="78073" y="12483"/>
                      <a:pt x="76841" y="12723"/>
                    </a:cubicBezTo>
                    <a:cubicBezTo>
                      <a:pt x="75225" y="12997"/>
                      <a:pt x="73801" y="11454"/>
                      <a:pt x="72377" y="11214"/>
                    </a:cubicBezTo>
                    <a:cubicBezTo>
                      <a:pt x="72569" y="10425"/>
                      <a:pt x="73610" y="10425"/>
                      <a:pt x="73610" y="9431"/>
                    </a:cubicBezTo>
                    <a:cubicBezTo>
                      <a:pt x="73801" y="9156"/>
                      <a:pt x="73801" y="9156"/>
                      <a:pt x="73993" y="9156"/>
                    </a:cubicBezTo>
                    <a:cubicBezTo>
                      <a:pt x="74212" y="6619"/>
                      <a:pt x="74212" y="3806"/>
                      <a:pt x="73993" y="1268"/>
                    </a:cubicBezTo>
                    <a:cubicBezTo>
                      <a:pt x="72980" y="1028"/>
                      <a:pt x="72186" y="2023"/>
                      <a:pt x="71364" y="2537"/>
                    </a:cubicBezTo>
                    <a:cubicBezTo>
                      <a:pt x="70351" y="3052"/>
                      <a:pt x="69310" y="3326"/>
                      <a:pt x="68297" y="3566"/>
                    </a:cubicBezTo>
                    <a:cubicBezTo>
                      <a:pt x="66873" y="3806"/>
                      <a:pt x="65668" y="3052"/>
                      <a:pt x="64244" y="3326"/>
                    </a:cubicBezTo>
                    <a:cubicBezTo>
                      <a:pt x="63423" y="3566"/>
                      <a:pt x="62820" y="4081"/>
                      <a:pt x="62218" y="4595"/>
                    </a:cubicBezTo>
                    <a:cubicBezTo>
                      <a:pt x="60575" y="5590"/>
                      <a:pt x="57316" y="5075"/>
                      <a:pt x="56303" y="3566"/>
                    </a:cubicBezTo>
                    <a:cubicBezTo>
                      <a:pt x="55700" y="2812"/>
                      <a:pt x="55700" y="1543"/>
                      <a:pt x="55098" y="1028"/>
                    </a:cubicBezTo>
                    <a:cubicBezTo>
                      <a:pt x="54879" y="514"/>
                      <a:pt x="54468" y="514"/>
                      <a:pt x="54084" y="514"/>
                    </a:cubicBezTo>
                    <a:lnTo>
                      <a:pt x="54084" y="514"/>
                    </a:lnTo>
                    <a:lnTo>
                      <a:pt x="54084" y="514"/>
                    </a:lnTo>
                    <a:cubicBezTo>
                      <a:pt x="53674" y="514"/>
                      <a:pt x="53455" y="514"/>
                      <a:pt x="53044" y="514"/>
                    </a:cubicBezTo>
                    <a:cubicBezTo>
                      <a:pt x="53044" y="514"/>
                      <a:pt x="53263" y="514"/>
                      <a:pt x="53455" y="754"/>
                    </a:cubicBezTo>
                    <a:cubicBezTo>
                      <a:pt x="53455" y="3326"/>
                      <a:pt x="53674" y="4321"/>
                      <a:pt x="51236" y="5075"/>
                    </a:cubicBezTo>
                    <a:cubicBezTo>
                      <a:pt x="50004" y="5350"/>
                      <a:pt x="48169" y="7373"/>
                      <a:pt x="47156" y="8402"/>
                    </a:cubicBezTo>
                    <a:cubicBezTo>
                      <a:pt x="46554" y="8642"/>
                      <a:pt x="45321" y="9671"/>
                      <a:pt x="45321" y="10700"/>
                    </a:cubicBezTo>
                    <a:cubicBezTo>
                      <a:pt x="45321" y="11969"/>
                      <a:pt x="44719" y="11214"/>
                      <a:pt x="44308" y="12243"/>
                    </a:cubicBezTo>
                    <a:cubicBezTo>
                      <a:pt x="43486" y="14266"/>
                      <a:pt x="44910" y="15021"/>
                      <a:pt x="45540" y="16564"/>
                    </a:cubicBezTo>
                    <a:cubicBezTo>
                      <a:pt x="44116" y="17559"/>
                      <a:pt x="43295" y="18073"/>
                      <a:pt x="42884" y="20131"/>
                    </a:cubicBezTo>
                    <a:cubicBezTo>
                      <a:pt x="42282" y="20371"/>
                      <a:pt x="42692" y="21126"/>
                      <a:pt x="42473" y="21914"/>
                    </a:cubicBezTo>
                    <a:cubicBezTo>
                      <a:pt x="42473" y="22429"/>
                      <a:pt x="41460" y="22669"/>
                      <a:pt x="41049" y="23423"/>
                    </a:cubicBezTo>
                    <a:cubicBezTo>
                      <a:pt x="40447" y="24452"/>
                      <a:pt x="40255" y="26236"/>
                      <a:pt x="40447" y="27505"/>
                    </a:cubicBezTo>
                    <a:cubicBezTo>
                      <a:pt x="40447" y="28533"/>
                      <a:pt x="41460" y="29048"/>
                      <a:pt x="41268" y="30042"/>
                    </a:cubicBezTo>
                    <a:cubicBezTo>
                      <a:pt x="40255" y="30042"/>
                      <a:pt x="38420" y="29528"/>
                      <a:pt x="37818" y="30831"/>
                    </a:cubicBezTo>
                    <a:cubicBezTo>
                      <a:pt x="37407" y="31311"/>
                      <a:pt x="37818" y="32340"/>
                      <a:pt x="37599" y="33095"/>
                    </a:cubicBezTo>
                    <a:cubicBezTo>
                      <a:pt x="37407" y="34124"/>
                      <a:pt x="36996" y="34878"/>
                      <a:pt x="36777" y="35667"/>
                    </a:cubicBezTo>
                    <a:cubicBezTo>
                      <a:pt x="35983" y="35667"/>
                      <a:pt x="35353" y="35907"/>
                      <a:pt x="34751" y="35152"/>
                    </a:cubicBezTo>
                    <a:cubicBezTo>
                      <a:pt x="34148" y="34364"/>
                      <a:pt x="32916" y="34638"/>
                      <a:pt x="32314" y="34638"/>
                    </a:cubicBezTo>
                    <a:cubicBezTo>
                      <a:pt x="30287" y="34638"/>
                      <a:pt x="28041" y="34124"/>
                      <a:pt x="26015" y="34364"/>
                    </a:cubicBezTo>
                    <a:cubicBezTo>
                      <a:pt x="26015" y="36661"/>
                      <a:pt x="25413" y="38719"/>
                      <a:pt x="24618" y="40743"/>
                    </a:cubicBezTo>
                    <a:cubicBezTo>
                      <a:pt x="24208" y="41257"/>
                      <a:pt x="23797" y="42526"/>
                      <a:pt x="23386" y="42800"/>
                    </a:cubicBezTo>
                    <a:cubicBezTo>
                      <a:pt x="22373" y="43040"/>
                      <a:pt x="21962" y="42012"/>
                      <a:pt x="21962" y="41017"/>
                    </a:cubicBezTo>
                    <a:cubicBezTo>
                      <a:pt x="21551" y="40743"/>
                      <a:pt x="21168" y="40743"/>
                      <a:pt x="20949" y="40743"/>
                    </a:cubicBezTo>
                    <a:cubicBezTo>
                      <a:pt x="20757" y="43280"/>
                      <a:pt x="20538" y="46093"/>
                      <a:pt x="20757" y="48631"/>
                    </a:cubicBezTo>
                    <a:cubicBezTo>
                      <a:pt x="20757" y="49659"/>
                      <a:pt x="20538" y="50414"/>
                      <a:pt x="20757" y="51443"/>
                    </a:cubicBezTo>
                    <a:cubicBezTo>
                      <a:pt x="20757" y="52197"/>
                      <a:pt x="21551" y="51957"/>
                      <a:pt x="21770" y="52472"/>
                    </a:cubicBezTo>
                    <a:cubicBezTo>
                      <a:pt x="22975" y="54495"/>
                      <a:pt x="21962" y="57033"/>
                      <a:pt x="21770" y="59331"/>
                    </a:cubicBezTo>
                    <a:cubicBezTo>
                      <a:pt x="21551" y="60360"/>
                      <a:pt x="21360" y="61629"/>
                      <a:pt x="21360" y="62897"/>
                    </a:cubicBezTo>
                    <a:cubicBezTo>
                      <a:pt x="21551" y="64166"/>
                      <a:pt x="23194" y="64441"/>
                      <a:pt x="24016" y="64681"/>
                    </a:cubicBezTo>
                    <a:cubicBezTo>
                      <a:pt x="24208" y="64681"/>
                      <a:pt x="26809" y="64441"/>
                      <a:pt x="26809" y="64681"/>
                    </a:cubicBezTo>
                    <a:cubicBezTo>
                      <a:pt x="27439" y="65710"/>
                      <a:pt x="27028" y="67253"/>
                      <a:pt x="27028" y="68522"/>
                    </a:cubicBezTo>
                    <a:cubicBezTo>
                      <a:pt x="26426" y="69002"/>
                      <a:pt x="26015" y="70031"/>
                      <a:pt x="25029" y="69791"/>
                    </a:cubicBezTo>
                    <a:cubicBezTo>
                      <a:pt x="25029" y="69002"/>
                      <a:pt x="25029" y="68008"/>
                      <a:pt x="25029" y="67253"/>
                    </a:cubicBezTo>
                    <a:cubicBezTo>
                      <a:pt x="24016" y="66739"/>
                      <a:pt x="20757" y="65950"/>
                      <a:pt x="20949" y="68248"/>
                    </a:cubicBezTo>
                    <a:cubicBezTo>
                      <a:pt x="19333" y="68762"/>
                      <a:pt x="19333" y="66464"/>
                      <a:pt x="19333" y="65195"/>
                    </a:cubicBezTo>
                    <a:cubicBezTo>
                      <a:pt x="17498" y="63652"/>
                      <a:pt x="16074" y="63172"/>
                      <a:pt x="13829" y="63172"/>
                    </a:cubicBezTo>
                    <a:cubicBezTo>
                      <a:pt x="14048" y="61388"/>
                      <a:pt x="12405" y="61869"/>
                      <a:pt x="11583" y="61869"/>
                    </a:cubicBezTo>
                    <a:cubicBezTo>
                      <a:pt x="11583" y="63926"/>
                      <a:pt x="10187" y="65710"/>
                      <a:pt x="11200" y="67733"/>
                    </a:cubicBezTo>
                    <a:cubicBezTo>
                      <a:pt x="11583" y="67733"/>
                      <a:pt x="12213" y="67733"/>
                      <a:pt x="12816" y="67733"/>
                    </a:cubicBezTo>
                    <a:cubicBezTo>
                      <a:pt x="12816" y="69517"/>
                      <a:pt x="14459" y="68522"/>
                      <a:pt x="14842" y="70031"/>
                    </a:cubicBezTo>
                    <a:cubicBezTo>
                      <a:pt x="15472" y="72329"/>
                      <a:pt x="13637" y="74352"/>
                      <a:pt x="13637" y="76650"/>
                    </a:cubicBezTo>
                    <a:cubicBezTo>
                      <a:pt x="14048" y="76650"/>
                      <a:pt x="14650" y="76924"/>
                      <a:pt x="14842" y="76924"/>
                    </a:cubicBezTo>
                    <a:cubicBezTo>
                      <a:pt x="15061" y="77919"/>
                      <a:pt x="16074" y="78193"/>
                      <a:pt x="16266" y="79188"/>
                    </a:cubicBezTo>
                    <a:cubicBezTo>
                      <a:pt x="16896" y="80217"/>
                      <a:pt x="16485" y="81760"/>
                      <a:pt x="16485" y="83029"/>
                    </a:cubicBezTo>
                    <a:cubicBezTo>
                      <a:pt x="16485" y="86081"/>
                      <a:pt x="17498" y="88893"/>
                      <a:pt x="17088" y="92186"/>
                    </a:cubicBezTo>
                    <a:cubicBezTo>
                      <a:pt x="16677" y="92186"/>
                      <a:pt x="16266" y="92186"/>
                      <a:pt x="15664" y="92186"/>
                    </a:cubicBezTo>
                    <a:cubicBezTo>
                      <a:pt x="15883" y="93215"/>
                      <a:pt x="15883" y="95238"/>
                      <a:pt x="15061" y="96027"/>
                    </a:cubicBezTo>
                    <a:cubicBezTo>
                      <a:pt x="14459" y="96781"/>
                      <a:pt x="13226" y="96027"/>
                      <a:pt x="13007" y="97810"/>
                    </a:cubicBezTo>
                    <a:cubicBezTo>
                      <a:pt x="12213" y="97810"/>
                      <a:pt x="11392" y="97810"/>
                      <a:pt x="10570" y="98050"/>
                    </a:cubicBezTo>
                    <a:cubicBezTo>
                      <a:pt x="11802" y="99079"/>
                      <a:pt x="11994" y="99559"/>
                      <a:pt x="11802" y="101343"/>
                    </a:cubicBezTo>
                    <a:cubicBezTo>
                      <a:pt x="11200" y="101343"/>
                      <a:pt x="10789" y="101617"/>
                      <a:pt x="10187" y="101617"/>
                    </a:cubicBezTo>
                    <a:cubicBezTo>
                      <a:pt x="8954" y="102886"/>
                      <a:pt x="8954" y="105698"/>
                      <a:pt x="7339" y="106693"/>
                    </a:cubicBezTo>
                    <a:cubicBezTo>
                      <a:pt x="6928" y="106967"/>
                      <a:pt x="6298" y="106453"/>
                      <a:pt x="5887" y="106693"/>
                    </a:cubicBezTo>
                    <a:cubicBezTo>
                      <a:pt x="5504" y="106967"/>
                      <a:pt x="5285" y="107207"/>
                      <a:pt x="4874" y="107482"/>
                    </a:cubicBezTo>
                    <a:cubicBezTo>
                      <a:pt x="4272" y="108236"/>
                      <a:pt x="3861" y="108991"/>
                      <a:pt x="3067" y="109265"/>
                    </a:cubicBezTo>
                    <a:cubicBezTo>
                      <a:pt x="2848" y="111048"/>
                      <a:pt x="2848" y="113072"/>
                      <a:pt x="1834" y="114615"/>
                    </a:cubicBezTo>
                    <a:cubicBezTo>
                      <a:pt x="1013" y="116124"/>
                      <a:pt x="0" y="116879"/>
                      <a:pt x="0" y="118936"/>
                    </a:cubicBezTo>
                    <a:cubicBezTo>
                      <a:pt x="0" y="118936"/>
                      <a:pt x="0" y="119451"/>
                      <a:pt x="0" y="119965"/>
                    </a:cubicBezTo>
                    <a:cubicBezTo>
                      <a:pt x="1232" y="119691"/>
                      <a:pt x="2437" y="119451"/>
                      <a:pt x="3669" y="119451"/>
                    </a:cubicBezTo>
                    <a:cubicBezTo>
                      <a:pt x="4874" y="119691"/>
                      <a:pt x="5285" y="119176"/>
                      <a:pt x="6298" y="118936"/>
                    </a:cubicBezTo>
                    <a:cubicBezTo>
                      <a:pt x="6709" y="118662"/>
                      <a:pt x="7339" y="118936"/>
                      <a:pt x="7941" y="118936"/>
                    </a:cubicBezTo>
                    <a:cubicBezTo>
                      <a:pt x="8352" y="118936"/>
                      <a:pt x="8763" y="118422"/>
                      <a:pt x="9365" y="118422"/>
                    </a:cubicBezTo>
                    <a:cubicBezTo>
                      <a:pt x="9557" y="116124"/>
                      <a:pt x="10378" y="116639"/>
                      <a:pt x="11802" y="116398"/>
                    </a:cubicBezTo>
                    <a:cubicBezTo>
                      <a:pt x="13007" y="116124"/>
                      <a:pt x="13418" y="114101"/>
                      <a:pt x="14842" y="114341"/>
                    </a:cubicBezTo>
                    <a:cubicBezTo>
                      <a:pt x="15472" y="114341"/>
                      <a:pt x="16266" y="114341"/>
                      <a:pt x="16677" y="115130"/>
                    </a:cubicBezTo>
                    <a:cubicBezTo>
                      <a:pt x="16896" y="115610"/>
                      <a:pt x="16896" y="116398"/>
                      <a:pt x="17498" y="116398"/>
                    </a:cubicBezTo>
                    <a:cubicBezTo>
                      <a:pt x="18512" y="116639"/>
                      <a:pt x="18320" y="115610"/>
                      <a:pt x="18512" y="114855"/>
                    </a:cubicBezTo>
                    <a:cubicBezTo>
                      <a:pt x="18922" y="114101"/>
                      <a:pt x="19114" y="114615"/>
                      <a:pt x="19717" y="114341"/>
                    </a:cubicBezTo>
                    <a:cubicBezTo>
                      <a:pt x="19717" y="113826"/>
                      <a:pt x="19525" y="112832"/>
                      <a:pt x="20346" y="112832"/>
                    </a:cubicBezTo>
                    <a:cubicBezTo>
                      <a:pt x="20346" y="112557"/>
                      <a:pt x="20346" y="112077"/>
                      <a:pt x="20346" y="111803"/>
                    </a:cubicBezTo>
                    <a:cubicBezTo>
                      <a:pt x="19936" y="111803"/>
                      <a:pt x="19717" y="111563"/>
                      <a:pt x="19525" y="111563"/>
                    </a:cubicBezTo>
                    <a:cubicBezTo>
                      <a:pt x="19525" y="110774"/>
                      <a:pt x="19333" y="109505"/>
                      <a:pt x="19936" y="109265"/>
                    </a:cubicBezTo>
                    <a:cubicBezTo>
                      <a:pt x="20346" y="108991"/>
                      <a:pt x="20538" y="108751"/>
                      <a:pt x="20538" y="108236"/>
                    </a:cubicBezTo>
                    <a:cubicBezTo>
                      <a:pt x="20346" y="108236"/>
                      <a:pt x="20346" y="108236"/>
                      <a:pt x="20127" y="108236"/>
                    </a:cubicBezTo>
                    <a:cubicBezTo>
                      <a:pt x="20346" y="107207"/>
                      <a:pt x="19717" y="106213"/>
                      <a:pt x="19936" y="105184"/>
                    </a:cubicBezTo>
                    <a:cubicBezTo>
                      <a:pt x="21168" y="104944"/>
                      <a:pt x="21551" y="104155"/>
                      <a:pt x="22373" y="102886"/>
                    </a:cubicBezTo>
                    <a:cubicBezTo>
                      <a:pt x="23797" y="103400"/>
                      <a:pt x="24399" y="105698"/>
                      <a:pt x="24810" y="107207"/>
                    </a:cubicBezTo>
                    <a:cubicBezTo>
                      <a:pt x="25796" y="107482"/>
                      <a:pt x="24618" y="108476"/>
                      <a:pt x="24208" y="108751"/>
                    </a:cubicBezTo>
                    <a:cubicBezTo>
                      <a:pt x="24618" y="111803"/>
                      <a:pt x="27028" y="106967"/>
                      <a:pt x="28233" y="107207"/>
                    </a:cubicBezTo>
                    <a:cubicBezTo>
                      <a:pt x="28233" y="106693"/>
                      <a:pt x="28233" y="105938"/>
                      <a:pt x="28233" y="105424"/>
                    </a:cubicBezTo>
                    <a:cubicBezTo>
                      <a:pt x="29055" y="105424"/>
                      <a:pt x="29685" y="105424"/>
                      <a:pt x="30068" y="106213"/>
                    </a:cubicBezTo>
                    <a:cubicBezTo>
                      <a:pt x="30287" y="106967"/>
                      <a:pt x="30698" y="107722"/>
                      <a:pt x="31300" y="107722"/>
                    </a:cubicBezTo>
                    <a:cubicBezTo>
                      <a:pt x="32122" y="107722"/>
                      <a:pt x="32505" y="106213"/>
                      <a:pt x="33518" y="106453"/>
                    </a:cubicBezTo>
                    <a:cubicBezTo>
                      <a:pt x="33518" y="105938"/>
                      <a:pt x="33518" y="105938"/>
                      <a:pt x="33135" y="105698"/>
                    </a:cubicBezTo>
                    <a:cubicBezTo>
                      <a:pt x="33135" y="104669"/>
                      <a:pt x="33327" y="103915"/>
                      <a:pt x="34148" y="104155"/>
                    </a:cubicBezTo>
                    <a:cubicBezTo>
                      <a:pt x="34340" y="103641"/>
                      <a:pt x="34340" y="102886"/>
                      <a:pt x="33738" y="102886"/>
                    </a:cubicBezTo>
                    <a:cubicBezTo>
                      <a:pt x="33738" y="101857"/>
                      <a:pt x="32505" y="102132"/>
                      <a:pt x="32724" y="100863"/>
                    </a:cubicBezTo>
                    <a:cubicBezTo>
                      <a:pt x="32724" y="99834"/>
                      <a:pt x="33135" y="99559"/>
                      <a:pt x="33738" y="99319"/>
                    </a:cubicBezTo>
                    <a:cubicBezTo>
                      <a:pt x="34942" y="99079"/>
                      <a:pt x="34148" y="97022"/>
                      <a:pt x="34559" y="96781"/>
                    </a:cubicBezTo>
                    <a:cubicBezTo>
                      <a:pt x="35162" y="96507"/>
                      <a:pt x="35764" y="97022"/>
                      <a:pt x="36394" y="97022"/>
                    </a:cubicBezTo>
                    <a:cubicBezTo>
                      <a:pt x="37188" y="96781"/>
                      <a:pt x="37818" y="96507"/>
                      <a:pt x="38612" y="96267"/>
                    </a:cubicBezTo>
                    <a:cubicBezTo>
                      <a:pt x="39214" y="95753"/>
                      <a:pt x="39844" y="93969"/>
                      <a:pt x="40447" y="93729"/>
                    </a:cubicBezTo>
                    <a:cubicBezTo>
                      <a:pt x="40255" y="93729"/>
                      <a:pt x="40036" y="93729"/>
                      <a:pt x="40036" y="93729"/>
                    </a:cubicBezTo>
                    <a:cubicBezTo>
                      <a:pt x="39844" y="92940"/>
                      <a:pt x="38010" y="92460"/>
                      <a:pt x="38831" y="91671"/>
                    </a:cubicBezTo>
                    <a:cubicBezTo>
                      <a:pt x="40255" y="90162"/>
                      <a:pt x="40447" y="91946"/>
                      <a:pt x="41460" y="92700"/>
                    </a:cubicBezTo>
                    <a:cubicBezTo>
                      <a:pt x="41460" y="91671"/>
                      <a:pt x="41652" y="90162"/>
                      <a:pt x="42062" y="89374"/>
                    </a:cubicBezTo>
                    <a:cubicBezTo>
                      <a:pt x="42473" y="89648"/>
                      <a:pt x="42473" y="90402"/>
                      <a:pt x="42692" y="91157"/>
                    </a:cubicBezTo>
                    <a:cubicBezTo>
                      <a:pt x="42884" y="90917"/>
                      <a:pt x="43103" y="90402"/>
                      <a:pt x="43295" y="90162"/>
                    </a:cubicBezTo>
                    <a:cubicBezTo>
                      <a:pt x="44527" y="91431"/>
                      <a:pt x="44527" y="88379"/>
                      <a:pt x="44527" y="87350"/>
                    </a:cubicBezTo>
                    <a:cubicBezTo>
                      <a:pt x="44719" y="87350"/>
                      <a:pt x="44910" y="87625"/>
                      <a:pt x="45130" y="87625"/>
                    </a:cubicBezTo>
                    <a:cubicBezTo>
                      <a:pt x="44910" y="88893"/>
                      <a:pt x="45951" y="91431"/>
                      <a:pt x="46964" y="91157"/>
                    </a:cubicBezTo>
                    <a:cubicBezTo>
                      <a:pt x="46964" y="90677"/>
                      <a:pt x="47348" y="90677"/>
                      <a:pt x="47759" y="90677"/>
                    </a:cubicBezTo>
                    <a:cubicBezTo>
                      <a:pt x="48169" y="92186"/>
                      <a:pt x="48991" y="93215"/>
                      <a:pt x="49183" y="94998"/>
                    </a:cubicBezTo>
                    <a:cubicBezTo>
                      <a:pt x="49402" y="96267"/>
                      <a:pt x="50607" y="95753"/>
                      <a:pt x="51236" y="95753"/>
                    </a:cubicBezTo>
                    <a:cubicBezTo>
                      <a:pt x="52660" y="95753"/>
                      <a:pt x="53263" y="96507"/>
                      <a:pt x="54468" y="97022"/>
                    </a:cubicBezTo>
                    <a:cubicBezTo>
                      <a:pt x="55481" y="97536"/>
                      <a:pt x="56713" y="97296"/>
                      <a:pt x="57727" y="97296"/>
                    </a:cubicBezTo>
                    <a:cubicBezTo>
                      <a:pt x="57727" y="97022"/>
                      <a:pt x="57946" y="96507"/>
                      <a:pt x="57946" y="96267"/>
                    </a:cubicBezTo>
                    <a:cubicBezTo>
                      <a:pt x="59151" y="96267"/>
                      <a:pt x="58959" y="94244"/>
                      <a:pt x="60383" y="94244"/>
                    </a:cubicBezTo>
                    <a:cubicBezTo>
                      <a:pt x="60383" y="93969"/>
                      <a:pt x="59370" y="92460"/>
                      <a:pt x="59561" y="92186"/>
                    </a:cubicBezTo>
                    <a:cubicBezTo>
                      <a:pt x="59780" y="91946"/>
                      <a:pt x="60164" y="92186"/>
                      <a:pt x="60383" y="92186"/>
                    </a:cubicBezTo>
                    <a:cubicBezTo>
                      <a:pt x="60794" y="91946"/>
                      <a:pt x="60985" y="91671"/>
                      <a:pt x="61177" y="91157"/>
                    </a:cubicBezTo>
                    <a:cubicBezTo>
                      <a:pt x="61999" y="90402"/>
                      <a:pt x="64436" y="90917"/>
                      <a:pt x="64244" y="89648"/>
                    </a:cubicBezTo>
                    <a:cubicBezTo>
                      <a:pt x="63833" y="89648"/>
                      <a:pt x="63423" y="89134"/>
                      <a:pt x="63614" y="88619"/>
                    </a:cubicBezTo>
                    <a:cubicBezTo>
                      <a:pt x="64436" y="88105"/>
                      <a:pt x="64655" y="87865"/>
                      <a:pt x="65668" y="87865"/>
                    </a:cubicBezTo>
                    <a:cubicBezTo>
                      <a:pt x="65668" y="88619"/>
                      <a:pt x="66271" y="89134"/>
                      <a:pt x="67092" y="89648"/>
                    </a:cubicBezTo>
                    <a:cubicBezTo>
                      <a:pt x="67092" y="89374"/>
                      <a:pt x="67092" y="88893"/>
                      <a:pt x="67284" y="88619"/>
                    </a:cubicBezTo>
                    <a:cubicBezTo>
                      <a:pt x="67695" y="87350"/>
                      <a:pt x="68927" y="86836"/>
                      <a:pt x="69529" y="85841"/>
                    </a:cubicBezTo>
                    <a:cubicBezTo>
                      <a:pt x="69721" y="85052"/>
                      <a:pt x="69940" y="84298"/>
                      <a:pt x="70351" y="83543"/>
                    </a:cubicBezTo>
                    <a:cubicBezTo>
                      <a:pt x="70953" y="82755"/>
                      <a:pt x="71364" y="81486"/>
                      <a:pt x="71967" y="80731"/>
                    </a:cubicBezTo>
                    <a:cubicBezTo>
                      <a:pt x="72569" y="79977"/>
                      <a:pt x="73610" y="79702"/>
                      <a:pt x="74404" y="78948"/>
                    </a:cubicBezTo>
                    <a:cubicBezTo>
                      <a:pt x="75006" y="78193"/>
                      <a:pt x="75006" y="77439"/>
                      <a:pt x="76047" y="76924"/>
                    </a:cubicBezTo>
                    <a:cubicBezTo>
                      <a:pt x="76841" y="76410"/>
                      <a:pt x="77252" y="75655"/>
                      <a:pt x="78265" y="75381"/>
                    </a:cubicBezTo>
                    <a:cubicBezTo>
                      <a:pt x="78265" y="75141"/>
                      <a:pt x="78265" y="74867"/>
                      <a:pt x="78265" y="74867"/>
                    </a:cubicBezTo>
                    <a:cubicBezTo>
                      <a:pt x="77854" y="74867"/>
                      <a:pt x="77444" y="74627"/>
                      <a:pt x="77252" y="74627"/>
                    </a:cubicBezTo>
                    <a:cubicBezTo>
                      <a:pt x="76841" y="75381"/>
                      <a:pt x="76239" y="74867"/>
                      <a:pt x="75828" y="75141"/>
                    </a:cubicBezTo>
                    <a:cubicBezTo>
                      <a:pt x="76047" y="74352"/>
                      <a:pt x="76841" y="74112"/>
                      <a:pt x="77060" y="73598"/>
                    </a:cubicBezTo>
                    <a:cubicBezTo>
                      <a:pt x="76841" y="73358"/>
                      <a:pt x="76430" y="73358"/>
                      <a:pt x="76239" y="73083"/>
                    </a:cubicBezTo>
                    <a:cubicBezTo>
                      <a:pt x="76047" y="73838"/>
                      <a:pt x="75417" y="75141"/>
                      <a:pt x="74815" y="75655"/>
                    </a:cubicBezTo>
                    <a:cubicBezTo>
                      <a:pt x="74623" y="75895"/>
                      <a:pt x="74404" y="76136"/>
                      <a:pt x="73993" y="76136"/>
                    </a:cubicBezTo>
                    <a:cubicBezTo>
                      <a:pt x="73993" y="76410"/>
                      <a:pt x="73610" y="76650"/>
                      <a:pt x="73391" y="76650"/>
                    </a:cubicBezTo>
                    <a:cubicBezTo>
                      <a:pt x="73610" y="76410"/>
                      <a:pt x="73801" y="76410"/>
                      <a:pt x="73993" y="76136"/>
                    </a:cubicBezTo>
                    <a:cubicBezTo>
                      <a:pt x="74623" y="75381"/>
                      <a:pt x="74404" y="73598"/>
                      <a:pt x="74623" y="72843"/>
                    </a:cubicBezTo>
                    <a:cubicBezTo>
                      <a:pt x="74815" y="72329"/>
                      <a:pt x="75417" y="71574"/>
                      <a:pt x="75636" y="71060"/>
                    </a:cubicBezTo>
                    <a:cubicBezTo>
                      <a:pt x="76430" y="70031"/>
                      <a:pt x="77663" y="69791"/>
                      <a:pt x="78484" y="69002"/>
                    </a:cubicBezTo>
                    <a:cubicBezTo>
                      <a:pt x="79497" y="68248"/>
                      <a:pt x="81113" y="66464"/>
                      <a:pt x="82126" y="68522"/>
                    </a:cubicBezTo>
                    <a:cubicBezTo>
                      <a:pt x="82948" y="69791"/>
                      <a:pt x="81743" y="70785"/>
                      <a:pt x="81113" y="71574"/>
                    </a:cubicBezTo>
                    <a:cubicBezTo>
                      <a:pt x="80921" y="71814"/>
                      <a:pt x="78484" y="73358"/>
                      <a:pt x="78484" y="73083"/>
                    </a:cubicBezTo>
                    <a:cubicBezTo>
                      <a:pt x="78265" y="73598"/>
                      <a:pt x="78265" y="74112"/>
                      <a:pt x="78265" y="74627"/>
                    </a:cubicBezTo>
                    <a:cubicBezTo>
                      <a:pt x="79087" y="74867"/>
                      <a:pt x="78895" y="74112"/>
                      <a:pt x="79278" y="73838"/>
                    </a:cubicBezTo>
                    <a:cubicBezTo>
                      <a:pt x="79689" y="73598"/>
                      <a:pt x="80319" y="73358"/>
                      <a:pt x="80921" y="73083"/>
                    </a:cubicBezTo>
                    <a:cubicBezTo>
                      <a:pt x="81743" y="72843"/>
                      <a:pt x="82756" y="72843"/>
                      <a:pt x="83550" y="72329"/>
                    </a:cubicBezTo>
                    <a:cubicBezTo>
                      <a:pt x="85193" y="71300"/>
                      <a:pt x="87028" y="70305"/>
                      <a:pt x="88644" y="69517"/>
                    </a:cubicBezTo>
                    <a:cubicBezTo>
                      <a:pt x="90479" y="68522"/>
                      <a:pt x="92505" y="68762"/>
                      <a:pt x="94340" y="67733"/>
                    </a:cubicBezTo>
                    <a:cubicBezTo>
                      <a:pt x="95764" y="66739"/>
                      <a:pt x="97599" y="66224"/>
                      <a:pt x="98201" y="63926"/>
                    </a:cubicBezTo>
                    <a:cubicBezTo>
                      <a:pt x="98393" y="62897"/>
                      <a:pt x="98612" y="61388"/>
                      <a:pt x="99625" y="61388"/>
                    </a:cubicBezTo>
                    <a:cubicBezTo>
                      <a:pt x="99817" y="59845"/>
                      <a:pt x="102473" y="59091"/>
                      <a:pt x="103486" y="58336"/>
                    </a:cubicBezTo>
                    <a:cubicBezTo>
                      <a:pt x="103897" y="58062"/>
                      <a:pt x="104910" y="57547"/>
                      <a:pt x="105321" y="57307"/>
                    </a:cubicBezTo>
                    <a:cubicBezTo>
                      <a:pt x="105924" y="56553"/>
                      <a:pt x="105924" y="55010"/>
                      <a:pt x="105924" y="54255"/>
                    </a:cubicBezTo>
                    <a:cubicBezTo>
                      <a:pt x="105513" y="54255"/>
                      <a:pt x="105102" y="54255"/>
                      <a:pt x="104719" y="54255"/>
                    </a:cubicBezTo>
                    <a:cubicBezTo>
                      <a:pt x="104500" y="51957"/>
                      <a:pt x="106745" y="50928"/>
                      <a:pt x="107950" y="49934"/>
                    </a:cubicBezTo>
                    <a:cubicBezTo>
                      <a:pt x="109402" y="48905"/>
                      <a:pt x="110798" y="46847"/>
                      <a:pt x="111428" y="45064"/>
                    </a:cubicBezTo>
                    <a:cubicBezTo>
                      <a:pt x="111209" y="45064"/>
                      <a:pt x="110798" y="45064"/>
                      <a:pt x="110607" y="45064"/>
                    </a:cubicBezTo>
                    <a:cubicBezTo>
                      <a:pt x="110196" y="45064"/>
                      <a:pt x="110415" y="45578"/>
                      <a:pt x="110196" y="45578"/>
                    </a:cubicBezTo>
                    <a:cubicBezTo>
                      <a:pt x="110004" y="45853"/>
                      <a:pt x="109593" y="45578"/>
                      <a:pt x="109593" y="45853"/>
                    </a:cubicBezTo>
                    <a:cubicBezTo>
                      <a:pt x="109402" y="45853"/>
                      <a:pt x="109183" y="46333"/>
                      <a:pt x="108991" y="46333"/>
                    </a:cubicBezTo>
                    <a:cubicBezTo>
                      <a:pt x="108361" y="46607"/>
                      <a:pt x="108169" y="46607"/>
                      <a:pt x="107567" y="46847"/>
                    </a:cubicBezTo>
                    <a:cubicBezTo>
                      <a:pt x="107156" y="46847"/>
                      <a:pt x="106937" y="47362"/>
                      <a:pt x="106526" y="47636"/>
                    </a:cubicBezTo>
                    <a:cubicBezTo>
                      <a:pt x="106526" y="45064"/>
                      <a:pt x="106937" y="45064"/>
                      <a:pt x="108772" y="44824"/>
                    </a:cubicBezTo>
                    <a:cubicBezTo>
                      <a:pt x="111017" y="44824"/>
                      <a:pt x="109593" y="42526"/>
                      <a:pt x="108991" y="41017"/>
                    </a:cubicBezTo>
                    <a:cubicBezTo>
                      <a:pt x="108361" y="39748"/>
                      <a:pt x="107759" y="38205"/>
                      <a:pt x="107567" y="36661"/>
                    </a:cubicBezTo>
                    <a:cubicBezTo>
                      <a:pt x="107348" y="35667"/>
                      <a:pt x="107348" y="32340"/>
                      <a:pt x="108169" y="32100"/>
                    </a:cubicBezTo>
                    <a:cubicBezTo>
                      <a:pt x="108361" y="30831"/>
                      <a:pt x="109183" y="29802"/>
                      <a:pt x="110004" y="29048"/>
                    </a:cubicBezTo>
                    <a:cubicBezTo>
                      <a:pt x="110798" y="28259"/>
                      <a:pt x="111428" y="27230"/>
                      <a:pt x="112222" y="26476"/>
                    </a:cubicBezTo>
                    <a:cubicBezTo>
                      <a:pt x="113044" y="25961"/>
                      <a:pt x="114468" y="25207"/>
                      <a:pt x="115289" y="24967"/>
                    </a:cubicBezTo>
                    <a:cubicBezTo>
                      <a:pt x="115892" y="24692"/>
                      <a:pt x="116494" y="24692"/>
                      <a:pt x="116905" y="24967"/>
                    </a:cubicBezTo>
                    <a:cubicBezTo>
                      <a:pt x="117727" y="24967"/>
                      <a:pt x="118329" y="25721"/>
                      <a:pt x="119151" y="25481"/>
                    </a:cubicBezTo>
                    <a:cubicBezTo>
                      <a:pt x="119151" y="25481"/>
                      <a:pt x="119561" y="24692"/>
                      <a:pt x="119972" y="23938"/>
                    </a:cubicBezTo>
                    <a:cubicBezTo>
                      <a:pt x="119972" y="21640"/>
                      <a:pt x="118931" y="21640"/>
                      <a:pt x="117727" y="2037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2" name="Shape 2603">
                <a:extLst>
                  <a:ext uri="{FF2B5EF4-FFF2-40B4-BE49-F238E27FC236}">
                    <a16:creationId xmlns:a16="http://schemas.microsoft.com/office/drawing/2014/main" id="{07B17FFC-027A-C6EF-0A30-5BA9DE6A10C1}"/>
                  </a:ext>
                </a:extLst>
              </p:cNvPr>
              <p:cNvSpPr/>
              <p:nvPr/>
            </p:nvSpPr>
            <p:spPr>
              <a:xfrm>
                <a:off x="9455566" y="3437434"/>
                <a:ext cx="165275" cy="239004"/>
              </a:xfrm>
              <a:custGeom>
                <a:avLst/>
                <a:gdLst/>
                <a:ahLst/>
                <a:cxnLst/>
                <a:rect l="0" t="0" r="0" b="0"/>
                <a:pathLst>
                  <a:path w="120000" h="120000" extrusionOk="0">
                    <a:moveTo>
                      <a:pt x="118561" y="39373"/>
                    </a:moveTo>
                    <a:lnTo>
                      <a:pt x="118561" y="39373"/>
                    </a:lnTo>
                    <a:cubicBezTo>
                      <a:pt x="118561" y="36940"/>
                      <a:pt x="116324" y="35281"/>
                      <a:pt x="115046" y="32847"/>
                    </a:cubicBezTo>
                    <a:cubicBezTo>
                      <a:pt x="115046" y="30304"/>
                      <a:pt x="116324" y="27870"/>
                      <a:pt x="116324" y="26211"/>
                    </a:cubicBezTo>
                    <a:cubicBezTo>
                      <a:pt x="116324" y="23778"/>
                      <a:pt x="111531" y="22119"/>
                      <a:pt x="111531" y="21235"/>
                    </a:cubicBezTo>
                    <a:cubicBezTo>
                      <a:pt x="110412" y="18801"/>
                      <a:pt x="110412" y="15594"/>
                      <a:pt x="111531" y="12276"/>
                    </a:cubicBezTo>
                    <a:cubicBezTo>
                      <a:pt x="106737" y="13050"/>
                      <a:pt x="102103" y="13050"/>
                      <a:pt x="102103" y="13050"/>
                    </a:cubicBezTo>
                    <a:cubicBezTo>
                      <a:pt x="103222" y="8184"/>
                      <a:pt x="100825" y="3207"/>
                      <a:pt x="98428" y="0"/>
                    </a:cubicBezTo>
                    <a:cubicBezTo>
                      <a:pt x="97310" y="0"/>
                      <a:pt x="97310" y="774"/>
                      <a:pt x="97310" y="1548"/>
                    </a:cubicBezTo>
                    <a:cubicBezTo>
                      <a:pt x="96191" y="1548"/>
                      <a:pt x="96191" y="1548"/>
                      <a:pt x="96191" y="1548"/>
                    </a:cubicBezTo>
                    <a:cubicBezTo>
                      <a:pt x="94913" y="3207"/>
                      <a:pt x="96191" y="5640"/>
                      <a:pt x="92516" y="6525"/>
                    </a:cubicBezTo>
                    <a:cubicBezTo>
                      <a:pt x="90119" y="7299"/>
                      <a:pt x="87723" y="4092"/>
                      <a:pt x="85326" y="3207"/>
                    </a:cubicBezTo>
                    <a:cubicBezTo>
                      <a:pt x="84207" y="4866"/>
                      <a:pt x="81810" y="4866"/>
                      <a:pt x="80692" y="7299"/>
                    </a:cubicBezTo>
                    <a:cubicBezTo>
                      <a:pt x="80692" y="8184"/>
                      <a:pt x="81810" y="9843"/>
                      <a:pt x="80692" y="10617"/>
                    </a:cubicBezTo>
                    <a:cubicBezTo>
                      <a:pt x="80692" y="11391"/>
                      <a:pt x="79414" y="11391"/>
                      <a:pt x="78295" y="12276"/>
                    </a:cubicBezTo>
                    <a:cubicBezTo>
                      <a:pt x="75898" y="16368"/>
                      <a:pt x="80692" y="20460"/>
                      <a:pt x="75898" y="23778"/>
                    </a:cubicBezTo>
                    <a:cubicBezTo>
                      <a:pt x="72383" y="21235"/>
                      <a:pt x="71105" y="18027"/>
                      <a:pt x="66471" y="18027"/>
                    </a:cubicBezTo>
                    <a:cubicBezTo>
                      <a:pt x="60559" y="18027"/>
                      <a:pt x="59280" y="19686"/>
                      <a:pt x="59280" y="22894"/>
                    </a:cubicBezTo>
                    <a:cubicBezTo>
                      <a:pt x="55765" y="23778"/>
                      <a:pt x="53368" y="21235"/>
                      <a:pt x="52250" y="19686"/>
                    </a:cubicBezTo>
                    <a:cubicBezTo>
                      <a:pt x="49853" y="21235"/>
                      <a:pt x="50972" y="22894"/>
                      <a:pt x="48575" y="24552"/>
                    </a:cubicBezTo>
                    <a:cubicBezTo>
                      <a:pt x="47456" y="26211"/>
                      <a:pt x="45059" y="27870"/>
                      <a:pt x="42663" y="28755"/>
                    </a:cubicBezTo>
                    <a:cubicBezTo>
                      <a:pt x="39147" y="31188"/>
                      <a:pt x="37869" y="29529"/>
                      <a:pt x="33235" y="28755"/>
                    </a:cubicBezTo>
                    <a:cubicBezTo>
                      <a:pt x="30838" y="28755"/>
                      <a:pt x="27323" y="28755"/>
                      <a:pt x="24926" y="28755"/>
                    </a:cubicBezTo>
                    <a:cubicBezTo>
                      <a:pt x="23648" y="30304"/>
                      <a:pt x="23648" y="31963"/>
                      <a:pt x="23648" y="33622"/>
                    </a:cubicBezTo>
                    <a:cubicBezTo>
                      <a:pt x="19014" y="33622"/>
                      <a:pt x="16617" y="36940"/>
                      <a:pt x="11824" y="36940"/>
                    </a:cubicBezTo>
                    <a:cubicBezTo>
                      <a:pt x="9427" y="40147"/>
                      <a:pt x="10705" y="42691"/>
                      <a:pt x="10705" y="46783"/>
                    </a:cubicBezTo>
                    <a:cubicBezTo>
                      <a:pt x="9427" y="50875"/>
                      <a:pt x="4793" y="51649"/>
                      <a:pt x="3515" y="55852"/>
                    </a:cubicBezTo>
                    <a:cubicBezTo>
                      <a:pt x="0" y="60718"/>
                      <a:pt x="8308" y="60718"/>
                      <a:pt x="9427" y="64811"/>
                    </a:cubicBezTo>
                    <a:cubicBezTo>
                      <a:pt x="9427" y="65695"/>
                      <a:pt x="8308" y="67244"/>
                      <a:pt x="8308" y="68903"/>
                    </a:cubicBezTo>
                    <a:cubicBezTo>
                      <a:pt x="8308" y="70562"/>
                      <a:pt x="10705" y="72995"/>
                      <a:pt x="11824" y="74654"/>
                    </a:cubicBezTo>
                    <a:cubicBezTo>
                      <a:pt x="13102" y="76313"/>
                      <a:pt x="14221" y="77972"/>
                      <a:pt x="15339" y="80405"/>
                    </a:cubicBezTo>
                    <a:cubicBezTo>
                      <a:pt x="16617" y="82064"/>
                      <a:pt x="15339" y="83723"/>
                      <a:pt x="16617" y="86156"/>
                    </a:cubicBezTo>
                    <a:cubicBezTo>
                      <a:pt x="16617" y="88700"/>
                      <a:pt x="20133" y="91133"/>
                      <a:pt x="21411" y="93566"/>
                    </a:cubicBezTo>
                    <a:cubicBezTo>
                      <a:pt x="21411" y="96000"/>
                      <a:pt x="19014" y="98543"/>
                      <a:pt x="19014" y="100976"/>
                    </a:cubicBezTo>
                    <a:cubicBezTo>
                      <a:pt x="19014" y="102635"/>
                      <a:pt x="19014" y="105069"/>
                      <a:pt x="21411" y="106728"/>
                    </a:cubicBezTo>
                    <a:cubicBezTo>
                      <a:pt x="21411" y="107502"/>
                      <a:pt x="27323" y="109935"/>
                      <a:pt x="27323" y="109161"/>
                    </a:cubicBezTo>
                    <a:cubicBezTo>
                      <a:pt x="27323" y="105843"/>
                      <a:pt x="24926" y="87041"/>
                      <a:pt x="35632" y="92792"/>
                    </a:cubicBezTo>
                    <a:cubicBezTo>
                      <a:pt x="45059" y="96884"/>
                      <a:pt x="36750" y="108387"/>
                      <a:pt x="45059" y="114138"/>
                    </a:cubicBezTo>
                    <a:cubicBezTo>
                      <a:pt x="52250" y="119889"/>
                      <a:pt x="69986" y="111594"/>
                      <a:pt x="69986" y="105069"/>
                    </a:cubicBezTo>
                    <a:cubicBezTo>
                      <a:pt x="69986" y="103410"/>
                      <a:pt x="67589" y="100976"/>
                      <a:pt x="66471" y="99317"/>
                    </a:cubicBezTo>
                    <a:cubicBezTo>
                      <a:pt x="65193" y="96884"/>
                      <a:pt x="62956" y="92792"/>
                      <a:pt x="65193" y="89474"/>
                    </a:cubicBezTo>
                    <a:cubicBezTo>
                      <a:pt x="67589" y="86156"/>
                      <a:pt x="72383" y="85382"/>
                      <a:pt x="73501" y="81290"/>
                    </a:cubicBezTo>
                    <a:cubicBezTo>
                      <a:pt x="74780" y="77972"/>
                      <a:pt x="78295" y="76313"/>
                      <a:pt x="83089" y="77087"/>
                    </a:cubicBezTo>
                    <a:cubicBezTo>
                      <a:pt x="84207" y="72221"/>
                      <a:pt x="79414" y="69788"/>
                      <a:pt x="79414" y="66470"/>
                    </a:cubicBezTo>
                    <a:cubicBezTo>
                      <a:pt x="79414" y="63152"/>
                      <a:pt x="78295" y="57400"/>
                      <a:pt x="79414" y="54967"/>
                    </a:cubicBezTo>
                    <a:cubicBezTo>
                      <a:pt x="87723" y="54193"/>
                      <a:pt x="83089" y="59059"/>
                      <a:pt x="86604" y="61493"/>
                    </a:cubicBezTo>
                    <a:cubicBezTo>
                      <a:pt x="93794" y="64811"/>
                      <a:pt x="97310" y="55852"/>
                      <a:pt x="103222" y="55852"/>
                    </a:cubicBezTo>
                    <a:cubicBezTo>
                      <a:pt x="108015" y="54967"/>
                      <a:pt x="106737" y="57400"/>
                      <a:pt x="108015" y="59944"/>
                    </a:cubicBezTo>
                    <a:cubicBezTo>
                      <a:pt x="108015" y="58285"/>
                      <a:pt x="112649" y="56626"/>
                      <a:pt x="112649" y="55852"/>
                    </a:cubicBezTo>
                    <a:cubicBezTo>
                      <a:pt x="115046" y="54967"/>
                      <a:pt x="115046" y="52534"/>
                      <a:pt x="117443" y="50875"/>
                    </a:cubicBezTo>
                    <a:cubicBezTo>
                      <a:pt x="118561" y="47557"/>
                      <a:pt x="119840" y="43465"/>
                      <a:pt x="118561" y="393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3" name="Shape 2604">
                <a:extLst>
                  <a:ext uri="{FF2B5EF4-FFF2-40B4-BE49-F238E27FC236}">
                    <a16:creationId xmlns:a16="http://schemas.microsoft.com/office/drawing/2014/main" id="{0B5B3005-E2EE-C238-6D9E-9C1442BCD7A6}"/>
                  </a:ext>
                </a:extLst>
              </p:cNvPr>
              <p:cNvSpPr/>
              <p:nvPr/>
            </p:nvSpPr>
            <p:spPr>
              <a:xfrm>
                <a:off x="7574340" y="5907146"/>
                <a:ext cx="42777" cy="28175"/>
              </a:xfrm>
              <a:custGeom>
                <a:avLst/>
                <a:gdLst/>
                <a:ahLst/>
                <a:cxnLst/>
                <a:rect l="0" t="0" r="0" b="0"/>
                <a:pathLst>
                  <a:path w="120000" h="120000" extrusionOk="0">
                    <a:moveTo>
                      <a:pt x="14153" y="55748"/>
                    </a:moveTo>
                    <a:lnTo>
                      <a:pt x="14153" y="55748"/>
                    </a:lnTo>
                    <a:cubicBezTo>
                      <a:pt x="27692" y="41574"/>
                      <a:pt x="54769" y="55748"/>
                      <a:pt x="68923" y="69921"/>
                    </a:cubicBezTo>
                    <a:cubicBezTo>
                      <a:pt x="78153" y="76535"/>
                      <a:pt x="87384" y="84094"/>
                      <a:pt x="91692" y="98267"/>
                    </a:cubicBezTo>
                    <a:cubicBezTo>
                      <a:pt x="100923" y="104881"/>
                      <a:pt x="105230" y="119055"/>
                      <a:pt x="119384" y="119055"/>
                    </a:cubicBezTo>
                    <a:cubicBezTo>
                      <a:pt x="114461" y="111496"/>
                      <a:pt x="114461" y="98267"/>
                      <a:pt x="110153" y="90708"/>
                    </a:cubicBezTo>
                    <a:cubicBezTo>
                      <a:pt x="105230" y="76535"/>
                      <a:pt x="96000" y="76535"/>
                      <a:pt x="87384" y="69921"/>
                    </a:cubicBezTo>
                    <a:cubicBezTo>
                      <a:pt x="73230" y="55748"/>
                      <a:pt x="78153" y="34960"/>
                      <a:pt x="78153" y="6614"/>
                    </a:cubicBezTo>
                    <a:cubicBezTo>
                      <a:pt x="64000" y="0"/>
                      <a:pt x="64000" y="14173"/>
                      <a:pt x="59692" y="27401"/>
                    </a:cubicBezTo>
                    <a:cubicBezTo>
                      <a:pt x="50461" y="34960"/>
                      <a:pt x="41230" y="34960"/>
                      <a:pt x="32000" y="34960"/>
                    </a:cubicBezTo>
                    <a:cubicBezTo>
                      <a:pt x="22769" y="34960"/>
                      <a:pt x="9230" y="34960"/>
                      <a:pt x="0" y="34960"/>
                    </a:cubicBezTo>
                    <a:cubicBezTo>
                      <a:pt x="9230" y="41574"/>
                      <a:pt x="14153" y="49133"/>
                      <a:pt x="14153" y="55748"/>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5" name="Shape 2605">
                <a:extLst>
                  <a:ext uri="{FF2B5EF4-FFF2-40B4-BE49-F238E27FC236}">
                    <a16:creationId xmlns:a16="http://schemas.microsoft.com/office/drawing/2014/main" id="{081F02E7-0BC8-5D34-8908-8398BEEA3C80}"/>
                  </a:ext>
                </a:extLst>
              </p:cNvPr>
              <p:cNvSpPr/>
              <p:nvPr/>
            </p:nvSpPr>
            <p:spPr>
              <a:xfrm>
                <a:off x="9591675" y="3428689"/>
                <a:ext cx="4860" cy="8744"/>
              </a:xfrm>
              <a:custGeom>
                <a:avLst/>
                <a:gdLst/>
                <a:ahLst/>
                <a:cxnLst/>
                <a:rect l="0" t="0" r="0" b="0"/>
                <a:pathLst>
                  <a:path w="120000" h="120000" extrusionOk="0">
                    <a:moveTo>
                      <a:pt x="115000" y="92307"/>
                    </a:moveTo>
                    <a:lnTo>
                      <a:pt x="115000" y="92307"/>
                    </a:lnTo>
                    <a:cubicBezTo>
                      <a:pt x="115000" y="70769"/>
                      <a:pt x="115000" y="46153"/>
                      <a:pt x="115000" y="0"/>
                    </a:cubicBezTo>
                    <a:cubicBezTo>
                      <a:pt x="75000" y="24615"/>
                      <a:pt x="0" y="70769"/>
                      <a:pt x="0" y="116923"/>
                    </a:cubicBezTo>
                    <a:cubicBezTo>
                      <a:pt x="40000" y="92307"/>
                      <a:pt x="75000" y="116923"/>
                      <a:pt x="115000" y="92307"/>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7" name="Shape 2606">
                <a:extLst>
                  <a:ext uri="{FF2B5EF4-FFF2-40B4-BE49-F238E27FC236}">
                    <a16:creationId xmlns:a16="http://schemas.microsoft.com/office/drawing/2014/main" id="{85A1896B-89B8-8A3C-84EB-12B24FF8424A}"/>
                  </a:ext>
                </a:extLst>
              </p:cNvPr>
              <p:cNvSpPr/>
              <p:nvPr/>
            </p:nvSpPr>
            <p:spPr>
              <a:xfrm>
                <a:off x="7568507" y="5913947"/>
                <a:ext cx="6805" cy="1943"/>
              </a:xfrm>
              <a:custGeom>
                <a:avLst/>
                <a:gdLst/>
                <a:ahLst/>
                <a:cxnLst/>
                <a:rect l="0" t="0" r="0" b="0"/>
                <a:pathLst>
                  <a:path w="120000" h="120000" extrusionOk="0">
                    <a:moveTo>
                      <a:pt x="116000" y="106666"/>
                    </a:moveTo>
                    <a:lnTo>
                      <a:pt x="116000" y="106666"/>
                    </a:lnTo>
                    <a:cubicBezTo>
                      <a:pt x="88000" y="106666"/>
                      <a:pt x="60000" y="0"/>
                      <a:pt x="28000" y="0"/>
                    </a:cubicBezTo>
                    <a:lnTo>
                      <a:pt x="0" y="0"/>
                    </a:lnTo>
                    <a:cubicBezTo>
                      <a:pt x="28000" y="106666"/>
                      <a:pt x="60000" y="106666"/>
                      <a:pt x="60000" y="106666"/>
                    </a:cubicBezTo>
                    <a:cubicBezTo>
                      <a:pt x="88000" y="106666"/>
                      <a:pt x="116000" y="106666"/>
                      <a:pt x="116000" y="106666"/>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8" name="Shape 2607">
                <a:extLst>
                  <a:ext uri="{FF2B5EF4-FFF2-40B4-BE49-F238E27FC236}">
                    <a16:creationId xmlns:a16="http://schemas.microsoft.com/office/drawing/2014/main" id="{ED6FBEC3-7F0D-4B5B-D1D4-1C5FBA31AB2A}"/>
                  </a:ext>
                </a:extLst>
              </p:cNvPr>
              <p:cNvSpPr/>
              <p:nvPr/>
            </p:nvSpPr>
            <p:spPr>
              <a:xfrm>
                <a:off x="9711255" y="3214946"/>
                <a:ext cx="263469" cy="281753"/>
              </a:xfrm>
              <a:custGeom>
                <a:avLst/>
                <a:gdLst/>
                <a:ahLst/>
                <a:cxnLst/>
                <a:rect l="0" t="0" r="0" b="0"/>
                <a:pathLst>
                  <a:path w="120000" h="120000" extrusionOk="0">
                    <a:moveTo>
                      <a:pt x="102055" y="1314"/>
                    </a:moveTo>
                    <a:lnTo>
                      <a:pt x="102055" y="1314"/>
                    </a:lnTo>
                    <a:cubicBezTo>
                      <a:pt x="100551" y="1314"/>
                      <a:pt x="100551" y="657"/>
                      <a:pt x="99749" y="0"/>
                    </a:cubicBezTo>
                    <a:cubicBezTo>
                      <a:pt x="99047" y="0"/>
                      <a:pt x="95338" y="4882"/>
                      <a:pt x="94536" y="5539"/>
                    </a:cubicBezTo>
                    <a:cubicBezTo>
                      <a:pt x="94536" y="6197"/>
                      <a:pt x="93834" y="6948"/>
                      <a:pt x="93032" y="7605"/>
                    </a:cubicBezTo>
                    <a:cubicBezTo>
                      <a:pt x="93032" y="9014"/>
                      <a:pt x="93834" y="9671"/>
                      <a:pt x="92330" y="11079"/>
                    </a:cubicBezTo>
                    <a:cubicBezTo>
                      <a:pt x="90827" y="11830"/>
                      <a:pt x="87919" y="11830"/>
                      <a:pt x="86416" y="11830"/>
                    </a:cubicBezTo>
                    <a:cubicBezTo>
                      <a:pt x="83408" y="11830"/>
                      <a:pt x="81904" y="12488"/>
                      <a:pt x="79699" y="13239"/>
                    </a:cubicBezTo>
                    <a:cubicBezTo>
                      <a:pt x="78997" y="13896"/>
                      <a:pt x="78195" y="13896"/>
                      <a:pt x="76691" y="13896"/>
                    </a:cubicBezTo>
                    <a:cubicBezTo>
                      <a:pt x="75187" y="13896"/>
                      <a:pt x="75989" y="12488"/>
                      <a:pt x="74486" y="12488"/>
                    </a:cubicBezTo>
                    <a:cubicBezTo>
                      <a:pt x="73784" y="12488"/>
                      <a:pt x="72280" y="13896"/>
                      <a:pt x="71478" y="13896"/>
                    </a:cubicBezTo>
                    <a:cubicBezTo>
                      <a:pt x="69974" y="13896"/>
                      <a:pt x="69974" y="13239"/>
                      <a:pt x="68471" y="13239"/>
                    </a:cubicBezTo>
                    <a:cubicBezTo>
                      <a:pt x="66265" y="12488"/>
                      <a:pt x="64060" y="12488"/>
                      <a:pt x="61854" y="12488"/>
                    </a:cubicBezTo>
                    <a:cubicBezTo>
                      <a:pt x="58847" y="12488"/>
                      <a:pt x="56641" y="12488"/>
                      <a:pt x="54436" y="13896"/>
                    </a:cubicBezTo>
                    <a:cubicBezTo>
                      <a:pt x="52130" y="14553"/>
                      <a:pt x="48421" y="14553"/>
                      <a:pt x="47719" y="16713"/>
                    </a:cubicBezTo>
                    <a:cubicBezTo>
                      <a:pt x="50626" y="17370"/>
                      <a:pt x="51428" y="19530"/>
                      <a:pt x="49924" y="22253"/>
                    </a:cubicBezTo>
                    <a:cubicBezTo>
                      <a:pt x="48421" y="23661"/>
                      <a:pt x="47719" y="25070"/>
                      <a:pt x="46215" y="26478"/>
                    </a:cubicBezTo>
                    <a:cubicBezTo>
                      <a:pt x="43208" y="28544"/>
                      <a:pt x="42506" y="31361"/>
                      <a:pt x="41002" y="34835"/>
                    </a:cubicBezTo>
                    <a:cubicBezTo>
                      <a:pt x="38696" y="33427"/>
                      <a:pt x="36491" y="32018"/>
                      <a:pt x="33483" y="31361"/>
                    </a:cubicBezTo>
                    <a:cubicBezTo>
                      <a:pt x="33483" y="30610"/>
                      <a:pt x="31278" y="29953"/>
                      <a:pt x="29072" y="29953"/>
                    </a:cubicBezTo>
                    <a:cubicBezTo>
                      <a:pt x="29072" y="29953"/>
                      <a:pt x="29072" y="30610"/>
                      <a:pt x="29774" y="30610"/>
                    </a:cubicBezTo>
                    <a:cubicBezTo>
                      <a:pt x="26867" y="30610"/>
                      <a:pt x="26065" y="32018"/>
                      <a:pt x="24661" y="33427"/>
                    </a:cubicBezTo>
                    <a:cubicBezTo>
                      <a:pt x="23859" y="34084"/>
                      <a:pt x="21654" y="36244"/>
                      <a:pt x="20852" y="36901"/>
                    </a:cubicBezTo>
                    <a:cubicBezTo>
                      <a:pt x="20150" y="38309"/>
                      <a:pt x="20852" y="41126"/>
                      <a:pt x="20150" y="42535"/>
                    </a:cubicBezTo>
                    <a:cubicBezTo>
                      <a:pt x="20150" y="44600"/>
                      <a:pt x="19348" y="46009"/>
                      <a:pt x="18646" y="47417"/>
                    </a:cubicBezTo>
                    <a:cubicBezTo>
                      <a:pt x="17142" y="47417"/>
                      <a:pt x="16441" y="47417"/>
                      <a:pt x="14937" y="48075"/>
                    </a:cubicBezTo>
                    <a:cubicBezTo>
                      <a:pt x="17142" y="50892"/>
                      <a:pt x="15639" y="52957"/>
                      <a:pt x="14937" y="55774"/>
                    </a:cubicBezTo>
                    <a:cubicBezTo>
                      <a:pt x="14135" y="58497"/>
                      <a:pt x="14937" y="61314"/>
                      <a:pt x="13433" y="63380"/>
                    </a:cubicBezTo>
                    <a:cubicBezTo>
                      <a:pt x="11228" y="63380"/>
                      <a:pt x="8922" y="63380"/>
                      <a:pt x="6716" y="63380"/>
                    </a:cubicBezTo>
                    <a:cubicBezTo>
                      <a:pt x="6015" y="68262"/>
                      <a:pt x="6015" y="73145"/>
                      <a:pt x="5213" y="78028"/>
                    </a:cubicBezTo>
                    <a:cubicBezTo>
                      <a:pt x="5213" y="80845"/>
                      <a:pt x="5213" y="82910"/>
                      <a:pt x="3809" y="84976"/>
                    </a:cubicBezTo>
                    <a:cubicBezTo>
                      <a:pt x="2305" y="87793"/>
                      <a:pt x="2305" y="89201"/>
                      <a:pt x="2305" y="92018"/>
                    </a:cubicBezTo>
                    <a:cubicBezTo>
                      <a:pt x="1503" y="92676"/>
                      <a:pt x="1503" y="92676"/>
                      <a:pt x="1503" y="92676"/>
                    </a:cubicBezTo>
                    <a:cubicBezTo>
                      <a:pt x="2305" y="94835"/>
                      <a:pt x="3809" y="97558"/>
                      <a:pt x="3809" y="98967"/>
                    </a:cubicBezTo>
                    <a:cubicBezTo>
                      <a:pt x="3809" y="100375"/>
                      <a:pt x="3809" y="101784"/>
                      <a:pt x="3007" y="103192"/>
                    </a:cubicBezTo>
                    <a:cubicBezTo>
                      <a:pt x="2305" y="105258"/>
                      <a:pt x="0" y="105258"/>
                      <a:pt x="802" y="107323"/>
                    </a:cubicBezTo>
                    <a:cubicBezTo>
                      <a:pt x="3809" y="108732"/>
                      <a:pt x="6716" y="108075"/>
                      <a:pt x="9724" y="108732"/>
                    </a:cubicBezTo>
                    <a:cubicBezTo>
                      <a:pt x="12731" y="109389"/>
                      <a:pt x="11929" y="109389"/>
                      <a:pt x="13433" y="110798"/>
                    </a:cubicBezTo>
                    <a:cubicBezTo>
                      <a:pt x="14937" y="111549"/>
                      <a:pt x="17142" y="110798"/>
                      <a:pt x="18646" y="110798"/>
                    </a:cubicBezTo>
                    <a:cubicBezTo>
                      <a:pt x="20852" y="110798"/>
                      <a:pt x="26065" y="109389"/>
                      <a:pt x="27568" y="110140"/>
                    </a:cubicBezTo>
                    <a:lnTo>
                      <a:pt x="28370" y="110798"/>
                    </a:lnTo>
                    <a:cubicBezTo>
                      <a:pt x="28370" y="110140"/>
                      <a:pt x="28370" y="110140"/>
                      <a:pt x="28370" y="109389"/>
                    </a:cubicBezTo>
                    <a:cubicBezTo>
                      <a:pt x="29072" y="108075"/>
                      <a:pt x="29072" y="105258"/>
                      <a:pt x="31278" y="104507"/>
                    </a:cubicBezTo>
                    <a:cubicBezTo>
                      <a:pt x="32781" y="104507"/>
                      <a:pt x="34987" y="108075"/>
                      <a:pt x="35789" y="108732"/>
                    </a:cubicBezTo>
                    <a:cubicBezTo>
                      <a:pt x="37293" y="110140"/>
                      <a:pt x="39498" y="112206"/>
                      <a:pt x="41704" y="112863"/>
                    </a:cubicBezTo>
                    <a:cubicBezTo>
                      <a:pt x="45413" y="112863"/>
                      <a:pt x="44711" y="110140"/>
                      <a:pt x="44711" y="107323"/>
                    </a:cubicBezTo>
                    <a:cubicBezTo>
                      <a:pt x="47719" y="107323"/>
                      <a:pt x="52932" y="106666"/>
                      <a:pt x="55137" y="107323"/>
                    </a:cubicBezTo>
                    <a:cubicBezTo>
                      <a:pt x="58145" y="108732"/>
                      <a:pt x="58145" y="114272"/>
                      <a:pt x="60350" y="114272"/>
                    </a:cubicBezTo>
                    <a:cubicBezTo>
                      <a:pt x="60350" y="109389"/>
                      <a:pt x="67769" y="109389"/>
                      <a:pt x="71478" y="110798"/>
                    </a:cubicBezTo>
                    <a:cubicBezTo>
                      <a:pt x="75187" y="112863"/>
                      <a:pt x="78195" y="115680"/>
                      <a:pt x="79699" y="119248"/>
                    </a:cubicBezTo>
                    <a:cubicBezTo>
                      <a:pt x="85614" y="119906"/>
                      <a:pt x="88621" y="101784"/>
                      <a:pt x="89323" y="98967"/>
                    </a:cubicBezTo>
                    <a:cubicBezTo>
                      <a:pt x="90125" y="96901"/>
                      <a:pt x="90125" y="94835"/>
                      <a:pt x="90827" y="93427"/>
                    </a:cubicBezTo>
                    <a:cubicBezTo>
                      <a:pt x="91629" y="91267"/>
                      <a:pt x="93032" y="90610"/>
                      <a:pt x="93834" y="88544"/>
                    </a:cubicBezTo>
                    <a:cubicBezTo>
                      <a:pt x="94536" y="87136"/>
                      <a:pt x="94536" y="84976"/>
                      <a:pt x="96040" y="83661"/>
                    </a:cubicBezTo>
                    <a:cubicBezTo>
                      <a:pt x="96842" y="82253"/>
                      <a:pt x="96842" y="82910"/>
                      <a:pt x="97543" y="81502"/>
                    </a:cubicBezTo>
                    <a:cubicBezTo>
                      <a:pt x="97543" y="80845"/>
                      <a:pt x="97543" y="79436"/>
                      <a:pt x="97543" y="78779"/>
                    </a:cubicBezTo>
                    <a:cubicBezTo>
                      <a:pt x="97543" y="76619"/>
                      <a:pt x="98345" y="75962"/>
                      <a:pt x="99047" y="73896"/>
                    </a:cubicBezTo>
                    <a:cubicBezTo>
                      <a:pt x="99749" y="71830"/>
                      <a:pt x="99047" y="71079"/>
                      <a:pt x="102055" y="69671"/>
                    </a:cubicBezTo>
                    <a:cubicBezTo>
                      <a:pt x="104260" y="69671"/>
                      <a:pt x="105764" y="69671"/>
                      <a:pt x="106466" y="66854"/>
                    </a:cubicBezTo>
                    <a:cubicBezTo>
                      <a:pt x="107268" y="65539"/>
                      <a:pt x="106466" y="63380"/>
                      <a:pt x="106466" y="61971"/>
                    </a:cubicBezTo>
                    <a:cubicBezTo>
                      <a:pt x="108771" y="60657"/>
                      <a:pt x="110175" y="60657"/>
                      <a:pt x="110977" y="58497"/>
                    </a:cubicBezTo>
                    <a:cubicBezTo>
                      <a:pt x="110977" y="57089"/>
                      <a:pt x="110977" y="55774"/>
                      <a:pt x="110977" y="54366"/>
                    </a:cubicBezTo>
                    <a:cubicBezTo>
                      <a:pt x="111679" y="50892"/>
                      <a:pt x="113984" y="51549"/>
                      <a:pt x="116190" y="49483"/>
                    </a:cubicBezTo>
                    <a:cubicBezTo>
                      <a:pt x="117694" y="46666"/>
                      <a:pt x="116190" y="43849"/>
                      <a:pt x="117694" y="41126"/>
                    </a:cubicBezTo>
                    <a:cubicBezTo>
                      <a:pt x="119097" y="38309"/>
                      <a:pt x="119097" y="38309"/>
                      <a:pt x="119097" y="38309"/>
                    </a:cubicBezTo>
                    <a:cubicBezTo>
                      <a:pt x="119899" y="36901"/>
                      <a:pt x="119899" y="34835"/>
                      <a:pt x="119899" y="33427"/>
                    </a:cubicBezTo>
                    <a:cubicBezTo>
                      <a:pt x="116892" y="32769"/>
                      <a:pt x="116190" y="32769"/>
                      <a:pt x="113984" y="31361"/>
                    </a:cubicBezTo>
                    <a:cubicBezTo>
                      <a:pt x="112481" y="30610"/>
                      <a:pt x="110175" y="29201"/>
                      <a:pt x="108771" y="28544"/>
                    </a:cubicBezTo>
                    <a:cubicBezTo>
                      <a:pt x="108771" y="26478"/>
                      <a:pt x="108771" y="22253"/>
                      <a:pt x="109473" y="20187"/>
                    </a:cubicBezTo>
                    <a:cubicBezTo>
                      <a:pt x="110175" y="18779"/>
                      <a:pt x="111679" y="18779"/>
                      <a:pt x="112481" y="17370"/>
                    </a:cubicBezTo>
                    <a:cubicBezTo>
                      <a:pt x="112481" y="17370"/>
                      <a:pt x="112481" y="16713"/>
                      <a:pt x="112481" y="15305"/>
                    </a:cubicBezTo>
                    <a:cubicBezTo>
                      <a:pt x="108771" y="15305"/>
                      <a:pt x="105062" y="13239"/>
                      <a:pt x="101253" y="13239"/>
                    </a:cubicBezTo>
                    <a:cubicBezTo>
                      <a:pt x="101253" y="9014"/>
                      <a:pt x="102055" y="5539"/>
                      <a:pt x="102055" y="131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39" name="Shape 2608">
                <a:extLst>
                  <a:ext uri="{FF2B5EF4-FFF2-40B4-BE49-F238E27FC236}">
                    <a16:creationId xmlns:a16="http://schemas.microsoft.com/office/drawing/2014/main" id="{6A2512C9-3E02-D807-5217-8A8088524CAE}"/>
                  </a:ext>
                </a:extLst>
              </p:cNvPr>
              <p:cNvSpPr/>
              <p:nvPr/>
            </p:nvSpPr>
            <p:spPr>
              <a:xfrm>
                <a:off x="9488620" y="2573714"/>
                <a:ext cx="832211" cy="722842"/>
              </a:xfrm>
              <a:custGeom>
                <a:avLst/>
                <a:gdLst/>
                <a:ahLst/>
                <a:cxnLst/>
                <a:rect l="0" t="0" r="0" b="0"/>
                <a:pathLst>
                  <a:path w="120000" h="120000" extrusionOk="0">
                    <a:moveTo>
                      <a:pt x="119968" y="36369"/>
                    </a:moveTo>
                    <a:lnTo>
                      <a:pt x="119968" y="36369"/>
                    </a:lnTo>
                    <a:cubicBezTo>
                      <a:pt x="119968" y="35272"/>
                      <a:pt x="119014" y="35272"/>
                      <a:pt x="118537" y="34468"/>
                    </a:cubicBezTo>
                    <a:cubicBezTo>
                      <a:pt x="118537" y="33920"/>
                      <a:pt x="118537" y="33079"/>
                      <a:pt x="118537" y="32567"/>
                    </a:cubicBezTo>
                    <a:cubicBezTo>
                      <a:pt x="118791" y="31471"/>
                      <a:pt x="118537" y="31215"/>
                      <a:pt x="117837" y="30667"/>
                    </a:cubicBezTo>
                    <a:cubicBezTo>
                      <a:pt x="117138" y="30374"/>
                      <a:pt x="116661" y="30118"/>
                      <a:pt x="116661" y="29314"/>
                    </a:cubicBezTo>
                    <a:cubicBezTo>
                      <a:pt x="116184" y="29022"/>
                      <a:pt x="115961" y="29022"/>
                      <a:pt x="115707" y="28473"/>
                    </a:cubicBezTo>
                    <a:cubicBezTo>
                      <a:pt x="115484" y="28218"/>
                      <a:pt x="115230" y="27669"/>
                      <a:pt x="114785" y="27413"/>
                    </a:cubicBezTo>
                    <a:cubicBezTo>
                      <a:pt x="114308" y="27121"/>
                      <a:pt x="112877" y="27413"/>
                      <a:pt x="112400" y="27413"/>
                    </a:cubicBezTo>
                    <a:cubicBezTo>
                      <a:pt x="111701" y="27669"/>
                      <a:pt x="111224" y="28473"/>
                      <a:pt x="110524" y="28473"/>
                    </a:cubicBezTo>
                    <a:cubicBezTo>
                      <a:pt x="110047" y="28473"/>
                      <a:pt x="109793" y="27669"/>
                      <a:pt x="109348" y="27413"/>
                    </a:cubicBezTo>
                    <a:cubicBezTo>
                      <a:pt x="108871" y="27413"/>
                      <a:pt x="108616" y="27413"/>
                      <a:pt x="108394" y="27669"/>
                    </a:cubicBezTo>
                    <a:cubicBezTo>
                      <a:pt x="107217" y="27962"/>
                      <a:pt x="106740" y="28218"/>
                      <a:pt x="105786" y="27413"/>
                    </a:cubicBezTo>
                    <a:cubicBezTo>
                      <a:pt x="105087" y="26865"/>
                      <a:pt x="104133" y="25769"/>
                      <a:pt x="103211" y="25769"/>
                    </a:cubicBezTo>
                    <a:cubicBezTo>
                      <a:pt x="102480" y="25513"/>
                      <a:pt x="101558" y="26317"/>
                      <a:pt x="100826" y="26573"/>
                    </a:cubicBezTo>
                    <a:cubicBezTo>
                      <a:pt x="100127" y="26865"/>
                      <a:pt x="99173" y="27413"/>
                      <a:pt x="98950" y="27962"/>
                    </a:cubicBezTo>
                    <a:cubicBezTo>
                      <a:pt x="98251" y="28473"/>
                      <a:pt x="98728" y="29022"/>
                      <a:pt x="98473" y="29826"/>
                    </a:cubicBezTo>
                    <a:cubicBezTo>
                      <a:pt x="97996" y="29570"/>
                      <a:pt x="97519" y="29570"/>
                      <a:pt x="97042" y="29314"/>
                    </a:cubicBezTo>
                    <a:cubicBezTo>
                      <a:pt x="96597" y="29314"/>
                      <a:pt x="96120" y="29314"/>
                      <a:pt x="95643" y="29314"/>
                    </a:cubicBezTo>
                    <a:cubicBezTo>
                      <a:pt x="95389" y="27669"/>
                      <a:pt x="97297" y="27669"/>
                      <a:pt x="97042" y="26317"/>
                    </a:cubicBezTo>
                    <a:cubicBezTo>
                      <a:pt x="96343" y="26317"/>
                      <a:pt x="96597" y="24416"/>
                      <a:pt x="96820" y="23868"/>
                    </a:cubicBezTo>
                    <a:cubicBezTo>
                      <a:pt x="97519" y="23868"/>
                      <a:pt x="97774" y="23064"/>
                      <a:pt x="98251" y="22771"/>
                    </a:cubicBezTo>
                    <a:cubicBezTo>
                      <a:pt x="98950" y="21711"/>
                      <a:pt x="98473" y="22223"/>
                      <a:pt x="98473" y="21163"/>
                    </a:cubicBezTo>
                    <a:cubicBezTo>
                      <a:pt x="98473" y="19518"/>
                      <a:pt x="100127" y="19518"/>
                      <a:pt x="100604" y="18714"/>
                    </a:cubicBezTo>
                    <a:cubicBezTo>
                      <a:pt x="100826" y="18458"/>
                      <a:pt x="100826" y="17910"/>
                      <a:pt x="100826" y="17910"/>
                    </a:cubicBezTo>
                    <a:cubicBezTo>
                      <a:pt x="101081" y="17618"/>
                      <a:pt x="101558" y="17910"/>
                      <a:pt x="101558" y="17362"/>
                    </a:cubicBezTo>
                    <a:cubicBezTo>
                      <a:pt x="101780" y="16813"/>
                      <a:pt x="99904" y="15717"/>
                      <a:pt x="99650" y="15169"/>
                    </a:cubicBezTo>
                    <a:cubicBezTo>
                      <a:pt x="99173" y="14620"/>
                      <a:pt x="98473" y="13560"/>
                      <a:pt x="98251" y="12756"/>
                    </a:cubicBezTo>
                    <a:cubicBezTo>
                      <a:pt x="97996" y="11915"/>
                      <a:pt x="98251" y="11367"/>
                      <a:pt x="97996" y="10563"/>
                    </a:cubicBezTo>
                    <a:cubicBezTo>
                      <a:pt x="95866" y="10307"/>
                      <a:pt x="93767" y="11367"/>
                      <a:pt x="93513" y="13816"/>
                    </a:cubicBezTo>
                    <a:cubicBezTo>
                      <a:pt x="93513" y="14364"/>
                      <a:pt x="93767" y="15169"/>
                      <a:pt x="93036" y="15461"/>
                    </a:cubicBezTo>
                    <a:cubicBezTo>
                      <a:pt x="92559" y="15717"/>
                      <a:pt x="92337" y="15461"/>
                      <a:pt x="92114" y="14913"/>
                    </a:cubicBezTo>
                    <a:cubicBezTo>
                      <a:pt x="91860" y="13816"/>
                      <a:pt x="92813" y="13012"/>
                      <a:pt x="92337" y="11915"/>
                    </a:cubicBezTo>
                    <a:cubicBezTo>
                      <a:pt x="91860" y="11915"/>
                      <a:pt x="91160" y="11660"/>
                      <a:pt x="90683" y="11660"/>
                    </a:cubicBezTo>
                    <a:cubicBezTo>
                      <a:pt x="90683" y="11111"/>
                      <a:pt x="91160" y="10855"/>
                      <a:pt x="91160" y="10307"/>
                    </a:cubicBezTo>
                    <a:cubicBezTo>
                      <a:pt x="91383" y="10307"/>
                      <a:pt x="91860" y="10015"/>
                      <a:pt x="91860" y="10307"/>
                    </a:cubicBezTo>
                    <a:cubicBezTo>
                      <a:pt x="92114" y="9759"/>
                      <a:pt x="93290" y="7310"/>
                      <a:pt x="93767" y="7310"/>
                    </a:cubicBezTo>
                    <a:cubicBezTo>
                      <a:pt x="94213" y="7054"/>
                      <a:pt x="94689" y="7602"/>
                      <a:pt x="94944" y="6762"/>
                    </a:cubicBezTo>
                    <a:cubicBezTo>
                      <a:pt x="95166" y="6506"/>
                      <a:pt x="94689" y="5665"/>
                      <a:pt x="94944" y="5409"/>
                    </a:cubicBezTo>
                    <a:cubicBezTo>
                      <a:pt x="94213" y="4861"/>
                      <a:pt x="93767" y="5409"/>
                      <a:pt x="93036" y="5409"/>
                    </a:cubicBezTo>
                    <a:cubicBezTo>
                      <a:pt x="92114" y="5665"/>
                      <a:pt x="91637" y="4861"/>
                      <a:pt x="91160" y="3764"/>
                    </a:cubicBezTo>
                    <a:cubicBezTo>
                      <a:pt x="90937" y="3253"/>
                      <a:pt x="91160" y="3508"/>
                      <a:pt x="90683" y="2960"/>
                    </a:cubicBezTo>
                    <a:cubicBezTo>
                      <a:pt x="90461" y="2412"/>
                      <a:pt x="89729" y="2412"/>
                      <a:pt x="89507" y="1900"/>
                    </a:cubicBezTo>
                    <a:cubicBezTo>
                      <a:pt x="89030" y="1352"/>
                      <a:pt x="89252" y="255"/>
                      <a:pt x="88330" y="0"/>
                    </a:cubicBezTo>
                    <a:cubicBezTo>
                      <a:pt x="88330" y="1060"/>
                      <a:pt x="88076" y="511"/>
                      <a:pt x="87599" y="1060"/>
                    </a:cubicBezTo>
                    <a:cubicBezTo>
                      <a:pt x="87154" y="1352"/>
                      <a:pt x="87376" y="1608"/>
                      <a:pt x="87154" y="1900"/>
                    </a:cubicBezTo>
                    <a:cubicBezTo>
                      <a:pt x="86899" y="2412"/>
                      <a:pt x="86422" y="2412"/>
                      <a:pt x="86200" y="2412"/>
                    </a:cubicBezTo>
                    <a:cubicBezTo>
                      <a:pt x="85023" y="3253"/>
                      <a:pt x="84069" y="4057"/>
                      <a:pt x="82893" y="4605"/>
                    </a:cubicBezTo>
                    <a:cubicBezTo>
                      <a:pt x="81717" y="5409"/>
                      <a:pt x="80540" y="5957"/>
                      <a:pt x="79586" y="7054"/>
                    </a:cubicBezTo>
                    <a:cubicBezTo>
                      <a:pt x="79109" y="7310"/>
                      <a:pt x="78155" y="7858"/>
                      <a:pt x="78155" y="8662"/>
                    </a:cubicBezTo>
                    <a:cubicBezTo>
                      <a:pt x="78155" y="8955"/>
                      <a:pt x="78632" y="8955"/>
                      <a:pt x="78632" y="9503"/>
                    </a:cubicBezTo>
                    <a:cubicBezTo>
                      <a:pt x="78632" y="9759"/>
                      <a:pt x="78632" y="10015"/>
                      <a:pt x="78632" y="10307"/>
                    </a:cubicBezTo>
                    <a:cubicBezTo>
                      <a:pt x="78410" y="10307"/>
                      <a:pt x="77933" y="10307"/>
                      <a:pt x="77456" y="10307"/>
                    </a:cubicBezTo>
                    <a:cubicBezTo>
                      <a:pt x="77933" y="11111"/>
                      <a:pt x="77710" y="12208"/>
                      <a:pt x="77233" y="12756"/>
                    </a:cubicBezTo>
                    <a:cubicBezTo>
                      <a:pt x="76756" y="13268"/>
                      <a:pt x="75802" y="13268"/>
                      <a:pt x="75103" y="13560"/>
                    </a:cubicBezTo>
                    <a:cubicBezTo>
                      <a:pt x="74149" y="13560"/>
                      <a:pt x="73227" y="12756"/>
                      <a:pt x="72273" y="11915"/>
                    </a:cubicBezTo>
                    <a:cubicBezTo>
                      <a:pt x="71319" y="11367"/>
                      <a:pt x="70620" y="11111"/>
                      <a:pt x="69443" y="11111"/>
                    </a:cubicBezTo>
                    <a:cubicBezTo>
                      <a:pt x="68489" y="11111"/>
                      <a:pt x="67790" y="11367"/>
                      <a:pt x="66836" y="11367"/>
                    </a:cubicBezTo>
                    <a:cubicBezTo>
                      <a:pt x="65437" y="11660"/>
                      <a:pt x="64960" y="11367"/>
                      <a:pt x="63751" y="10307"/>
                    </a:cubicBezTo>
                    <a:cubicBezTo>
                      <a:pt x="62352" y="9211"/>
                      <a:pt x="60922" y="7602"/>
                      <a:pt x="59046" y="7602"/>
                    </a:cubicBezTo>
                    <a:cubicBezTo>
                      <a:pt x="59046" y="8955"/>
                      <a:pt x="59046" y="9759"/>
                      <a:pt x="57869" y="10307"/>
                    </a:cubicBezTo>
                    <a:cubicBezTo>
                      <a:pt x="56915" y="10855"/>
                      <a:pt x="55961" y="10563"/>
                      <a:pt x="55039" y="11111"/>
                    </a:cubicBezTo>
                    <a:cubicBezTo>
                      <a:pt x="53831" y="11660"/>
                      <a:pt x="53608" y="12756"/>
                      <a:pt x="52655" y="13560"/>
                    </a:cubicBezTo>
                    <a:cubicBezTo>
                      <a:pt x="51955" y="14109"/>
                      <a:pt x="51255" y="14913"/>
                      <a:pt x="51001" y="15717"/>
                    </a:cubicBezTo>
                    <a:cubicBezTo>
                      <a:pt x="50779" y="16265"/>
                      <a:pt x="50302" y="18166"/>
                      <a:pt x="49825" y="18458"/>
                    </a:cubicBezTo>
                    <a:cubicBezTo>
                      <a:pt x="49602" y="18458"/>
                      <a:pt x="48171" y="18166"/>
                      <a:pt x="47949" y="18458"/>
                    </a:cubicBezTo>
                    <a:cubicBezTo>
                      <a:pt x="47726" y="18970"/>
                      <a:pt x="48648" y="19518"/>
                      <a:pt x="48426" y="20359"/>
                    </a:cubicBezTo>
                    <a:cubicBezTo>
                      <a:pt x="48426" y="20871"/>
                      <a:pt x="46295" y="21711"/>
                      <a:pt x="45818" y="21967"/>
                    </a:cubicBezTo>
                    <a:cubicBezTo>
                      <a:pt x="46041" y="23064"/>
                      <a:pt x="44642" y="23612"/>
                      <a:pt x="43942" y="24124"/>
                    </a:cubicBezTo>
                    <a:cubicBezTo>
                      <a:pt x="43465" y="24416"/>
                      <a:pt x="43211" y="24672"/>
                      <a:pt x="42734" y="25220"/>
                    </a:cubicBezTo>
                    <a:cubicBezTo>
                      <a:pt x="42511" y="25513"/>
                      <a:pt x="42034" y="26317"/>
                      <a:pt x="41558" y="26573"/>
                    </a:cubicBezTo>
                    <a:cubicBezTo>
                      <a:pt x="40858" y="26865"/>
                      <a:pt x="40158" y="26317"/>
                      <a:pt x="39459" y="26573"/>
                    </a:cubicBezTo>
                    <a:cubicBezTo>
                      <a:pt x="38728" y="26573"/>
                      <a:pt x="38505" y="26865"/>
                      <a:pt x="38028" y="27121"/>
                    </a:cubicBezTo>
                    <a:cubicBezTo>
                      <a:pt x="37074" y="27669"/>
                      <a:pt x="36152" y="27962"/>
                      <a:pt x="35198" y="28473"/>
                    </a:cubicBezTo>
                    <a:cubicBezTo>
                      <a:pt x="34244" y="29022"/>
                      <a:pt x="33322" y="28473"/>
                      <a:pt x="32368" y="28766"/>
                    </a:cubicBezTo>
                    <a:cubicBezTo>
                      <a:pt x="31414" y="29022"/>
                      <a:pt x="31669" y="30374"/>
                      <a:pt x="31669" y="31471"/>
                    </a:cubicBezTo>
                    <a:cubicBezTo>
                      <a:pt x="31669" y="32567"/>
                      <a:pt x="31669" y="33371"/>
                      <a:pt x="31192" y="34468"/>
                    </a:cubicBezTo>
                    <a:cubicBezTo>
                      <a:pt x="30937" y="34980"/>
                      <a:pt x="30715" y="35528"/>
                      <a:pt x="30461" y="35820"/>
                    </a:cubicBezTo>
                    <a:cubicBezTo>
                      <a:pt x="30238" y="36076"/>
                      <a:pt x="29761" y="36369"/>
                      <a:pt x="29538" y="36625"/>
                    </a:cubicBezTo>
                    <a:cubicBezTo>
                      <a:pt x="29284" y="37173"/>
                      <a:pt x="29284" y="37429"/>
                      <a:pt x="28807" y="37721"/>
                    </a:cubicBezTo>
                    <a:cubicBezTo>
                      <a:pt x="28330" y="38269"/>
                      <a:pt x="27885" y="38269"/>
                      <a:pt x="27408" y="38525"/>
                    </a:cubicBezTo>
                    <a:cubicBezTo>
                      <a:pt x="27154" y="39074"/>
                      <a:pt x="27154" y="39622"/>
                      <a:pt x="26709" y="39878"/>
                    </a:cubicBezTo>
                    <a:cubicBezTo>
                      <a:pt x="26232" y="40170"/>
                      <a:pt x="25977" y="40426"/>
                      <a:pt x="25500" y="40682"/>
                    </a:cubicBezTo>
                    <a:cubicBezTo>
                      <a:pt x="24801" y="40974"/>
                      <a:pt x="23402" y="41230"/>
                      <a:pt x="22925" y="42071"/>
                    </a:cubicBezTo>
                    <a:cubicBezTo>
                      <a:pt x="22670" y="42583"/>
                      <a:pt x="22925" y="42875"/>
                      <a:pt x="22448" y="43423"/>
                    </a:cubicBezTo>
                    <a:cubicBezTo>
                      <a:pt x="22225" y="43935"/>
                      <a:pt x="21271" y="44227"/>
                      <a:pt x="21494" y="45031"/>
                    </a:cubicBezTo>
                    <a:cubicBezTo>
                      <a:pt x="21971" y="45324"/>
                      <a:pt x="22670" y="45580"/>
                      <a:pt x="22925" y="46128"/>
                    </a:cubicBezTo>
                    <a:cubicBezTo>
                      <a:pt x="24324" y="48577"/>
                      <a:pt x="18664" y="49125"/>
                      <a:pt x="18887" y="51282"/>
                    </a:cubicBezTo>
                    <a:cubicBezTo>
                      <a:pt x="18187" y="51830"/>
                      <a:pt x="17011" y="51026"/>
                      <a:pt x="16057" y="51538"/>
                    </a:cubicBezTo>
                    <a:cubicBezTo>
                      <a:pt x="15135" y="52378"/>
                      <a:pt x="14880" y="53183"/>
                      <a:pt x="14435" y="51282"/>
                    </a:cubicBezTo>
                    <a:cubicBezTo>
                      <a:pt x="13958" y="51282"/>
                      <a:pt x="13704" y="51282"/>
                      <a:pt x="13227" y="51282"/>
                    </a:cubicBezTo>
                    <a:cubicBezTo>
                      <a:pt x="13227" y="51282"/>
                      <a:pt x="13227" y="51282"/>
                      <a:pt x="13481" y="51282"/>
                    </a:cubicBezTo>
                    <a:cubicBezTo>
                      <a:pt x="13481" y="51830"/>
                      <a:pt x="13481" y="52086"/>
                      <a:pt x="13481" y="52634"/>
                    </a:cubicBezTo>
                    <a:cubicBezTo>
                      <a:pt x="12273" y="52634"/>
                      <a:pt x="11828" y="52378"/>
                      <a:pt x="10874" y="52927"/>
                    </a:cubicBezTo>
                    <a:cubicBezTo>
                      <a:pt x="10397" y="53183"/>
                      <a:pt x="9920" y="53183"/>
                      <a:pt x="9697" y="53731"/>
                    </a:cubicBezTo>
                    <a:cubicBezTo>
                      <a:pt x="9220" y="54279"/>
                      <a:pt x="9220" y="54827"/>
                      <a:pt x="8744" y="55083"/>
                    </a:cubicBezTo>
                    <a:cubicBezTo>
                      <a:pt x="8521" y="55376"/>
                      <a:pt x="8044" y="55376"/>
                      <a:pt x="7567" y="55083"/>
                    </a:cubicBezTo>
                    <a:cubicBezTo>
                      <a:pt x="6613" y="54827"/>
                      <a:pt x="5437" y="54535"/>
                      <a:pt x="4483" y="54535"/>
                    </a:cubicBezTo>
                    <a:cubicBezTo>
                      <a:pt x="3306" y="54535"/>
                      <a:pt x="2130" y="54279"/>
                      <a:pt x="1208" y="54279"/>
                    </a:cubicBezTo>
                    <a:cubicBezTo>
                      <a:pt x="953" y="55376"/>
                      <a:pt x="1208" y="57276"/>
                      <a:pt x="0" y="57532"/>
                    </a:cubicBezTo>
                    <a:cubicBezTo>
                      <a:pt x="254" y="58081"/>
                      <a:pt x="731" y="58629"/>
                      <a:pt x="953" y="59141"/>
                    </a:cubicBezTo>
                    <a:cubicBezTo>
                      <a:pt x="1208" y="59689"/>
                      <a:pt x="953" y="60530"/>
                      <a:pt x="1208" y="61041"/>
                    </a:cubicBezTo>
                    <a:cubicBezTo>
                      <a:pt x="1653" y="61590"/>
                      <a:pt x="2384" y="61882"/>
                      <a:pt x="3084" y="62138"/>
                    </a:cubicBezTo>
                    <a:cubicBezTo>
                      <a:pt x="4038" y="62686"/>
                      <a:pt x="3783" y="62942"/>
                      <a:pt x="4260" y="64038"/>
                    </a:cubicBezTo>
                    <a:cubicBezTo>
                      <a:pt x="4737" y="62942"/>
                      <a:pt x="5214" y="63234"/>
                      <a:pt x="6391" y="63234"/>
                    </a:cubicBezTo>
                    <a:cubicBezTo>
                      <a:pt x="7344" y="63234"/>
                      <a:pt x="7821" y="62686"/>
                      <a:pt x="8521" y="62138"/>
                    </a:cubicBezTo>
                    <a:cubicBezTo>
                      <a:pt x="9443" y="61590"/>
                      <a:pt x="9443" y="62394"/>
                      <a:pt x="9920" y="63234"/>
                    </a:cubicBezTo>
                    <a:cubicBezTo>
                      <a:pt x="10397" y="63783"/>
                      <a:pt x="10874" y="64587"/>
                      <a:pt x="11351" y="65135"/>
                    </a:cubicBezTo>
                    <a:cubicBezTo>
                      <a:pt x="11573" y="65391"/>
                      <a:pt x="12050" y="66232"/>
                      <a:pt x="11828" y="66487"/>
                    </a:cubicBezTo>
                    <a:cubicBezTo>
                      <a:pt x="11828" y="66743"/>
                      <a:pt x="11096" y="66743"/>
                      <a:pt x="11096" y="67292"/>
                    </a:cubicBezTo>
                    <a:cubicBezTo>
                      <a:pt x="10874" y="67584"/>
                      <a:pt x="11096" y="68132"/>
                      <a:pt x="10874" y="68388"/>
                    </a:cubicBezTo>
                    <a:cubicBezTo>
                      <a:pt x="10651" y="68936"/>
                      <a:pt x="10174" y="68644"/>
                      <a:pt x="9920" y="69192"/>
                    </a:cubicBezTo>
                    <a:cubicBezTo>
                      <a:pt x="9697" y="69485"/>
                      <a:pt x="9443" y="71093"/>
                      <a:pt x="9697" y="71385"/>
                    </a:cubicBezTo>
                    <a:cubicBezTo>
                      <a:pt x="9920" y="72190"/>
                      <a:pt x="11351" y="72994"/>
                      <a:pt x="11828" y="73286"/>
                    </a:cubicBezTo>
                    <a:cubicBezTo>
                      <a:pt x="12050" y="74894"/>
                      <a:pt x="13004" y="75735"/>
                      <a:pt x="12273" y="77343"/>
                    </a:cubicBezTo>
                    <a:cubicBezTo>
                      <a:pt x="12050" y="78696"/>
                      <a:pt x="10651" y="78696"/>
                      <a:pt x="9697" y="78696"/>
                    </a:cubicBezTo>
                    <a:cubicBezTo>
                      <a:pt x="9697" y="78440"/>
                      <a:pt x="9697" y="78148"/>
                      <a:pt x="9697" y="78148"/>
                    </a:cubicBezTo>
                    <a:cubicBezTo>
                      <a:pt x="9443" y="78148"/>
                      <a:pt x="8998" y="77892"/>
                      <a:pt x="8521" y="77892"/>
                    </a:cubicBezTo>
                    <a:cubicBezTo>
                      <a:pt x="8998" y="78440"/>
                      <a:pt x="9443" y="78696"/>
                      <a:pt x="9920" y="78696"/>
                    </a:cubicBezTo>
                    <a:cubicBezTo>
                      <a:pt x="10874" y="78988"/>
                      <a:pt x="11573" y="78988"/>
                      <a:pt x="12273" y="78696"/>
                    </a:cubicBezTo>
                    <a:cubicBezTo>
                      <a:pt x="13004" y="78440"/>
                      <a:pt x="13481" y="78440"/>
                      <a:pt x="14181" y="78148"/>
                    </a:cubicBezTo>
                    <a:cubicBezTo>
                      <a:pt x="14658" y="78148"/>
                      <a:pt x="15135" y="77892"/>
                      <a:pt x="15612" y="77892"/>
                    </a:cubicBezTo>
                    <a:cubicBezTo>
                      <a:pt x="16057" y="77892"/>
                      <a:pt x="16311" y="77343"/>
                      <a:pt x="16788" y="77343"/>
                    </a:cubicBezTo>
                    <a:cubicBezTo>
                      <a:pt x="17265" y="77088"/>
                      <a:pt x="17965" y="77088"/>
                      <a:pt x="18441" y="77088"/>
                    </a:cubicBezTo>
                    <a:cubicBezTo>
                      <a:pt x="19364" y="76795"/>
                      <a:pt x="20095" y="76247"/>
                      <a:pt x="21017" y="75735"/>
                    </a:cubicBezTo>
                    <a:cubicBezTo>
                      <a:pt x="21271" y="75735"/>
                      <a:pt x="21494" y="75187"/>
                      <a:pt x="21748" y="75187"/>
                    </a:cubicBezTo>
                    <a:cubicBezTo>
                      <a:pt x="22225" y="75187"/>
                      <a:pt x="22448" y="75187"/>
                      <a:pt x="22670" y="75187"/>
                    </a:cubicBezTo>
                    <a:cubicBezTo>
                      <a:pt x="23402" y="74894"/>
                      <a:pt x="23402" y="74090"/>
                      <a:pt x="24101" y="74090"/>
                    </a:cubicBezTo>
                    <a:cubicBezTo>
                      <a:pt x="25500" y="74090"/>
                      <a:pt x="26709" y="74639"/>
                      <a:pt x="27885" y="74894"/>
                    </a:cubicBezTo>
                    <a:cubicBezTo>
                      <a:pt x="28585" y="75187"/>
                      <a:pt x="29284" y="75443"/>
                      <a:pt x="30015" y="75991"/>
                    </a:cubicBezTo>
                    <a:cubicBezTo>
                      <a:pt x="30937" y="76539"/>
                      <a:pt x="31669" y="76247"/>
                      <a:pt x="32591" y="76247"/>
                    </a:cubicBezTo>
                    <a:cubicBezTo>
                      <a:pt x="33322" y="75991"/>
                      <a:pt x="34244" y="75991"/>
                      <a:pt x="34721" y="75735"/>
                    </a:cubicBezTo>
                    <a:cubicBezTo>
                      <a:pt x="35675" y="74639"/>
                      <a:pt x="36852" y="74639"/>
                      <a:pt x="38251" y="74894"/>
                    </a:cubicBezTo>
                    <a:cubicBezTo>
                      <a:pt x="38728" y="74894"/>
                      <a:pt x="39459" y="74894"/>
                      <a:pt x="39936" y="74639"/>
                    </a:cubicBezTo>
                    <a:cubicBezTo>
                      <a:pt x="40381" y="74346"/>
                      <a:pt x="40381" y="74090"/>
                      <a:pt x="40858" y="74090"/>
                    </a:cubicBezTo>
                    <a:cubicBezTo>
                      <a:pt x="41112" y="74090"/>
                      <a:pt x="41335" y="74090"/>
                      <a:pt x="41558" y="74090"/>
                    </a:cubicBezTo>
                    <a:cubicBezTo>
                      <a:pt x="42289" y="74090"/>
                      <a:pt x="42988" y="74090"/>
                      <a:pt x="43465" y="74090"/>
                    </a:cubicBezTo>
                    <a:cubicBezTo>
                      <a:pt x="44165" y="73798"/>
                      <a:pt x="44642" y="73542"/>
                      <a:pt x="45119" y="72994"/>
                    </a:cubicBezTo>
                    <a:cubicBezTo>
                      <a:pt x="45341" y="72445"/>
                      <a:pt x="45596" y="71897"/>
                      <a:pt x="45818" y="71385"/>
                    </a:cubicBezTo>
                    <a:cubicBezTo>
                      <a:pt x="46295" y="70837"/>
                      <a:pt x="46518" y="70837"/>
                      <a:pt x="47249" y="70837"/>
                    </a:cubicBezTo>
                    <a:cubicBezTo>
                      <a:pt x="47249" y="70289"/>
                      <a:pt x="46995" y="69741"/>
                      <a:pt x="47249" y="69192"/>
                    </a:cubicBezTo>
                    <a:cubicBezTo>
                      <a:pt x="47249" y="68388"/>
                      <a:pt x="47472" y="67840"/>
                      <a:pt x="47726" y="67584"/>
                    </a:cubicBezTo>
                    <a:cubicBezTo>
                      <a:pt x="48426" y="66487"/>
                      <a:pt x="48903" y="65683"/>
                      <a:pt x="49602" y="64843"/>
                    </a:cubicBezTo>
                    <a:cubicBezTo>
                      <a:pt x="49825" y="64587"/>
                      <a:pt x="50079" y="64331"/>
                      <a:pt x="50302" y="64331"/>
                    </a:cubicBezTo>
                    <a:cubicBezTo>
                      <a:pt x="50302" y="64038"/>
                      <a:pt x="50556" y="63783"/>
                      <a:pt x="50779" y="63783"/>
                    </a:cubicBezTo>
                    <a:cubicBezTo>
                      <a:pt x="51001" y="63234"/>
                      <a:pt x="51478" y="62942"/>
                      <a:pt x="51955" y="62394"/>
                    </a:cubicBezTo>
                    <a:cubicBezTo>
                      <a:pt x="52209" y="62138"/>
                      <a:pt x="52655" y="61590"/>
                      <a:pt x="52909" y="61334"/>
                    </a:cubicBezTo>
                    <a:cubicBezTo>
                      <a:pt x="53386" y="60785"/>
                      <a:pt x="53608" y="59981"/>
                      <a:pt x="54085" y="59981"/>
                    </a:cubicBezTo>
                    <a:cubicBezTo>
                      <a:pt x="54085" y="59981"/>
                      <a:pt x="54085" y="59981"/>
                      <a:pt x="54308" y="59689"/>
                    </a:cubicBezTo>
                    <a:cubicBezTo>
                      <a:pt x="54308" y="59141"/>
                      <a:pt x="54308" y="57276"/>
                      <a:pt x="53831" y="56728"/>
                    </a:cubicBezTo>
                    <a:cubicBezTo>
                      <a:pt x="53608" y="56436"/>
                      <a:pt x="53386" y="56728"/>
                      <a:pt x="53386" y="56180"/>
                    </a:cubicBezTo>
                    <a:cubicBezTo>
                      <a:pt x="53386" y="55887"/>
                      <a:pt x="53386" y="55632"/>
                      <a:pt x="53608" y="55376"/>
                    </a:cubicBezTo>
                    <a:cubicBezTo>
                      <a:pt x="54085" y="55376"/>
                      <a:pt x="55039" y="55887"/>
                      <a:pt x="55262" y="55887"/>
                    </a:cubicBezTo>
                    <a:cubicBezTo>
                      <a:pt x="55739" y="56180"/>
                      <a:pt x="56438" y="56984"/>
                      <a:pt x="56915" y="56984"/>
                    </a:cubicBezTo>
                    <a:cubicBezTo>
                      <a:pt x="57615" y="56984"/>
                      <a:pt x="58092" y="56436"/>
                      <a:pt x="58569" y="56180"/>
                    </a:cubicBezTo>
                    <a:cubicBezTo>
                      <a:pt x="59046" y="55887"/>
                      <a:pt x="60000" y="56436"/>
                      <a:pt x="60000" y="55632"/>
                    </a:cubicBezTo>
                    <a:cubicBezTo>
                      <a:pt x="60699" y="55376"/>
                      <a:pt x="61176" y="55887"/>
                      <a:pt x="61875" y="55083"/>
                    </a:cubicBezTo>
                    <a:cubicBezTo>
                      <a:pt x="62352" y="54827"/>
                      <a:pt x="63052" y="54279"/>
                      <a:pt x="63751" y="53987"/>
                    </a:cubicBezTo>
                    <a:cubicBezTo>
                      <a:pt x="64228" y="53731"/>
                      <a:pt x="64705" y="53438"/>
                      <a:pt x="65182" y="52927"/>
                    </a:cubicBezTo>
                    <a:cubicBezTo>
                      <a:pt x="65437" y="52634"/>
                      <a:pt x="65659" y="52378"/>
                      <a:pt x="66136" y="52086"/>
                    </a:cubicBezTo>
                    <a:cubicBezTo>
                      <a:pt x="66136" y="52086"/>
                      <a:pt x="66613" y="52086"/>
                      <a:pt x="66613" y="51830"/>
                    </a:cubicBezTo>
                    <a:cubicBezTo>
                      <a:pt x="66836" y="51830"/>
                      <a:pt x="66836" y="51830"/>
                      <a:pt x="67058" y="51830"/>
                    </a:cubicBezTo>
                    <a:lnTo>
                      <a:pt x="67058" y="51538"/>
                    </a:lnTo>
                    <a:cubicBezTo>
                      <a:pt x="67535" y="51282"/>
                      <a:pt x="67313" y="51282"/>
                      <a:pt x="67790" y="51026"/>
                    </a:cubicBezTo>
                    <a:cubicBezTo>
                      <a:pt x="68012" y="51026"/>
                      <a:pt x="68489" y="51026"/>
                      <a:pt x="68712" y="51026"/>
                    </a:cubicBezTo>
                    <a:cubicBezTo>
                      <a:pt x="68966" y="50734"/>
                      <a:pt x="68966" y="50478"/>
                      <a:pt x="69443" y="50185"/>
                    </a:cubicBezTo>
                    <a:cubicBezTo>
                      <a:pt x="69666" y="50185"/>
                      <a:pt x="69666" y="50185"/>
                      <a:pt x="70143" y="49929"/>
                    </a:cubicBezTo>
                    <a:cubicBezTo>
                      <a:pt x="70620" y="49381"/>
                      <a:pt x="71096" y="49674"/>
                      <a:pt x="71796" y="49381"/>
                    </a:cubicBezTo>
                    <a:cubicBezTo>
                      <a:pt x="72019" y="49125"/>
                      <a:pt x="72273" y="48833"/>
                      <a:pt x="72496" y="48833"/>
                    </a:cubicBezTo>
                    <a:cubicBezTo>
                      <a:pt x="72750" y="48577"/>
                      <a:pt x="73227" y="48577"/>
                      <a:pt x="73449" y="48577"/>
                    </a:cubicBezTo>
                    <a:cubicBezTo>
                      <a:pt x="73672" y="48285"/>
                      <a:pt x="73926" y="48285"/>
                      <a:pt x="74149" y="48029"/>
                    </a:cubicBezTo>
                    <a:cubicBezTo>
                      <a:pt x="74403" y="47773"/>
                      <a:pt x="74403" y="47480"/>
                      <a:pt x="74880" y="47225"/>
                    </a:cubicBezTo>
                    <a:cubicBezTo>
                      <a:pt x="75103" y="47225"/>
                      <a:pt x="75325" y="47480"/>
                      <a:pt x="75580" y="47225"/>
                    </a:cubicBezTo>
                    <a:cubicBezTo>
                      <a:pt x="75802" y="47225"/>
                      <a:pt x="75802" y="46676"/>
                      <a:pt x="76057" y="46676"/>
                    </a:cubicBezTo>
                    <a:cubicBezTo>
                      <a:pt x="76502" y="46420"/>
                      <a:pt x="77233" y="46420"/>
                      <a:pt x="77710" y="46420"/>
                    </a:cubicBezTo>
                    <a:cubicBezTo>
                      <a:pt x="78155" y="46128"/>
                      <a:pt x="79109" y="46128"/>
                      <a:pt x="79586" y="45872"/>
                    </a:cubicBezTo>
                    <a:cubicBezTo>
                      <a:pt x="80063" y="45324"/>
                      <a:pt x="80286" y="45031"/>
                      <a:pt x="81017" y="44776"/>
                    </a:cubicBezTo>
                    <a:cubicBezTo>
                      <a:pt x="81717" y="44776"/>
                      <a:pt x="81717" y="44776"/>
                      <a:pt x="82416" y="43935"/>
                    </a:cubicBezTo>
                    <a:cubicBezTo>
                      <a:pt x="82893" y="43423"/>
                      <a:pt x="83370" y="43423"/>
                      <a:pt x="84069" y="43423"/>
                    </a:cubicBezTo>
                    <a:cubicBezTo>
                      <a:pt x="84769" y="43423"/>
                      <a:pt x="85246" y="43131"/>
                      <a:pt x="85945" y="43131"/>
                    </a:cubicBezTo>
                    <a:cubicBezTo>
                      <a:pt x="86677" y="42875"/>
                      <a:pt x="88807" y="42327"/>
                      <a:pt x="89252" y="43423"/>
                    </a:cubicBezTo>
                    <a:cubicBezTo>
                      <a:pt x="89507" y="43935"/>
                      <a:pt x="88807" y="44483"/>
                      <a:pt x="88553" y="45031"/>
                    </a:cubicBezTo>
                    <a:cubicBezTo>
                      <a:pt x="88330" y="45580"/>
                      <a:pt x="88076" y="45872"/>
                      <a:pt x="87599" y="46128"/>
                    </a:cubicBezTo>
                    <a:cubicBezTo>
                      <a:pt x="87376" y="46420"/>
                      <a:pt x="86899" y="46420"/>
                      <a:pt x="86677" y="46676"/>
                    </a:cubicBezTo>
                    <a:cubicBezTo>
                      <a:pt x="86422" y="47225"/>
                      <a:pt x="86422" y="48577"/>
                      <a:pt x="86422" y="49381"/>
                    </a:cubicBezTo>
                    <a:cubicBezTo>
                      <a:pt x="86422" y="51282"/>
                      <a:pt x="86422" y="52927"/>
                      <a:pt x="88076" y="53731"/>
                    </a:cubicBezTo>
                    <a:cubicBezTo>
                      <a:pt x="88076" y="54535"/>
                      <a:pt x="88076" y="55083"/>
                      <a:pt x="88330" y="55887"/>
                    </a:cubicBezTo>
                    <a:cubicBezTo>
                      <a:pt x="88553" y="56436"/>
                      <a:pt x="88807" y="56984"/>
                      <a:pt x="88807" y="57788"/>
                    </a:cubicBezTo>
                    <a:cubicBezTo>
                      <a:pt x="89252" y="57788"/>
                      <a:pt x="89729" y="57788"/>
                      <a:pt x="90206" y="57532"/>
                    </a:cubicBezTo>
                    <a:cubicBezTo>
                      <a:pt x="90461" y="57276"/>
                      <a:pt x="90461" y="56728"/>
                      <a:pt x="90937" y="56728"/>
                    </a:cubicBezTo>
                    <a:cubicBezTo>
                      <a:pt x="91637" y="56436"/>
                      <a:pt x="91383" y="58336"/>
                      <a:pt x="91383" y="58885"/>
                    </a:cubicBezTo>
                    <a:cubicBezTo>
                      <a:pt x="91160" y="60530"/>
                      <a:pt x="89729" y="61590"/>
                      <a:pt x="88330" y="61590"/>
                    </a:cubicBezTo>
                    <a:cubicBezTo>
                      <a:pt x="88076" y="61882"/>
                      <a:pt x="87154" y="61882"/>
                      <a:pt x="86677" y="62138"/>
                    </a:cubicBezTo>
                    <a:cubicBezTo>
                      <a:pt x="86200" y="62394"/>
                      <a:pt x="85723" y="62686"/>
                      <a:pt x="85500" y="62686"/>
                    </a:cubicBezTo>
                    <a:cubicBezTo>
                      <a:pt x="84769" y="62942"/>
                      <a:pt x="82670" y="62942"/>
                      <a:pt x="82416" y="62138"/>
                    </a:cubicBezTo>
                    <a:cubicBezTo>
                      <a:pt x="81462" y="62394"/>
                      <a:pt x="81017" y="62394"/>
                      <a:pt x="80763" y="63490"/>
                    </a:cubicBezTo>
                    <a:cubicBezTo>
                      <a:pt x="80763" y="64038"/>
                      <a:pt x="80763" y="65135"/>
                      <a:pt x="80763" y="65391"/>
                    </a:cubicBezTo>
                    <a:cubicBezTo>
                      <a:pt x="80540" y="65939"/>
                      <a:pt x="79586" y="66232"/>
                      <a:pt x="79109" y="66487"/>
                    </a:cubicBezTo>
                    <a:cubicBezTo>
                      <a:pt x="78887" y="66743"/>
                      <a:pt x="78155" y="67840"/>
                      <a:pt x="77710" y="67840"/>
                    </a:cubicBezTo>
                    <a:cubicBezTo>
                      <a:pt x="77710" y="68132"/>
                      <a:pt x="77933" y="68132"/>
                      <a:pt x="78155" y="68132"/>
                    </a:cubicBezTo>
                    <a:cubicBezTo>
                      <a:pt x="77710" y="68388"/>
                      <a:pt x="77233" y="68644"/>
                      <a:pt x="77233" y="68936"/>
                    </a:cubicBezTo>
                    <a:cubicBezTo>
                      <a:pt x="76756" y="68936"/>
                      <a:pt x="76057" y="68644"/>
                      <a:pt x="75580" y="68936"/>
                    </a:cubicBezTo>
                    <a:cubicBezTo>
                      <a:pt x="75103" y="69192"/>
                      <a:pt x="75103" y="69485"/>
                      <a:pt x="74880" y="69741"/>
                    </a:cubicBezTo>
                    <a:cubicBezTo>
                      <a:pt x="74403" y="70289"/>
                      <a:pt x="73926" y="70545"/>
                      <a:pt x="73449" y="71093"/>
                    </a:cubicBezTo>
                    <a:cubicBezTo>
                      <a:pt x="73227" y="71385"/>
                      <a:pt x="72972" y="71897"/>
                      <a:pt x="72496" y="72190"/>
                    </a:cubicBezTo>
                    <a:cubicBezTo>
                      <a:pt x="72273" y="72190"/>
                      <a:pt x="71796" y="72190"/>
                      <a:pt x="71319" y="72190"/>
                    </a:cubicBezTo>
                    <a:cubicBezTo>
                      <a:pt x="70842" y="72445"/>
                      <a:pt x="69888" y="72445"/>
                      <a:pt x="69443" y="72738"/>
                    </a:cubicBezTo>
                    <a:cubicBezTo>
                      <a:pt x="69189" y="73286"/>
                      <a:pt x="69189" y="73798"/>
                      <a:pt x="69189" y="74639"/>
                    </a:cubicBezTo>
                    <a:cubicBezTo>
                      <a:pt x="68489" y="74639"/>
                      <a:pt x="68012" y="75735"/>
                      <a:pt x="67790" y="76247"/>
                    </a:cubicBezTo>
                    <a:cubicBezTo>
                      <a:pt x="67535" y="76795"/>
                      <a:pt x="66836" y="77343"/>
                      <a:pt x="66359" y="77599"/>
                    </a:cubicBezTo>
                    <a:cubicBezTo>
                      <a:pt x="64228" y="78988"/>
                      <a:pt x="61399" y="79500"/>
                      <a:pt x="60445" y="82241"/>
                    </a:cubicBezTo>
                    <a:cubicBezTo>
                      <a:pt x="60222" y="83045"/>
                      <a:pt x="60222" y="83594"/>
                      <a:pt x="60222" y="84398"/>
                    </a:cubicBezTo>
                    <a:cubicBezTo>
                      <a:pt x="60000" y="84946"/>
                      <a:pt x="59268" y="85494"/>
                      <a:pt x="58823" y="86043"/>
                    </a:cubicBezTo>
                    <a:cubicBezTo>
                      <a:pt x="58569" y="86299"/>
                      <a:pt x="58569" y="86299"/>
                      <a:pt x="58346" y="86591"/>
                    </a:cubicBezTo>
                    <a:cubicBezTo>
                      <a:pt x="57869" y="86591"/>
                      <a:pt x="57615" y="86591"/>
                      <a:pt x="57615" y="86043"/>
                    </a:cubicBezTo>
                    <a:cubicBezTo>
                      <a:pt x="57392" y="85494"/>
                      <a:pt x="57615" y="84690"/>
                      <a:pt x="57615" y="84142"/>
                    </a:cubicBezTo>
                    <a:cubicBezTo>
                      <a:pt x="57170" y="84142"/>
                      <a:pt x="56438" y="84142"/>
                      <a:pt x="56216" y="84398"/>
                    </a:cubicBezTo>
                    <a:cubicBezTo>
                      <a:pt x="55262" y="85750"/>
                      <a:pt x="55739" y="87651"/>
                      <a:pt x="55039" y="89003"/>
                    </a:cubicBezTo>
                    <a:cubicBezTo>
                      <a:pt x="54562" y="89844"/>
                      <a:pt x="53831" y="89844"/>
                      <a:pt x="53386" y="90356"/>
                    </a:cubicBezTo>
                    <a:cubicBezTo>
                      <a:pt x="53386" y="90648"/>
                      <a:pt x="51255" y="94706"/>
                      <a:pt x="51255" y="94450"/>
                    </a:cubicBezTo>
                    <a:cubicBezTo>
                      <a:pt x="51732" y="95802"/>
                      <a:pt x="52655" y="95546"/>
                      <a:pt x="51478" y="97155"/>
                    </a:cubicBezTo>
                    <a:cubicBezTo>
                      <a:pt x="50779" y="97959"/>
                      <a:pt x="50556" y="97959"/>
                      <a:pt x="51001" y="99311"/>
                    </a:cubicBezTo>
                    <a:cubicBezTo>
                      <a:pt x="51478" y="101212"/>
                      <a:pt x="50779" y="103113"/>
                      <a:pt x="48903" y="103405"/>
                    </a:cubicBezTo>
                    <a:cubicBezTo>
                      <a:pt x="48171" y="103405"/>
                      <a:pt x="47726" y="103405"/>
                      <a:pt x="47249" y="102308"/>
                    </a:cubicBezTo>
                    <a:cubicBezTo>
                      <a:pt x="46995" y="101760"/>
                      <a:pt x="46518" y="100700"/>
                      <a:pt x="47249" y="100408"/>
                    </a:cubicBezTo>
                    <a:cubicBezTo>
                      <a:pt x="46295" y="100956"/>
                      <a:pt x="45596" y="100956"/>
                      <a:pt x="44642" y="101212"/>
                    </a:cubicBezTo>
                    <a:cubicBezTo>
                      <a:pt x="44642" y="102053"/>
                      <a:pt x="44642" y="102601"/>
                      <a:pt x="45341" y="103113"/>
                    </a:cubicBezTo>
                    <a:cubicBezTo>
                      <a:pt x="44864" y="104501"/>
                      <a:pt x="42988" y="104501"/>
                      <a:pt x="42034" y="105854"/>
                    </a:cubicBezTo>
                    <a:cubicBezTo>
                      <a:pt x="41558" y="106658"/>
                      <a:pt x="42034" y="107206"/>
                      <a:pt x="41812" y="108010"/>
                    </a:cubicBezTo>
                    <a:cubicBezTo>
                      <a:pt x="41558" y="108559"/>
                      <a:pt x="40858" y="108303"/>
                      <a:pt x="40858" y="109363"/>
                    </a:cubicBezTo>
                    <a:cubicBezTo>
                      <a:pt x="40158" y="109655"/>
                      <a:pt x="38728" y="110167"/>
                      <a:pt x="38505" y="111008"/>
                    </a:cubicBezTo>
                    <a:cubicBezTo>
                      <a:pt x="38028" y="111812"/>
                      <a:pt x="38505" y="111264"/>
                      <a:pt x="38728" y="111812"/>
                    </a:cubicBezTo>
                    <a:cubicBezTo>
                      <a:pt x="38728" y="112068"/>
                      <a:pt x="39205" y="112908"/>
                      <a:pt x="39459" y="113164"/>
                    </a:cubicBezTo>
                    <a:cubicBezTo>
                      <a:pt x="40635" y="114005"/>
                      <a:pt x="41335" y="112616"/>
                      <a:pt x="41112" y="115065"/>
                    </a:cubicBezTo>
                    <a:cubicBezTo>
                      <a:pt x="41112" y="116162"/>
                      <a:pt x="41112" y="117258"/>
                      <a:pt x="41335" y="118062"/>
                    </a:cubicBezTo>
                    <a:cubicBezTo>
                      <a:pt x="42034" y="118062"/>
                      <a:pt x="42734" y="118318"/>
                      <a:pt x="42734" y="118611"/>
                    </a:cubicBezTo>
                    <a:cubicBezTo>
                      <a:pt x="43688" y="118866"/>
                      <a:pt x="44387" y="119415"/>
                      <a:pt x="45119" y="119963"/>
                    </a:cubicBezTo>
                    <a:cubicBezTo>
                      <a:pt x="45596" y="118611"/>
                      <a:pt x="45818" y="117514"/>
                      <a:pt x="46772" y="116710"/>
                    </a:cubicBezTo>
                    <a:cubicBezTo>
                      <a:pt x="47249" y="116162"/>
                      <a:pt x="47472" y="115613"/>
                      <a:pt x="47949" y="115065"/>
                    </a:cubicBezTo>
                    <a:cubicBezTo>
                      <a:pt x="48426" y="114005"/>
                      <a:pt x="48171" y="113164"/>
                      <a:pt x="47249" y="112908"/>
                    </a:cubicBezTo>
                    <a:cubicBezTo>
                      <a:pt x="47472" y="112068"/>
                      <a:pt x="48648" y="112068"/>
                      <a:pt x="49379" y="111812"/>
                    </a:cubicBezTo>
                    <a:cubicBezTo>
                      <a:pt x="50079" y="111264"/>
                      <a:pt x="50779" y="111264"/>
                      <a:pt x="51732" y="111264"/>
                    </a:cubicBezTo>
                    <a:cubicBezTo>
                      <a:pt x="52432" y="111264"/>
                      <a:pt x="53131" y="111264"/>
                      <a:pt x="53831" y="111556"/>
                    </a:cubicBezTo>
                    <a:cubicBezTo>
                      <a:pt x="54308" y="111556"/>
                      <a:pt x="54308" y="111812"/>
                      <a:pt x="54785" y="111812"/>
                    </a:cubicBezTo>
                    <a:cubicBezTo>
                      <a:pt x="55039" y="111812"/>
                      <a:pt x="55516" y="111264"/>
                      <a:pt x="55739" y="111264"/>
                    </a:cubicBezTo>
                    <a:cubicBezTo>
                      <a:pt x="56216" y="111264"/>
                      <a:pt x="55961" y="111812"/>
                      <a:pt x="56438" y="111812"/>
                    </a:cubicBezTo>
                    <a:cubicBezTo>
                      <a:pt x="56915" y="111812"/>
                      <a:pt x="57170" y="111812"/>
                      <a:pt x="57392" y="111556"/>
                    </a:cubicBezTo>
                    <a:cubicBezTo>
                      <a:pt x="58092" y="111264"/>
                      <a:pt x="58569" y="111008"/>
                      <a:pt x="59523" y="111008"/>
                    </a:cubicBezTo>
                    <a:cubicBezTo>
                      <a:pt x="60000" y="111008"/>
                      <a:pt x="60922" y="111008"/>
                      <a:pt x="61399" y="110715"/>
                    </a:cubicBezTo>
                    <a:cubicBezTo>
                      <a:pt x="61875" y="110167"/>
                      <a:pt x="61621" y="109911"/>
                      <a:pt x="61621" y="109363"/>
                    </a:cubicBezTo>
                    <a:cubicBezTo>
                      <a:pt x="61875" y="109107"/>
                      <a:pt x="62098" y="108815"/>
                      <a:pt x="62098" y="108559"/>
                    </a:cubicBezTo>
                    <a:cubicBezTo>
                      <a:pt x="62352" y="108303"/>
                      <a:pt x="63529" y="106402"/>
                      <a:pt x="63751" y="106402"/>
                    </a:cubicBezTo>
                    <a:cubicBezTo>
                      <a:pt x="64006" y="106658"/>
                      <a:pt x="64006" y="106914"/>
                      <a:pt x="64483" y="106914"/>
                    </a:cubicBezTo>
                    <a:cubicBezTo>
                      <a:pt x="64483" y="108559"/>
                      <a:pt x="64228" y="109911"/>
                      <a:pt x="64228" y="111556"/>
                    </a:cubicBezTo>
                    <a:cubicBezTo>
                      <a:pt x="65437" y="111556"/>
                      <a:pt x="66613" y="112360"/>
                      <a:pt x="67790" y="112360"/>
                    </a:cubicBezTo>
                    <a:cubicBezTo>
                      <a:pt x="67790" y="111264"/>
                      <a:pt x="67790" y="109363"/>
                      <a:pt x="68012" y="109655"/>
                    </a:cubicBezTo>
                    <a:cubicBezTo>
                      <a:pt x="68712" y="109107"/>
                      <a:pt x="69189" y="109363"/>
                      <a:pt x="69666" y="109107"/>
                    </a:cubicBezTo>
                    <a:cubicBezTo>
                      <a:pt x="70365" y="108815"/>
                      <a:pt x="70143" y="108559"/>
                      <a:pt x="70365" y="108010"/>
                    </a:cubicBezTo>
                    <a:cubicBezTo>
                      <a:pt x="70620" y="107206"/>
                      <a:pt x="71319" y="106914"/>
                      <a:pt x="71796" y="106658"/>
                    </a:cubicBezTo>
                    <a:cubicBezTo>
                      <a:pt x="72019" y="106402"/>
                      <a:pt x="72019" y="106402"/>
                      <a:pt x="72273" y="106110"/>
                    </a:cubicBezTo>
                    <a:cubicBezTo>
                      <a:pt x="72273" y="105854"/>
                      <a:pt x="72273" y="105306"/>
                      <a:pt x="72273" y="105050"/>
                    </a:cubicBezTo>
                    <a:cubicBezTo>
                      <a:pt x="72750" y="104757"/>
                      <a:pt x="72750" y="104501"/>
                      <a:pt x="72750" y="103953"/>
                    </a:cubicBezTo>
                    <a:cubicBezTo>
                      <a:pt x="72972" y="103113"/>
                      <a:pt x="73227" y="102857"/>
                      <a:pt x="73672" y="102308"/>
                    </a:cubicBezTo>
                    <a:cubicBezTo>
                      <a:pt x="74403" y="101504"/>
                      <a:pt x="75325" y="101504"/>
                      <a:pt x="75103" y="100152"/>
                    </a:cubicBezTo>
                    <a:cubicBezTo>
                      <a:pt x="75103" y="98799"/>
                      <a:pt x="74149" y="98251"/>
                      <a:pt x="74626" y="96899"/>
                    </a:cubicBezTo>
                    <a:cubicBezTo>
                      <a:pt x="74880" y="96058"/>
                      <a:pt x="75580" y="95546"/>
                      <a:pt x="76057" y="94998"/>
                    </a:cubicBezTo>
                    <a:cubicBezTo>
                      <a:pt x="76756" y="94157"/>
                      <a:pt x="76756" y="93097"/>
                      <a:pt x="76756" y="92001"/>
                    </a:cubicBezTo>
                    <a:cubicBezTo>
                      <a:pt x="75802" y="92257"/>
                      <a:pt x="76057" y="90904"/>
                      <a:pt x="76057" y="90356"/>
                    </a:cubicBezTo>
                    <a:cubicBezTo>
                      <a:pt x="76057" y="89844"/>
                      <a:pt x="76057" y="89552"/>
                      <a:pt x="75802" y="89003"/>
                    </a:cubicBezTo>
                    <a:cubicBezTo>
                      <a:pt x="75580" y="88455"/>
                      <a:pt x="75580" y="88455"/>
                      <a:pt x="75325" y="87943"/>
                    </a:cubicBezTo>
                    <a:cubicBezTo>
                      <a:pt x="75325" y="86847"/>
                      <a:pt x="74880" y="86591"/>
                      <a:pt x="74626" y="85750"/>
                    </a:cubicBezTo>
                    <a:cubicBezTo>
                      <a:pt x="74626" y="83850"/>
                      <a:pt x="74626" y="83301"/>
                      <a:pt x="75580" y="81693"/>
                    </a:cubicBezTo>
                    <a:cubicBezTo>
                      <a:pt x="75802" y="81401"/>
                      <a:pt x="75802" y="80852"/>
                      <a:pt x="76057" y="80597"/>
                    </a:cubicBezTo>
                    <a:cubicBezTo>
                      <a:pt x="76502" y="79792"/>
                      <a:pt x="76979" y="79244"/>
                      <a:pt x="77456" y="78440"/>
                    </a:cubicBezTo>
                    <a:cubicBezTo>
                      <a:pt x="78155" y="77892"/>
                      <a:pt x="78632" y="77343"/>
                      <a:pt x="79332" y="77088"/>
                    </a:cubicBezTo>
                    <a:cubicBezTo>
                      <a:pt x="79809" y="77088"/>
                      <a:pt x="80540" y="77343"/>
                      <a:pt x="81017" y="77088"/>
                    </a:cubicBezTo>
                    <a:cubicBezTo>
                      <a:pt x="81017" y="75443"/>
                      <a:pt x="82416" y="74639"/>
                      <a:pt x="82893" y="73286"/>
                    </a:cubicBezTo>
                    <a:cubicBezTo>
                      <a:pt x="83370" y="72445"/>
                      <a:pt x="84069" y="71897"/>
                      <a:pt x="84769" y="71641"/>
                    </a:cubicBezTo>
                    <a:cubicBezTo>
                      <a:pt x="85246" y="71641"/>
                      <a:pt x="85246" y="71641"/>
                      <a:pt x="85945" y="71385"/>
                    </a:cubicBezTo>
                    <a:cubicBezTo>
                      <a:pt x="86200" y="71093"/>
                      <a:pt x="86422" y="71093"/>
                      <a:pt x="86677" y="70837"/>
                    </a:cubicBezTo>
                    <a:cubicBezTo>
                      <a:pt x="88076" y="69485"/>
                      <a:pt x="88330" y="67036"/>
                      <a:pt x="90206" y="67036"/>
                    </a:cubicBezTo>
                    <a:cubicBezTo>
                      <a:pt x="91383" y="67036"/>
                      <a:pt x="91637" y="66232"/>
                      <a:pt x="92114" y="65135"/>
                    </a:cubicBezTo>
                    <a:cubicBezTo>
                      <a:pt x="92559" y="63490"/>
                      <a:pt x="93990" y="61041"/>
                      <a:pt x="95389" y="59981"/>
                    </a:cubicBezTo>
                    <a:cubicBezTo>
                      <a:pt x="95866" y="59689"/>
                      <a:pt x="96597" y="59689"/>
                      <a:pt x="97042" y="59433"/>
                    </a:cubicBezTo>
                    <a:cubicBezTo>
                      <a:pt x="97519" y="59141"/>
                      <a:pt x="98251" y="58885"/>
                      <a:pt x="98950" y="58629"/>
                    </a:cubicBezTo>
                    <a:cubicBezTo>
                      <a:pt x="99173" y="58629"/>
                      <a:pt x="99904" y="58885"/>
                      <a:pt x="100127" y="58629"/>
                    </a:cubicBezTo>
                    <a:cubicBezTo>
                      <a:pt x="100604" y="58629"/>
                      <a:pt x="100826" y="58081"/>
                      <a:pt x="101303" y="57788"/>
                    </a:cubicBezTo>
                    <a:cubicBezTo>
                      <a:pt x="102003" y="57532"/>
                      <a:pt x="102957" y="57532"/>
                      <a:pt x="103656" y="57276"/>
                    </a:cubicBezTo>
                    <a:cubicBezTo>
                      <a:pt x="104387" y="56984"/>
                      <a:pt x="104133" y="55887"/>
                      <a:pt x="104833" y="55376"/>
                    </a:cubicBezTo>
                    <a:cubicBezTo>
                      <a:pt x="104833" y="55632"/>
                      <a:pt x="105310" y="56180"/>
                      <a:pt x="105786" y="56436"/>
                    </a:cubicBezTo>
                    <a:cubicBezTo>
                      <a:pt x="106518" y="56436"/>
                      <a:pt x="106041" y="56180"/>
                      <a:pt x="106740" y="55632"/>
                    </a:cubicBezTo>
                    <a:cubicBezTo>
                      <a:pt x="107217" y="55376"/>
                      <a:pt x="108171" y="55376"/>
                      <a:pt x="108616" y="55632"/>
                    </a:cubicBezTo>
                    <a:cubicBezTo>
                      <a:pt x="109093" y="55887"/>
                      <a:pt x="109093" y="56436"/>
                      <a:pt x="109348" y="56436"/>
                    </a:cubicBezTo>
                    <a:cubicBezTo>
                      <a:pt x="109570" y="56728"/>
                      <a:pt x="110047" y="56728"/>
                      <a:pt x="110270" y="57276"/>
                    </a:cubicBezTo>
                    <a:cubicBezTo>
                      <a:pt x="110747" y="57788"/>
                      <a:pt x="110524" y="58885"/>
                      <a:pt x="110747" y="59433"/>
                    </a:cubicBezTo>
                    <a:cubicBezTo>
                      <a:pt x="111923" y="59689"/>
                      <a:pt x="112877" y="60237"/>
                      <a:pt x="113831" y="61041"/>
                    </a:cubicBezTo>
                    <a:cubicBezTo>
                      <a:pt x="114308" y="61041"/>
                      <a:pt x="115007" y="61882"/>
                      <a:pt x="115484" y="61882"/>
                    </a:cubicBezTo>
                    <a:cubicBezTo>
                      <a:pt x="115961" y="61590"/>
                      <a:pt x="116184" y="60785"/>
                      <a:pt x="116661" y="60530"/>
                    </a:cubicBezTo>
                    <a:cubicBezTo>
                      <a:pt x="116661" y="59689"/>
                      <a:pt x="115484" y="58336"/>
                      <a:pt x="115007" y="57532"/>
                    </a:cubicBezTo>
                    <a:cubicBezTo>
                      <a:pt x="114531" y="56984"/>
                      <a:pt x="114308" y="56728"/>
                      <a:pt x="114054" y="56180"/>
                    </a:cubicBezTo>
                    <a:cubicBezTo>
                      <a:pt x="113831" y="56180"/>
                      <a:pt x="113100" y="55376"/>
                      <a:pt x="113100" y="55376"/>
                    </a:cubicBezTo>
                    <a:cubicBezTo>
                      <a:pt x="112877" y="54827"/>
                      <a:pt x="112400" y="54827"/>
                      <a:pt x="112400" y="54279"/>
                    </a:cubicBezTo>
                    <a:cubicBezTo>
                      <a:pt x="112178" y="53987"/>
                      <a:pt x="112178" y="53438"/>
                      <a:pt x="111923" y="53183"/>
                    </a:cubicBezTo>
                    <a:cubicBezTo>
                      <a:pt x="111701" y="53183"/>
                      <a:pt x="111001" y="53183"/>
                      <a:pt x="111001" y="52927"/>
                    </a:cubicBezTo>
                    <a:cubicBezTo>
                      <a:pt x="110747" y="52086"/>
                      <a:pt x="109348" y="46932"/>
                      <a:pt x="111001" y="46932"/>
                    </a:cubicBezTo>
                    <a:cubicBezTo>
                      <a:pt x="111446" y="46420"/>
                      <a:pt x="111923" y="45324"/>
                      <a:pt x="112400" y="45324"/>
                    </a:cubicBezTo>
                    <a:cubicBezTo>
                      <a:pt x="113100" y="43935"/>
                      <a:pt x="115707" y="42583"/>
                      <a:pt x="115484" y="40682"/>
                    </a:cubicBezTo>
                    <a:cubicBezTo>
                      <a:pt x="115961" y="40170"/>
                      <a:pt x="116438" y="39622"/>
                      <a:pt x="117360" y="39622"/>
                    </a:cubicBezTo>
                    <a:cubicBezTo>
                      <a:pt x="118060" y="39622"/>
                      <a:pt x="118791" y="39878"/>
                      <a:pt x="119491" y="39878"/>
                    </a:cubicBezTo>
                    <a:cubicBezTo>
                      <a:pt x="119491" y="38818"/>
                      <a:pt x="119268" y="37173"/>
                      <a:pt x="119713" y="36369"/>
                    </a:cubicBezTo>
                    <a:cubicBezTo>
                      <a:pt x="119713" y="36369"/>
                      <a:pt x="119713" y="36369"/>
                      <a:pt x="119968" y="3636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0" name="Shape 2609">
                <a:extLst>
                  <a:ext uri="{FF2B5EF4-FFF2-40B4-BE49-F238E27FC236}">
                    <a16:creationId xmlns:a16="http://schemas.microsoft.com/office/drawing/2014/main" id="{0C10D59B-5D04-7A6E-D7B0-3BB32368B8D2}"/>
                  </a:ext>
                </a:extLst>
              </p:cNvPr>
              <p:cNvSpPr/>
              <p:nvPr/>
            </p:nvSpPr>
            <p:spPr>
              <a:xfrm>
                <a:off x="9239735" y="3178997"/>
                <a:ext cx="442354" cy="155449"/>
              </a:xfrm>
              <a:custGeom>
                <a:avLst/>
                <a:gdLst/>
                <a:ahLst/>
                <a:cxnLst/>
                <a:rect l="0" t="0" r="0" b="0"/>
                <a:pathLst>
                  <a:path w="120000" h="120000" extrusionOk="0">
                    <a:moveTo>
                      <a:pt x="116829" y="102178"/>
                    </a:moveTo>
                    <a:lnTo>
                      <a:pt x="116829" y="102178"/>
                    </a:lnTo>
                    <a:cubicBezTo>
                      <a:pt x="117726" y="100820"/>
                      <a:pt x="118564" y="99632"/>
                      <a:pt x="119461" y="98274"/>
                    </a:cubicBezTo>
                    <a:cubicBezTo>
                      <a:pt x="119940" y="94540"/>
                      <a:pt x="119940" y="89448"/>
                      <a:pt x="119461" y="85714"/>
                    </a:cubicBezTo>
                    <a:cubicBezTo>
                      <a:pt x="117726" y="79434"/>
                      <a:pt x="113718" y="79434"/>
                      <a:pt x="112821" y="70608"/>
                    </a:cubicBezTo>
                    <a:cubicBezTo>
                      <a:pt x="112821" y="68062"/>
                      <a:pt x="112821" y="54144"/>
                      <a:pt x="114616" y="52956"/>
                    </a:cubicBezTo>
                    <a:cubicBezTo>
                      <a:pt x="113240" y="52956"/>
                      <a:pt x="110608" y="51768"/>
                      <a:pt x="109710" y="50410"/>
                    </a:cubicBezTo>
                    <a:cubicBezTo>
                      <a:pt x="107497" y="47864"/>
                      <a:pt x="107916" y="41584"/>
                      <a:pt x="105702" y="39038"/>
                    </a:cubicBezTo>
                    <a:cubicBezTo>
                      <a:pt x="103908" y="37850"/>
                      <a:pt x="101694" y="40396"/>
                      <a:pt x="99960" y="41584"/>
                    </a:cubicBezTo>
                    <a:cubicBezTo>
                      <a:pt x="98165" y="42942"/>
                      <a:pt x="97268" y="47864"/>
                      <a:pt x="95054" y="46676"/>
                    </a:cubicBezTo>
                    <a:cubicBezTo>
                      <a:pt x="95054" y="40396"/>
                      <a:pt x="95054" y="35304"/>
                      <a:pt x="95473" y="30212"/>
                    </a:cubicBezTo>
                    <a:cubicBezTo>
                      <a:pt x="95952" y="23932"/>
                      <a:pt x="96370" y="19009"/>
                      <a:pt x="93738" y="17652"/>
                    </a:cubicBezTo>
                    <a:cubicBezTo>
                      <a:pt x="93738" y="15106"/>
                      <a:pt x="95054" y="10183"/>
                      <a:pt x="95473" y="8826"/>
                    </a:cubicBezTo>
                    <a:cubicBezTo>
                      <a:pt x="96849" y="7637"/>
                      <a:pt x="98584" y="7637"/>
                      <a:pt x="98165" y="3734"/>
                    </a:cubicBezTo>
                    <a:cubicBezTo>
                      <a:pt x="96370" y="3734"/>
                      <a:pt x="94636" y="5091"/>
                      <a:pt x="92841" y="5091"/>
                    </a:cubicBezTo>
                    <a:cubicBezTo>
                      <a:pt x="91046" y="5091"/>
                      <a:pt x="89730" y="5091"/>
                      <a:pt x="88354" y="5091"/>
                    </a:cubicBezTo>
                    <a:cubicBezTo>
                      <a:pt x="86141" y="13917"/>
                      <a:pt x="82193" y="0"/>
                      <a:pt x="79501" y="3734"/>
                    </a:cubicBezTo>
                    <a:cubicBezTo>
                      <a:pt x="77288" y="7637"/>
                      <a:pt x="78604" y="11371"/>
                      <a:pt x="78185" y="15106"/>
                    </a:cubicBezTo>
                    <a:cubicBezTo>
                      <a:pt x="77706" y="20198"/>
                      <a:pt x="76809" y="20198"/>
                      <a:pt x="76809" y="26478"/>
                    </a:cubicBezTo>
                    <a:cubicBezTo>
                      <a:pt x="75074" y="23932"/>
                      <a:pt x="75493" y="17652"/>
                      <a:pt x="74596" y="15106"/>
                    </a:cubicBezTo>
                    <a:cubicBezTo>
                      <a:pt x="73280" y="12560"/>
                      <a:pt x="71964" y="12560"/>
                      <a:pt x="70588" y="12560"/>
                    </a:cubicBezTo>
                    <a:cubicBezTo>
                      <a:pt x="70588" y="17652"/>
                      <a:pt x="67956" y="16463"/>
                      <a:pt x="67956" y="22743"/>
                    </a:cubicBezTo>
                    <a:cubicBezTo>
                      <a:pt x="67477" y="27835"/>
                      <a:pt x="71066" y="30212"/>
                      <a:pt x="67477" y="32758"/>
                    </a:cubicBezTo>
                    <a:cubicBezTo>
                      <a:pt x="65264" y="32758"/>
                      <a:pt x="63050" y="30212"/>
                      <a:pt x="62632" y="39038"/>
                    </a:cubicBezTo>
                    <a:cubicBezTo>
                      <a:pt x="61734" y="41584"/>
                      <a:pt x="60837" y="40396"/>
                      <a:pt x="60418" y="41584"/>
                    </a:cubicBezTo>
                    <a:cubicBezTo>
                      <a:pt x="59521" y="42942"/>
                      <a:pt x="59521" y="45318"/>
                      <a:pt x="59042" y="49222"/>
                    </a:cubicBezTo>
                    <a:cubicBezTo>
                      <a:pt x="57248" y="49222"/>
                      <a:pt x="56410" y="49222"/>
                      <a:pt x="55932" y="45318"/>
                    </a:cubicBezTo>
                    <a:cubicBezTo>
                      <a:pt x="55513" y="41584"/>
                      <a:pt x="55932" y="35304"/>
                      <a:pt x="55932" y="32758"/>
                    </a:cubicBezTo>
                    <a:cubicBezTo>
                      <a:pt x="54616" y="31570"/>
                      <a:pt x="54197" y="31570"/>
                      <a:pt x="52821" y="34115"/>
                    </a:cubicBezTo>
                    <a:cubicBezTo>
                      <a:pt x="52402" y="34115"/>
                      <a:pt x="52402" y="40396"/>
                      <a:pt x="51086" y="39038"/>
                    </a:cubicBezTo>
                    <a:cubicBezTo>
                      <a:pt x="49292" y="39038"/>
                      <a:pt x="49710" y="32758"/>
                      <a:pt x="48873" y="30212"/>
                    </a:cubicBezTo>
                    <a:cubicBezTo>
                      <a:pt x="47497" y="25289"/>
                      <a:pt x="46181" y="29024"/>
                      <a:pt x="44386" y="26478"/>
                    </a:cubicBezTo>
                    <a:cubicBezTo>
                      <a:pt x="43070" y="25289"/>
                      <a:pt x="41754" y="22743"/>
                      <a:pt x="40378" y="22743"/>
                    </a:cubicBezTo>
                    <a:cubicBezTo>
                      <a:pt x="38644" y="22743"/>
                      <a:pt x="37268" y="25289"/>
                      <a:pt x="35533" y="25289"/>
                    </a:cubicBezTo>
                    <a:cubicBezTo>
                      <a:pt x="33738" y="26478"/>
                      <a:pt x="31525" y="25289"/>
                      <a:pt x="29730" y="23932"/>
                    </a:cubicBezTo>
                    <a:cubicBezTo>
                      <a:pt x="28414" y="23932"/>
                      <a:pt x="27936" y="21555"/>
                      <a:pt x="26620" y="20198"/>
                    </a:cubicBezTo>
                    <a:cubicBezTo>
                      <a:pt x="25304" y="19009"/>
                      <a:pt x="24406" y="20198"/>
                      <a:pt x="22612" y="21555"/>
                    </a:cubicBezTo>
                    <a:cubicBezTo>
                      <a:pt x="20877" y="22743"/>
                      <a:pt x="19501" y="21555"/>
                      <a:pt x="17766" y="21555"/>
                    </a:cubicBezTo>
                    <a:cubicBezTo>
                      <a:pt x="17766" y="32758"/>
                      <a:pt x="10169" y="29024"/>
                      <a:pt x="7956" y="29024"/>
                    </a:cubicBezTo>
                    <a:cubicBezTo>
                      <a:pt x="6221" y="29024"/>
                      <a:pt x="6640" y="29024"/>
                      <a:pt x="5742" y="32758"/>
                    </a:cubicBezTo>
                    <a:cubicBezTo>
                      <a:pt x="4426" y="35304"/>
                      <a:pt x="4426" y="40396"/>
                      <a:pt x="2213" y="41584"/>
                    </a:cubicBezTo>
                    <a:cubicBezTo>
                      <a:pt x="2213" y="44130"/>
                      <a:pt x="2213" y="46676"/>
                      <a:pt x="2213" y="50410"/>
                    </a:cubicBezTo>
                    <a:cubicBezTo>
                      <a:pt x="2632" y="49222"/>
                      <a:pt x="3110" y="50410"/>
                      <a:pt x="3529" y="50410"/>
                    </a:cubicBezTo>
                    <a:cubicBezTo>
                      <a:pt x="4007" y="54144"/>
                      <a:pt x="5742" y="66874"/>
                      <a:pt x="4426" y="69420"/>
                    </a:cubicBezTo>
                    <a:cubicBezTo>
                      <a:pt x="3529" y="70608"/>
                      <a:pt x="1734" y="70608"/>
                      <a:pt x="0" y="70608"/>
                    </a:cubicBezTo>
                    <a:cubicBezTo>
                      <a:pt x="0" y="78246"/>
                      <a:pt x="0" y="85714"/>
                      <a:pt x="1316" y="91994"/>
                    </a:cubicBezTo>
                    <a:cubicBezTo>
                      <a:pt x="2632" y="98274"/>
                      <a:pt x="5324" y="94540"/>
                      <a:pt x="7537" y="94540"/>
                    </a:cubicBezTo>
                    <a:cubicBezTo>
                      <a:pt x="10169" y="93352"/>
                      <a:pt x="11066" y="99632"/>
                      <a:pt x="13758" y="102178"/>
                    </a:cubicBezTo>
                    <a:cubicBezTo>
                      <a:pt x="15074" y="103366"/>
                      <a:pt x="17766" y="104724"/>
                      <a:pt x="19082" y="105912"/>
                    </a:cubicBezTo>
                    <a:cubicBezTo>
                      <a:pt x="21296" y="107100"/>
                      <a:pt x="22193" y="109646"/>
                      <a:pt x="24406" y="109646"/>
                    </a:cubicBezTo>
                    <a:cubicBezTo>
                      <a:pt x="27936" y="109646"/>
                      <a:pt x="31944" y="109646"/>
                      <a:pt x="35533" y="108458"/>
                    </a:cubicBezTo>
                    <a:cubicBezTo>
                      <a:pt x="39541" y="107100"/>
                      <a:pt x="43489" y="108458"/>
                      <a:pt x="47078" y="108458"/>
                    </a:cubicBezTo>
                    <a:cubicBezTo>
                      <a:pt x="48873" y="108458"/>
                      <a:pt x="50608" y="107100"/>
                      <a:pt x="51984" y="107100"/>
                    </a:cubicBezTo>
                    <a:cubicBezTo>
                      <a:pt x="53718" y="107100"/>
                      <a:pt x="55034" y="111004"/>
                      <a:pt x="56829" y="111004"/>
                    </a:cubicBezTo>
                    <a:cubicBezTo>
                      <a:pt x="58624" y="111004"/>
                      <a:pt x="59940" y="107100"/>
                      <a:pt x="61734" y="105912"/>
                    </a:cubicBezTo>
                    <a:cubicBezTo>
                      <a:pt x="63948" y="105912"/>
                      <a:pt x="65264" y="113550"/>
                      <a:pt x="67477" y="112192"/>
                    </a:cubicBezTo>
                    <a:cubicBezTo>
                      <a:pt x="68853" y="112192"/>
                      <a:pt x="69750" y="108458"/>
                      <a:pt x="71066" y="109646"/>
                    </a:cubicBezTo>
                    <a:cubicBezTo>
                      <a:pt x="71066" y="109646"/>
                      <a:pt x="71485" y="112192"/>
                      <a:pt x="71964" y="112192"/>
                    </a:cubicBezTo>
                    <a:lnTo>
                      <a:pt x="72801" y="112192"/>
                    </a:lnTo>
                    <a:cubicBezTo>
                      <a:pt x="74177" y="112192"/>
                      <a:pt x="77288" y="114738"/>
                      <a:pt x="78185" y="112192"/>
                    </a:cubicBezTo>
                    <a:cubicBezTo>
                      <a:pt x="79082" y="111004"/>
                      <a:pt x="78185" y="108458"/>
                      <a:pt x="79501" y="107100"/>
                    </a:cubicBezTo>
                    <a:cubicBezTo>
                      <a:pt x="80398" y="105912"/>
                      <a:pt x="81714" y="107100"/>
                      <a:pt x="82612" y="107100"/>
                    </a:cubicBezTo>
                    <a:cubicBezTo>
                      <a:pt x="86141" y="105912"/>
                      <a:pt x="89730" y="107100"/>
                      <a:pt x="92841" y="107100"/>
                    </a:cubicBezTo>
                    <a:cubicBezTo>
                      <a:pt x="95952" y="108458"/>
                      <a:pt x="99481" y="111004"/>
                      <a:pt x="100797" y="118472"/>
                    </a:cubicBezTo>
                    <a:cubicBezTo>
                      <a:pt x="102173" y="119830"/>
                      <a:pt x="105284" y="117284"/>
                      <a:pt x="106600" y="119830"/>
                    </a:cubicBezTo>
                    <a:lnTo>
                      <a:pt x="106600" y="119830"/>
                    </a:lnTo>
                    <a:cubicBezTo>
                      <a:pt x="108394" y="117284"/>
                      <a:pt x="110129" y="117284"/>
                      <a:pt x="111505" y="114738"/>
                    </a:cubicBezTo>
                    <a:cubicBezTo>
                      <a:pt x="113718" y="112192"/>
                      <a:pt x="115034" y="104724"/>
                      <a:pt x="116829" y="102178"/>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1" name="Shape 2610">
                <a:extLst>
                  <a:ext uri="{FF2B5EF4-FFF2-40B4-BE49-F238E27FC236}">
                    <a16:creationId xmlns:a16="http://schemas.microsoft.com/office/drawing/2014/main" id="{142B9D03-3E63-521B-D8D2-149922E81680}"/>
                  </a:ext>
                </a:extLst>
              </p:cNvPr>
              <p:cNvSpPr/>
              <p:nvPr/>
            </p:nvSpPr>
            <p:spPr>
              <a:xfrm>
                <a:off x="9608202" y="3418974"/>
                <a:ext cx="193470" cy="400284"/>
              </a:xfrm>
              <a:custGeom>
                <a:avLst/>
                <a:gdLst/>
                <a:ahLst/>
                <a:cxnLst/>
                <a:rect l="0" t="0" r="0" b="0"/>
                <a:pathLst>
                  <a:path w="120000" h="120000" extrusionOk="0">
                    <a:moveTo>
                      <a:pt x="89350" y="16624"/>
                    </a:moveTo>
                    <a:lnTo>
                      <a:pt x="89350" y="16624"/>
                    </a:lnTo>
                    <a:cubicBezTo>
                      <a:pt x="87297" y="16624"/>
                      <a:pt x="84287" y="17152"/>
                      <a:pt x="82234" y="16624"/>
                    </a:cubicBezTo>
                    <a:cubicBezTo>
                      <a:pt x="80182" y="15634"/>
                      <a:pt x="81277" y="15634"/>
                      <a:pt x="77172" y="15173"/>
                    </a:cubicBezTo>
                    <a:cubicBezTo>
                      <a:pt x="73067" y="14711"/>
                      <a:pt x="69099" y="15173"/>
                      <a:pt x="64994" y="14183"/>
                    </a:cubicBezTo>
                    <a:cubicBezTo>
                      <a:pt x="63899" y="12732"/>
                      <a:pt x="67046" y="12732"/>
                      <a:pt x="68004" y="11280"/>
                    </a:cubicBezTo>
                    <a:cubicBezTo>
                      <a:pt x="69099" y="10291"/>
                      <a:pt x="69099" y="9301"/>
                      <a:pt x="69099" y="8312"/>
                    </a:cubicBezTo>
                    <a:cubicBezTo>
                      <a:pt x="69099" y="7322"/>
                      <a:pt x="67046" y="5409"/>
                      <a:pt x="65952" y="3892"/>
                    </a:cubicBezTo>
                    <a:cubicBezTo>
                      <a:pt x="62941" y="4420"/>
                      <a:pt x="59931" y="3430"/>
                      <a:pt x="56784" y="3430"/>
                    </a:cubicBezTo>
                    <a:cubicBezTo>
                      <a:pt x="53774" y="3892"/>
                      <a:pt x="51721" y="5871"/>
                      <a:pt x="47616" y="5409"/>
                    </a:cubicBezTo>
                    <a:cubicBezTo>
                      <a:pt x="46659" y="3430"/>
                      <a:pt x="40638" y="1913"/>
                      <a:pt x="38586" y="0"/>
                    </a:cubicBezTo>
                    <a:cubicBezTo>
                      <a:pt x="38586" y="1913"/>
                      <a:pt x="38586" y="5409"/>
                      <a:pt x="35438" y="6860"/>
                    </a:cubicBezTo>
                    <a:cubicBezTo>
                      <a:pt x="33523" y="7322"/>
                      <a:pt x="31470" y="7322"/>
                      <a:pt x="30376" y="8774"/>
                    </a:cubicBezTo>
                    <a:cubicBezTo>
                      <a:pt x="29418" y="9301"/>
                      <a:pt x="29418" y="10753"/>
                      <a:pt x="29418" y="11742"/>
                    </a:cubicBezTo>
                    <a:cubicBezTo>
                      <a:pt x="28460" y="11742"/>
                      <a:pt x="26408" y="11742"/>
                      <a:pt x="24355" y="11742"/>
                    </a:cubicBezTo>
                    <a:cubicBezTo>
                      <a:pt x="24355" y="13721"/>
                      <a:pt x="24355" y="14711"/>
                      <a:pt x="21345" y="16162"/>
                    </a:cubicBezTo>
                    <a:cubicBezTo>
                      <a:pt x="19293" y="17152"/>
                      <a:pt x="15188" y="18075"/>
                      <a:pt x="12177" y="17614"/>
                    </a:cubicBezTo>
                    <a:cubicBezTo>
                      <a:pt x="12177" y="15634"/>
                      <a:pt x="12177" y="14183"/>
                      <a:pt x="12177" y="12204"/>
                    </a:cubicBezTo>
                    <a:cubicBezTo>
                      <a:pt x="11083" y="12204"/>
                      <a:pt x="6020" y="12732"/>
                      <a:pt x="957" y="12732"/>
                    </a:cubicBezTo>
                    <a:cubicBezTo>
                      <a:pt x="0" y="14711"/>
                      <a:pt x="0" y="16624"/>
                      <a:pt x="957" y="18075"/>
                    </a:cubicBezTo>
                    <a:cubicBezTo>
                      <a:pt x="957" y="18603"/>
                      <a:pt x="5062" y="19593"/>
                      <a:pt x="5062" y="21044"/>
                    </a:cubicBezTo>
                    <a:cubicBezTo>
                      <a:pt x="5062" y="22034"/>
                      <a:pt x="3968" y="23485"/>
                      <a:pt x="3968" y="25002"/>
                    </a:cubicBezTo>
                    <a:cubicBezTo>
                      <a:pt x="5062" y="26454"/>
                      <a:pt x="6978" y="27443"/>
                      <a:pt x="6978" y="28894"/>
                    </a:cubicBezTo>
                    <a:cubicBezTo>
                      <a:pt x="8072" y="31335"/>
                      <a:pt x="6978" y="33776"/>
                      <a:pt x="6020" y="35755"/>
                    </a:cubicBezTo>
                    <a:lnTo>
                      <a:pt x="6020" y="35755"/>
                    </a:lnTo>
                    <a:cubicBezTo>
                      <a:pt x="11083" y="34766"/>
                      <a:pt x="12177" y="40637"/>
                      <a:pt x="13135" y="42089"/>
                    </a:cubicBezTo>
                    <a:cubicBezTo>
                      <a:pt x="14093" y="43078"/>
                      <a:pt x="14093" y="44595"/>
                      <a:pt x="14093" y="46047"/>
                    </a:cubicBezTo>
                    <a:cubicBezTo>
                      <a:pt x="13135" y="47036"/>
                      <a:pt x="13135" y="48488"/>
                      <a:pt x="14093" y="49477"/>
                    </a:cubicBezTo>
                    <a:cubicBezTo>
                      <a:pt x="16145" y="50929"/>
                      <a:pt x="19293" y="51390"/>
                      <a:pt x="20250" y="53369"/>
                    </a:cubicBezTo>
                    <a:cubicBezTo>
                      <a:pt x="20250" y="55810"/>
                      <a:pt x="19293" y="59241"/>
                      <a:pt x="19293" y="61748"/>
                    </a:cubicBezTo>
                    <a:cubicBezTo>
                      <a:pt x="19293" y="63661"/>
                      <a:pt x="18198" y="65112"/>
                      <a:pt x="18198" y="66630"/>
                    </a:cubicBezTo>
                    <a:cubicBezTo>
                      <a:pt x="18198" y="68543"/>
                      <a:pt x="20250" y="69532"/>
                      <a:pt x="21345" y="71511"/>
                    </a:cubicBezTo>
                    <a:cubicBezTo>
                      <a:pt x="22303" y="72963"/>
                      <a:pt x="22303" y="74942"/>
                      <a:pt x="24355" y="75931"/>
                    </a:cubicBezTo>
                    <a:cubicBezTo>
                      <a:pt x="25313" y="76921"/>
                      <a:pt x="26408" y="77910"/>
                      <a:pt x="27366" y="78372"/>
                    </a:cubicBezTo>
                    <a:cubicBezTo>
                      <a:pt x="30376" y="80813"/>
                      <a:pt x="31470" y="82792"/>
                      <a:pt x="33523" y="85233"/>
                    </a:cubicBezTo>
                    <a:cubicBezTo>
                      <a:pt x="34481" y="86223"/>
                      <a:pt x="34481" y="86684"/>
                      <a:pt x="34481" y="87674"/>
                    </a:cubicBezTo>
                    <a:cubicBezTo>
                      <a:pt x="35438" y="89125"/>
                      <a:pt x="36533" y="90115"/>
                      <a:pt x="37491" y="91105"/>
                    </a:cubicBezTo>
                    <a:cubicBezTo>
                      <a:pt x="38586" y="91632"/>
                      <a:pt x="39543" y="92556"/>
                      <a:pt x="39543" y="93545"/>
                    </a:cubicBezTo>
                    <a:cubicBezTo>
                      <a:pt x="40638" y="95459"/>
                      <a:pt x="42554" y="96910"/>
                      <a:pt x="42554" y="98361"/>
                    </a:cubicBezTo>
                    <a:cubicBezTo>
                      <a:pt x="42554" y="102781"/>
                      <a:pt x="43648" y="107201"/>
                      <a:pt x="44606" y="111159"/>
                    </a:cubicBezTo>
                    <a:cubicBezTo>
                      <a:pt x="44606" y="113073"/>
                      <a:pt x="47616" y="113600"/>
                      <a:pt x="47616" y="115514"/>
                    </a:cubicBezTo>
                    <a:cubicBezTo>
                      <a:pt x="47616" y="117031"/>
                      <a:pt x="47616" y="117493"/>
                      <a:pt x="51721" y="117493"/>
                    </a:cubicBezTo>
                    <a:cubicBezTo>
                      <a:pt x="55826" y="117031"/>
                      <a:pt x="53774" y="115514"/>
                      <a:pt x="53774" y="114062"/>
                    </a:cubicBezTo>
                    <a:cubicBezTo>
                      <a:pt x="53774" y="112611"/>
                      <a:pt x="53774" y="110170"/>
                      <a:pt x="56784" y="110170"/>
                    </a:cubicBezTo>
                    <a:cubicBezTo>
                      <a:pt x="58836" y="110170"/>
                      <a:pt x="58836" y="111159"/>
                      <a:pt x="59931" y="111621"/>
                    </a:cubicBezTo>
                    <a:cubicBezTo>
                      <a:pt x="60889" y="112083"/>
                      <a:pt x="61984" y="112611"/>
                      <a:pt x="63899" y="113073"/>
                    </a:cubicBezTo>
                    <a:cubicBezTo>
                      <a:pt x="65952" y="114062"/>
                      <a:pt x="68004" y="115052"/>
                      <a:pt x="69099" y="117031"/>
                    </a:cubicBezTo>
                    <a:cubicBezTo>
                      <a:pt x="70057" y="117954"/>
                      <a:pt x="70057" y="119472"/>
                      <a:pt x="73067" y="119934"/>
                    </a:cubicBezTo>
                    <a:cubicBezTo>
                      <a:pt x="75119" y="119934"/>
                      <a:pt x="78129" y="119472"/>
                      <a:pt x="81277" y="119472"/>
                    </a:cubicBezTo>
                    <a:cubicBezTo>
                      <a:pt x="82234" y="117954"/>
                      <a:pt x="82234" y="116041"/>
                      <a:pt x="84287" y="115052"/>
                    </a:cubicBezTo>
                    <a:cubicBezTo>
                      <a:pt x="86339" y="113600"/>
                      <a:pt x="89350" y="114524"/>
                      <a:pt x="89350" y="112611"/>
                    </a:cubicBezTo>
                    <a:cubicBezTo>
                      <a:pt x="90307" y="111159"/>
                      <a:pt x="89350" y="109642"/>
                      <a:pt x="91402" y="108653"/>
                    </a:cubicBezTo>
                    <a:cubicBezTo>
                      <a:pt x="95507" y="107201"/>
                      <a:pt x="97559" y="110170"/>
                      <a:pt x="100570" y="109180"/>
                    </a:cubicBezTo>
                    <a:cubicBezTo>
                      <a:pt x="101527" y="109180"/>
                      <a:pt x="101527" y="108191"/>
                      <a:pt x="102622" y="107729"/>
                    </a:cubicBezTo>
                    <a:cubicBezTo>
                      <a:pt x="102622" y="107201"/>
                      <a:pt x="103580" y="107201"/>
                      <a:pt x="103580" y="106739"/>
                    </a:cubicBezTo>
                    <a:cubicBezTo>
                      <a:pt x="104538" y="105222"/>
                      <a:pt x="102622" y="100340"/>
                      <a:pt x="105632" y="99879"/>
                    </a:cubicBezTo>
                    <a:cubicBezTo>
                      <a:pt x="106590" y="98361"/>
                      <a:pt x="104538" y="97899"/>
                      <a:pt x="103580" y="96910"/>
                    </a:cubicBezTo>
                    <a:cubicBezTo>
                      <a:pt x="102622" y="96448"/>
                      <a:pt x="101527" y="95459"/>
                      <a:pt x="99475" y="94997"/>
                    </a:cubicBezTo>
                    <a:cubicBezTo>
                      <a:pt x="96465" y="93545"/>
                      <a:pt x="97559" y="91632"/>
                      <a:pt x="97559" y="89653"/>
                    </a:cubicBezTo>
                    <a:cubicBezTo>
                      <a:pt x="96465" y="87674"/>
                      <a:pt x="94412" y="85695"/>
                      <a:pt x="96465" y="83782"/>
                    </a:cubicBezTo>
                    <a:cubicBezTo>
                      <a:pt x="97559" y="81275"/>
                      <a:pt x="96465" y="78834"/>
                      <a:pt x="96465" y="76393"/>
                    </a:cubicBezTo>
                    <a:cubicBezTo>
                      <a:pt x="93454" y="76921"/>
                      <a:pt x="92360" y="76921"/>
                      <a:pt x="90307" y="75404"/>
                    </a:cubicBezTo>
                    <a:cubicBezTo>
                      <a:pt x="90307" y="74480"/>
                      <a:pt x="89350" y="71973"/>
                      <a:pt x="89350" y="70984"/>
                    </a:cubicBezTo>
                    <a:cubicBezTo>
                      <a:pt x="92360" y="70060"/>
                      <a:pt x="93454" y="70984"/>
                      <a:pt x="95507" y="71511"/>
                    </a:cubicBezTo>
                    <a:cubicBezTo>
                      <a:pt x="98517" y="71511"/>
                      <a:pt x="100570" y="70984"/>
                      <a:pt x="103580" y="70984"/>
                    </a:cubicBezTo>
                    <a:cubicBezTo>
                      <a:pt x="107685" y="70984"/>
                      <a:pt x="109600" y="71511"/>
                      <a:pt x="110695" y="69532"/>
                    </a:cubicBezTo>
                    <a:cubicBezTo>
                      <a:pt x="111653" y="68081"/>
                      <a:pt x="111653" y="66630"/>
                      <a:pt x="113705" y="65112"/>
                    </a:cubicBezTo>
                    <a:cubicBezTo>
                      <a:pt x="114800" y="64650"/>
                      <a:pt x="115758" y="64189"/>
                      <a:pt x="115758" y="63199"/>
                    </a:cubicBezTo>
                    <a:cubicBezTo>
                      <a:pt x="117810" y="61220"/>
                      <a:pt x="117810" y="58779"/>
                      <a:pt x="118768" y="56800"/>
                    </a:cubicBezTo>
                    <a:cubicBezTo>
                      <a:pt x="118768" y="53369"/>
                      <a:pt x="119863" y="49477"/>
                      <a:pt x="119863" y="46047"/>
                    </a:cubicBezTo>
                    <a:cubicBezTo>
                      <a:pt x="119863" y="42616"/>
                      <a:pt x="117810" y="39648"/>
                      <a:pt x="115758" y="36745"/>
                    </a:cubicBezTo>
                    <a:cubicBezTo>
                      <a:pt x="113705" y="34766"/>
                      <a:pt x="114800" y="32325"/>
                      <a:pt x="111653" y="29884"/>
                    </a:cubicBezTo>
                    <a:cubicBezTo>
                      <a:pt x="109600" y="27905"/>
                      <a:pt x="106590" y="26454"/>
                      <a:pt x="105632" y="24474"/>
                    </a:cubicBezTo>
                    <a:cubicBezTo>
                      <a:pt x="105632" y="24013"/>
                      <a:pt x="105632" y="23023"/>
                      <a:pt x="104538" y="22034"/>
                    </a:cubicBezTo>
                    <a:cubicBezTo>
                      <a:pt x="104538" y="20582"/>
                      <a:pt x="104538" y="20582"/>
                      <a:pt x="102622" y="19593"/>
                    </a:cubicBezTo>
                    <a:cubicBezTo>
                      <a:pt x="99475" y="18075"/>
                      <a:pt x="100570" y="17614"/>
                      <a:pt x="102622" y="16624"/>
                    </a:cubicBezTo>
                    <a:lnTo>
                      <a:pt x="101527" y="16162"/>
                    </a:lnTo>
                    <a:cubicBezTo>
                      <a:pt x="99475" y="15634"/>
                      <a:pt x="92360" y="16624"/>
                      <a:pt x="89350" y="1662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3" name="Shape 2611">
                <a:extLst>
                  <a:ext uri="{FF2B5EF4-FFF2-40B4-BE49-F238E27FC236}">
                    <a16:creationId xmlns:a16="http://schemas.microsoft.com/office/drawing/2014/main" id="{3CDF93B0-1D23-5F4C-23A7-303C0BEB130B}"/>
                  </a:ext>
                </a:extLst>
              </p:cNvPr>
              <p:cNvSpPr/>
              <p:nvPr/>
            </p:nvSpPr>
            <p:spPr>
              <a:xfrm>
                <a:off x="7206845" y="4176792"/>
                <a:ext cx="1288177" cy="1193079"/>
              </a:xfrm>
              <a:custGeom>
                <a:avLst/>
                <a:gdLst/>
                <a:ahLst/>
                <a:cxnLst/>
                <a:rect l="0" t="0" r="0" b="0"/>
                <a:pathLst>
                  <a:path w="120000" h="120000" extrusionOk="0">
                    <a:moveTo>
                      <a:pt x="118911" y="15800"/>
                    </a:moveTo>
                    <a:lnTo>
                      <a:pt x="118911" y="15800"/>
                    </a:lnTo>
                    <a:cubicBezTo>
                      <a:pt x="118151" y="15800"/>
                      <a:pt x="117987" y="15955"/>
                      <a:pt x="117371" y="16288"/>
                    </a:cubicBezTo>
                    <a:cubicBezTo>
                      <a:pt x="117227" y="16620"/>
                      <a:pt x="117535" y="16952"/>
                      <a:pt x="117843" y="16952"/>
                    </a:cubicBezTo>
                    <a:cubicBezTo>
                      <a:pt x="117987" y="17772"/>
                      <a:pt x="116160" y="17440"/>
                      <a:pt x="115544" y="17927"/>
                    </a:cubicBezTo>
                    <a:cubicBezTo>
                      <a:pt x="115400" y="18260"/>
                      <a:pt x="115256" y="18437"/>
                      <a:pt x="114948" y="18592"/>
                    </a:cubicBezTo>
                    <a:cubicBezTo>
                      <a:pt x="114784" y="18592"/>
                      <a:pt x="114496" y="18437"/>
                      <a:pt x="114332" y="18592"/>
                    </a:cubicBezTo>
                    <a:cubicBezTo>
                      <a:pt x="114188" y="18770"/>
                      <a:pt x="114948" y="19745"/>
                      <a:pt x="114948" y="19922"/>
                    </a:cubicBezTo>
                    <a:cubicBezTo>
                      <a:pt x="113880" y="19922"/>
                      <a:pt x="114024" y="21229"/>
                      <a:pt x="113121" y="21229"/>
                    </a:cubicBezTo>
                    <a:cubicBezTo>
                      <a:pt x="113121" y="21385"/>
                      <a:pt x="112956" y="21717"/>
                      <a:pt x="112956" y="21894"/>
                    </a:cubicBezTo>
                    <a:cubicBezTo>
                      <a:pt x="112197" y="21894"/>
                      <a:pt x="111273" y="22049"/>
                      <a:pt x="110513" y="21717"/>
                    </a:cubicBezTo>
                    <a:cubicBezTo>
                      <a:pt x="109609" y="21385"/>
                      <a:pt x="109158" y="20897"/>
                      <a:pt x="108090" y="20897"/>
                    </a:cubicBezTo>
                    <a:cubicBezTo>
                      <a:pt x="107618" y="20897"/>
                      <a:pt x="106714" y="21229"/>
                      <a:pt x="106550" y="20409"/>
                    </a:cubicBezTo>
                    <a:cubicBezTo>
                      <a:pt x="106406" y="19257"/>
                      <a:pt x="105790" y="18592"/>
                      <a:pt x="105482" y="17617"/>
                    </a:cubicBezTo>
                    <a:cubicBezTo>
                      <a:pt x="105174" y="17617"/>
                      <a:pt x="104887" y="17617"/>
                      <a:pt x="104887" y="17927"/>
                    </a:cubicBezTo>
                    <a:cubicBezTo>
                      <a:pt x="104127" y="18105"/>
                      <a:pt x="103347" y="16465"/>
                      <a:pt x="103511" y="15645"/>
                    </a:cubicBezTo>
                    <a:cubicBezTo>
                      <a:pt x="103347" y="15645"/>
                      <a:pt x="103203" y="15468"/>
                      <a:pt x="103059" y="15468"/>
                    </a:cubicBezTo>
                    <a:cubicBezTo>
                      <a:pt x="103059" y="16132"/>
                      <a:pt x="103059" y="18105"/>
                      <a:pt x="102135" y="17285"/>
                    </a:cubicBezTo>
                    <a:cubicBezTo>
                      <a:pt x="101991" y="17440"/>
                      <a:pt x="101827" y="17772"/>
                      <a:pt x="101683" y="17927"/>
                    </a:cubicBezTo>
                    <a:cubicBezTo>
                      <a:pt x="101519" y="17440"/>
                      <a:pt x="101519" y="16952"/>
                      <a:pt x="101211" y="16775"/>
                    </a:cubicBezTo>
                    <a:cubicBezTo>
                      <a:pt x="100903" y="17285"/>
                      <a:pt x="100759" y="18260"/>
                      <a:pt x="100759" y="18925"/>
                    </a:cubicBezTo>
                    <a:cubicBezTo>
                      <a:pt x="100000" y="18437"/>
                      <a:pt x="99856" y="17285"/>
                      <a:pt x="98788" y="18260"/>
                    </a:cubicBezTo>
                    <a:cubicBezTo>
                      <a:pt x="98172" y="18770"/>
                      <a:pt x="99548" y="19080"/>
                      <a:pt x="99691" y="19590"/>
                    </a:cubicBezTo>
                    <a:cubicBezTo>
                      <a:pt x="99691" y="19590"/>
                      <a:pt x="99856" y="19590"/>
                      <a:pt x="100000" y="19590"/>
                    </a:cubicBezTo>
                    <a:cubicBezTo>
                      <a:pt x="99548" y="19745"/>
                      <a:pt x="99075" y="20897"/>
                      <a:pt x="98624" y="21229"/>
                    </a:cubicBezTo>
                    <a:cubicBezTo>
                      <a:pt x="98028" y="21385"/>
                      <a:pt x="97556" y="21562"/>
                      <a:pt x="96960" y="21717"/>
                    </a:cubicBezTo>
                    <a:cubicBezTo>
                      <a:pt x="96488" y="21717"/>
                      <a:pt x="96036" y="21385"/>
                      <a:pt x="95585" y="21562"/>
                    </a:cubicBezTo>
                    <a:cubicBezTo>
                      <a:pt x="95277" y="21717"/>
                      <a:pt x="95872" y="23047"/>
                      <a:pt x="94969" y="23202"/>
                    </a:cubicBezTo>
                    <a:cubicBezTo>
                      <a:pt x="94517" y="23357"/>
                      <a:pt x="94209" y="23534"/>
                      <a:pt x="94209" y="24199"/>
                    </a:cubicBezTo>
                    <a:cubicBezTo>
                      <a:pt x="94045" y="25019"/>
                      <a:pt x="94969" y="24842"/>
                      <a:pt x="94969" y="25506"/>
                    </a:cubicBezTo>
                    <a:cubicBezTo>
                      <a:pt x="95420" y="25506"/>
                      <a:pt x="95420" y="25994"/>
                      <a:pt x="95277" y="26326"/>
                    </a:cubicBezTo>
                    <a:cubicBezTo>
                      <a:pt x="94661" y="26171"/>
                      <a:pt x="94517" y="26659"/>
                      <a:pt x="94517" y="27324"/>
                    </a:cubicBezTo>
                    <a:cubicBezTo>
                      <a:pt x="94804" y="27479"/>
                      <a:pt x="94804" y="27479"/>
                      <a:pt x="94804" y="27811"/>
                    </a:cubicBezTo>
                    <a:cubicBezTo>
                      <a:pt x="94045" y="27656"/>
                      <a:pt x="93757" y="28631"/>
                      <a:pt x="93141" y="28631"/>
                    </a:cubicBezTo>
                    <a:cubicBezTo>
                      <a:pt x="92689" y="28631"/>
                      <a:pt x="92381" y="28144"/>
                      <a:pt x="92217" y="27656"/>
                    </a:cubicBezTo>
                    <a:cubicBezTo>
                      <a:pt x="91930" y="27146"/>
                      <a:pt x="91457" y="27146"/>
                      <a:pt x="90841" y="27146"/>
                    </a:cubicBezTo>
                    <a:cubicBezTo>
                      <a:pt x="90841" y="27479"/>
                      <a:pt x="90841" y="27966"/>
                      <a:pt x="90841" y="28299"/>
                    </a:cubicBezTo>
                    <a:cubicBezTo>
                      <a:pt x="89938" y="28144"/>
                      <a:pt x="88131" y="31268"/>
                      <a:pt x="87823" y="29296"/>
                    </a:cubicBezTo>
                    <a:cubicBezTo>
                      <a:pt x="88131" y="29119"/>
                      <a:pt x="89014" y="28476"/>
                      <a:pt x="88275" y="28299"/>
                    </a:cubicBezTo>
                    <a:cubicBezTo>
                      <a:pt x="87967" y="27324"/>
                      <a:pt x="87515" y="25839"/>
                      <a:pt x="86447" y="25506"/>
                    </a:cubicBezTo>
                    <a:cubicBezTo>
                      <a:pt x="85831" y="26326"/>
                      <a:pt x="85544" y="26836"/>
                      <a:pt x="84620" y="26991"/>
                    </a:cubicBezTo>
                    <a:cubicBezTo>
                      <a:pt x="84455" y="27656"/>
                      <a:pt x="84928" y="28299"/>
                      <a:pt x="84763" y="28963"/>
                    </a:cubicBezTo>
                    <a:cubicBezTo>
                      <a:pt x="84928" y="28963"/>
                      <a:pt x="84928" y="28963"/>
                      <a:pt x="85071" y="28963"/>
                    </a:cubicBezTo>
                    <a:cubicBezTo>
                      <a:pt x="85071" y="29296"/>
                      <a:pt x="84928" y="29451"/>
                      <a:pt x="84620" y="29628"/>
                    </a:cubicBezTo>
                    <a:cubicBezTo>
                      <a:pt x="84168" y="29783"/>
                      <a:pt x="84312" y="30603"/>
                      <a:pt x="84312" y="31113"/>
                    </a:cubicBezTo>
                    <a:cubicBezTo>
                      <a:pt x="84455" y="31113"/>
                      <a:pt x="84620" y="31268"/>
                      <a:pt x="84928" y="31268"/>
                    </a:cubicBezTo>
                    <a:cubicBezTo>
                      <a:pt x="84928" y="31445"/>
                      <a:pt x="84928" y="31756"/>
                      <a:pt x="84928" y="31933"/>
                    </a:cubicBezTo>
                    <a:cubicBezTo>
                      <a:pt x="84312" y="31933"/>
                      <a:pt x="84455" y="32576"/>
                      <a:pt x="84455" y="32908"/>
                    </a:cubicBezTo>
                    <a:cubicBezTo>
                      <a:pt x="84004" y="33085"/>
                      <a:pt x="83860" y="32753"/>
                      <a:pt x="83552" y="33240"/>
                    </a:cubicBezTo>
                    <a:cubicBezTo>
                      <a:pt x="83408" y="33728"/>
                      <a:pt x="83552" y="34393"/>
                      <a:pt x="82792" y="34238"/>
                    </a:cubicBezTo>
                    <a:cubicBezTo>
                      <a:pt x="82340" y="34238"/>
                      <a:pt x="82340" y="33728"/>
                      <a:pt x="82176" y="33418"/>
                    </a:cubicBezTo>
                    <a:cubicBezTo>
                      <a:pt x="81868" y="32908"/>
                      <a:pt x="81273" y="32908"/>
                      <a:pt x="80800" y="32908"/>
                    </a:cubicBezTo>
                    <a:cubicBezTo>
                      <a:pt x="79733" y="32753"/>
                      <a:pt x="79425" y="34060"/>
                      <a:pt x="78521" y="34238"/>
                    </a:cubicBezTo>
                    <a:cubicBezTo>
                      <a:pt x="77453" y="34393"/>
                      <a:pt x="76837" y="34060"/>
                      <a:pt x="76694" y="35545"/>
                    </a:cubicBezTo>
                    <a:cubicBezTo>
                      <a:pt x="76242" y="35545"/>
                      <a:pt x="75934" y="35878"/>
                      <a:pt x="75626" y="35878"/>
                    </a:cubicBezTo>
                    <a:cubicBezTo>
                      <a:pt x="75174" y="35878"/>
                      <a:pt x="74702" y="35700"/>
                      <a:pt x="74394" y="35878"/>
                    </a:cubicBezTo>
                    <a:cubicBezTo>
                      <a:pt x="73634" y="36033"/>
                      <a:pt x="73326" y="36365"/>
                      <a:pt x="72422" y="36210"/>
                    </a:cubicBezTo>
                    <a:cubicBezTo>
                      <a:pt x="71498" y="36210"/>
                      <a:pt x="70595" y="36365"/>
                      <a:pt x="69671" y="36542"/>
                    </a:cubicBezTo>
                    <a:cubicBezTo>
                      <a:pt x="69671" y="36875"/>
                      <a:pt x="69671" y="37185"/>
                      <a:pt x="69671" y="37362"/>
                    </a:cubicBezTo>
                    <a:cubicBezTo>
                      <a:pt x="69671" y="37185"/>
                      <a:pt x="69671" y="36875"/>
                      <a:pt x="69671" y="36542"/>
                    </a:cubicBezTo>
                    <a:lnTo>
                      <a:pt x="69527" y="36542"/>
                    </a:lnTo>
                    <a:cubicBezTo>
                      <a:pt x="68911" y="36698"/>
                      <a:pt x="68459" y="35878"/>
                      <a:pt x="67843" y="36033"/>
                    </a:cubicBezTo>
                    <a:cubicBezTo>
                      <a:pt x="66324" y="36210"/>
                      <a:pt x="65256" y="38027"/>
                      <a:pt x="65256" y="35390"/>
                    </a:cubicBezTo>
                    <a:cubicBezTo>
                      <a:pt x="65256" y="34548"/>
                      <a:pt x="65400" y="33573"/>
                      <a:pt x="64804" y="32908"/>
                    </a:cubicBezTo>
                    <a:cubicBezTo>
                      <a:pt x="64188" y="32088"/>
                      <a:pt x="65112" y="31445"/>
                      <a:pt x="64640" y="30936"/>
                    </a:cubicBezTo>
                    <a:cubicBezTo>
                      <a:pt x="64640" y="30936"/>
                      <a:pt x="64640" y="30936"/>
                      <a:pt x="64640" y="30781"/>
                    </a:cubicBezTo>
                    <a:cubicBezTo>
                      <a:pt x="64188" y="30781"/>
                      <a:pt x="64188" y="31268"/>
                      <a:pt x="63572" y="31113"/>
                    </a:cubicBezTo>
                    <a:cubicBezTo>
                      <a:pt x="63572" y="30781"/>
                      <a:pt x="63572" y="30448"/>
                      <a:pt x="63572" y="30116"/>
                    </a:cubicBezTo>
                    <a:cubicBezTo>
                      <a:pt x="62813" y="29939"/>
                      <a:pt x="62197" y="30936"/>
                      <a:pt x="61437" y="30603"/>
                    </a:cubicBezTo>
                    <a:cubicBezTo>
                      <a:pt x="61293" y="29783"/>
                      <a:pt x="62053" y="29451"/>
                      <a:pt x="61745" y="28631"/>
                    </a:cubicBezTo>
                    <a:cubicBezTo>
                      <a:pt x="61437" y="27811"/>
                      <a:pt x="61293" y="26836"/>
                      <a:pt x="60821" y="25994"/>
                    </a:cubicBezTo>
                    <a:cubicBezTo>
                      <a:pt x="60369" y="25351"/>
                      <a:pt x="58542" y="21717"/>
                      <a:pt x="57474" y="22869"/>
                    </a:cubicBezTo>
                    <a:cubicBezTo>
                      <a:pt x="57022" y="23357"/>
                      <a:pt x="56098" y="23047"/>
                      <a:pt x="55790" y="22537"/>
                    </a:cubicBezTo>
                    <a:cubicBezTo>
                      <a:pt x="55503" y="22382"/>
                      <a:pt x="55338" y="21894"/>
                      <a:pt x="55030" y="21717"/>
                    </a:cubicBezTo>
                    <a:cubicBezTo>
                      <a:pt x="54887" y="21562"/>
                      <a:pt x="54722" y="21562"/>
                      <a:pt x="54579" y="21562"/>
                    </a:cubicBezTo>
                    <a:cubicBezTo>
                      <a:pt x="54579" y="21894"/>
                      <a:pt x="54435" y="22382"/>
                      <a:pt x="54579" y="22537"/>
                    </a:cubicBezTo>
                    <a:cubicBezTo>
                      <a:pt x="53367" y="23202"/>
                      <a:pt x="54271" y="21894"/>
                      <a:pt x="54435" y="21562"/>
                    </a:cubicBezTo>
                    <a:cubicBezTo>
                      <a:pt x="54271" y="21562"/>
                      <a:pt x="54127" y="21562"/>
                      <a:pt x="53819" y="21562"/>
                    </a:cubicBezTo>
                    <a:cubicBezTo>
                      <a:pt x="52895" y="21229"/>
                      <a:pt x="51827" y="21074"/>
                      <a:pt x="51067" y="20254"/>
                    </a:cubicBezTo>
                    <a:cubicBezTo>
                      <a:pt x="50759" y="20077"/>
                      <a:pt x="49856" y="19080"/>
                      <a:pt x="50759" y="19080"/>
                    </a:cubicBezTo>
                    <a:cubicBezTo>
                      <a:pt x="50924" y="18437"/>
                      <a:pt x="50616" y="16288"/>
                      <a:pt x="50000" y="15955"/>
                    </a:cubicBezTo>
                    <a:cubicBezTo>
                      <a:pt x="48932" y="15468"/>
                      <a:pt x="49404" y="14648"/>
                      <a:pt x="50164" y="13983"/>
                    </a:cubicBezTo>
                    <a:cubicBezTo>
                      <a:pt x="50759" y="13163"/>
                      <a:pt x="50472" y="12011"/>
                      <a:pt x="50759" y="11036"/>
                    </a:cubicBezTo>
                    <a:cubicBezTo>
                      <a:pt x="50924" y="10526"/>
                      <a:pt x="51067" y="10193"/>
                      <a:pt x="51067" y="9551"/>
                    </a:cubicBezTo>
                    <a:cubicBezTo>
                      <a:pt x="51067" y="9063"/>
                      <a:pt x="50616" y="8886"/>
                      <a:pt x="50616" y="8398"/>
                    </a:cubicBezTo>
                    <a:cubicBezTo>
                      <a:pt x="49691" y="8221"/>
                      <a:pt x="48788" y="7246"/>
                      <a:pt x="48336" y="6581"/>
                    </a:cubicBezTo>
                    <a:cubicBezTo>
                      <a:pt x="48028" y="6249"/>
                      <a:pt x="47864" y="6094"/>
                      <a:pt x="47556" y="6249"/>
                    </a:cubicBezTo>
                    <a:cubicBezTo>
                      <a:pt x="46796" y="6426"/>
                      <a:pt x="46344" y="6094"/>
                      <a:pt x="45585" y="6094"/>
                    </a:cubicBezTo>
                    <a:cubicBezTo>
                      <a:pt x="45585" y="6581"/>
                      <a:pt x="45420" y="7069"/>
                      <a:pt x="44969" y="7069"/>
                    </a:cubicBezTo>
                    <a:cubicBezTo>
                      <a:pt x="44969" y="6736"/>
                      <a:pt x="44661" y="6249"/>
                      <a:pt x="44373" y="6426"/>
                    </a:cubicBezTo>
                    <a:cubicBezTo>
                      <a:pt x="44065" y="6736"/>
                      <a:pt x="44373" y="7069"/>
                      <a:pt x="44209" y="7401"/>
                    </a:cubicBezTo>
                    <a:cubicBezTo>
                      <a:pt x="43757" y="8221"/>
                      <a:pt x="42833" y="7069"/>
                      <a:pt x="42997" y="6426"/>
                    </a:cubicBezTo>
                    <a:cubicBezTo>
                      <a:pt x="42833" y="6426"/>
                      <a:pt x="42525" y="6426"/>
                      <a:pt x="42381" y="6426"/>
                    </a:cubicBezTo>
                    <a:cubicBezTo>
                      <a:pt x="42381" y="6249"/>
                      <a:pt x="42381" y="5916"/>
                      <a:pt x="42381" y="5761"/>
                    </a:cubicBezTo>
                    <a:cubicBezTo>
                      <a:pt x="41930" y="5761"/>
                      <a:pt x="41314" y="5916"/>
                      <a:pt x="41006" y="5584"/>
                    </a:cubicBezTo>
                    <a:cubicBezTo>
                      <a:pt x="40862" y="5584"/>
                      <a:pt x="40862" y="5096"/>
                      <a:pt x="40698" y="4941"/>
                    </a:cubicBezTo>
                    <a:cubicBezTo>
                      <a:pt x="40554" y="4941"/>
                      <a:pt x="40390" y="4941"/>
                      <a:pt x="40246" y="4941"/>
                    </a:cubicBezTo>
                    <a:cubicBezTo>
                      <a:pt x="40246" y="5429"/>
                      <a:pt x="40246" y="5916"/>
                      <a:pt x="40246" y="6249"/>
                    </a:cubicBezTo>
                    <a:cubicBezTo>
                      <a:pt x="39630" y="6581"/>
                      <a:pt x="39938" y="7246"/>
                      <a:pt x="40246" y="7578"/>
                    </a:cubicBezTo>
                    <a:cubicBezTo>
                      <a:pt x="39322" y="7734"/>
                      <a:pt x="39178" y="6581"/>
                      <a:pt x="38418" y="6581"/>
                    </a:cubicBezTo>
                    <a:cubicBezTo>
                      <a:pt x="38275" y="6736"/>
                      <a:pt x="38275" y="6736"/>
                      <a:pt x="38275" y="6914"/>
                    </a:cubicBezTo>
                    <a:cubicBezTo>
                      <a:pt x="37494" y="6736"/>
                      <a:pt x="36591" y="6914"/>
                      <a:pt x="35831" y="6736"/>
                    </a:cubicBezTo>
                    <a:cubicBezTo>
                      <a:pt x="35831" y="6249"/>
                      <a:pt x="35831" y="5584"/>
                      <a:pt x="36283" y="5274"/>
                    </a:cubicBezTo>
                    <a:cubicBezTo>
                      <a:pt x="36591" y="5096"/>
                      <a:pt x="36899" y="4941"/>
                      <a:pt x="36735" y="4454"/>
                    </a:cubicBezTo>
                    <a:cubicBezTo>
                      <a:pt x="36119" y="4277"/>
                      <a:pt x="35359" y="4609"/>
                      <a:pt x="34763" y="4454"/>
                    </a:cubicBezTo>
                    <a:cubicBezTo>
                      <a:pt x="34763" y="3789"/>
                      <a:pt x="34763" y="2969"/>
                      <a:pt x="34763" y="2149"/>
                    </a:cubicBezTo>
                    <a:cubicBezTo>
                      <a:pt x="34004" y="2149"/>
                      <a:pt x="33223" y="2149"/>
                      <a:pt x="32464" y="1817"/>
                    </a:cubicBezTo>
                    <a:cubicBezTo>
                      <a:pt x="31560" y="1484"/>
                      <a:pt x="30636" y="2149"/>
                      <a:pt x="29733" y="1972"/>
                    </a:cubicBezTo>
                    <a:cubicBezTo>
                      <a:pt x="29733" y="1152"/>
                      <a:pt x="27741" y="487"/>
                      <a:pt x="27433" y="0"/>
                    </a:cubicBezTo>
                    <a:cubicBezTo>
                      <a:pt x="27289" y="155"/>
                      <a:pt x="26981" y="487"/>
                      <a:pt x="26837" y="487"/>
                    </a:cubicBezTo>
                    <a:cubicBezTo>
                      <a:pt x="26837" y="1307"/>
                      <a:pt x="28193" y="1817"/>
                      <a:pt x="27433" y="2792"/>
                    </a:cubicBezTo>
                    <a:cubicBezTo>
                      <a:pt x="27289" y="3124"/>
                      <a:pt x="26837" y="2969"/>
                      <a:pt x="26673" y="3301"/>
                    </a:cubicBezTo>
                    <a:cubicBezTo>
                      <a:pt x="26365" y="3789"/>
                      <a:pt x="26981" y="3612"/>
                      <a:pt x="26981" y="4121"/>
                    </a:cubicBezTo>
                    <a:cubicBezTo>
                      <a:pt x="26981" y="4764"/>
                      <a:pt x="26981" y="6581"/>
                      <a:pt x="26529" y="7069"/>
                    </a:cubicBezTo>
                    <a:cubicBezTo>
                      <a:pt x="25605" y="8221"/>
                      <a:pt x="24845" y="8066"/>
                      <a:pt x="23634" y="8221"/>
                    </a:cubicBezTo>
                    <a:cubicBezTo>
                      <a:pt x="23634" y="8554"/>
                      <a:pt x="23778" y="8554"/>
                      <a:pt x="24086" y="8731"/>
                    </a:cubicBezTo>
                    <a:cubicBezTo>
                      <a:pt x="24537" y="9063"/>
                      <a:pt x="24537" y="9706"/>
                      <a:pt x="24845" y="10038"/>
                    </a:cubicBezTo>
                    <a:cubicBezTo>
                      <a:pt x="24845" y="10038"/>
                      <a:pt x="24681" y="10193"/>
                      <a:pt x="24537" y="10371"/>
                    </a:cubicBezTo>
                    <a:cubicBezTo>
                      <a:pt x="23921" y="10371"/>
                      <a:pt x="23018" y="10193"/>
                      <a:pt x="22566" y="10858"/>
                    </a:cubicBezTo>
                    <a:cubicBezTo>
                      <a:pt x="23018" y="9883"/>
                      <a:pt x="21806" y="9706"/>
                      <a:pt x="21950" y="8886"/>
                    </a:cubicBezTo>
                    <a:cubicBezTo>
                      <a:pt x="21642" y="8731"/>
                      <a:pt x="21334" y="8731"/>
                      <a:pt x="21026" y="8886"/>
                    </a:cubicBezTo>
                    <a:cubicBezTo>
                      <a:pt x="21190" y="9706"/>
                      <a:pt x="20574" y="9883"/>
                      <a:pt x="20266" y="10371"/>
                    </a:cubicBezTo>
                    <a:cubicBezTo>
                      <a:pt x="19815" y="11191"/>
                      <a:pt x="20431" y="12166"/>
                      <a:pt x="19507" y="12498"/>
                    </a:cubicBezTo>
                    <a:cubicBezTo>
                      <a:pt x="17515" y="13163"/>
                      <a:pt x="20266" y="14648"/>
                      <a:pt x="20123" y="15800"/>
                    </a:cubicBezTo>
                    <a:lnTo>
                      <a:pt x="20739" y="15800"/>
                    </a:lnTo>
                    <a:cubicBezTo>
                      <a:pt x="20882" y="16620"/>
                      <a:pt x="20574" y="16775"/>
                      <a:pt x="19958" y="17108"/>
                    </a:cubicBezTo>
                    <a:cubicBezTo>
                      <a:pt x="19199" y="17440"/>
                      <a:pt x="18583" y="18260"/>
                      <a:pt x="18131" y="19257"/>
                    </a:cubicBezTo>
                    <a:cubicBezTo>
                      <a:pt x="17987" y="19412"/>
                      <a:pt x="17823" y="21074"/>
                      <a:pt x="17515" y="21074"/>
                    </a:cubicBezTo>
                    <a:cubicBezTo>
                      <a:pt x="17063" y="21229"/>
                      <a:pt x="16303" y="20742"/>
                      <a:pt x="15852" y="21074"/>
                    </a:cubicBezTo>
                    <a:cubicBezTo>
                      <a:pt x="15995" y="21562"/>
                      <a:pt x="15708" y="21717"/>
                      <a:pt x="15236" y="21717"/>
                    </a:cubicBezTo>
                    <a:cubicBezTo>
                      <a:pt x="15400" y="22049"/>
                      <a:pt x="15400" y="22382"/>
                      <a:pt x="14928" y="22537"/>
                    </a:cubicBezTo>
                    <a:cubicBezTo>
                      <a:pt x="14928" y="23202"/>
                      <a:pt x="15236" y="23202"/>
                      <a:pt x="15400" y="23689"/>
                    </a:cubicBezTo>
                    <a:cubicBezTo>
                      <a:pt x="15708" y="24509"/>
                      <a:pt x="15236" y="25174"/>
                      <a:pt x="15092" y="25839"/>
                    </a:cubicBezTo>
                    <a:cubicBezTo>
                      <a:pt x="14928" y="25994"/>
                      <a:pt x="14928" y="26171"/>
                      <a:pt x="14928" y="26504"/>
                    </a:cubicBezTo>
                    <a:cubicBezTo>
                      <a:pt x="15544" y="26326"/>
                      <a:pt x="16919" y="26659"/>
                      <a:pt x="16919" y="26659"/>
                    </a:cubicBezTo>
                    <a:cubicBezTo>
                      <a:pt x="16919" y="26836"/>
                      <a:pt x="17063" y="27811"/>
                      <a:pt x="17063" y="27811"/>
                    </a:cubicBezTo>
                    <a:cubicBezTo>
                      <a:pt x="16919" y="27811"/>
                      <a:pt x="16755" y="27811"/>
                      <a:pt x="16611" y="27811"/>
                    </a:cubicBezTo>
                    <a:cubicBezTo>
                      <a:pt x="16611" y="28144"/>
                      <a:pt x="16468" y="29296"/>
                      <a:pt x="16919" y="29296"/>
                    </a:cubicBezTo>
                    <a:cubicBezTo>
                      <a:pt x="16919" y="29628"/>
                      <a:pt x="16919" y="30116"/>
                      <a:pt x="16755" y="30448"/>
                    </a:cubicBezTo>
                    <a:cubicBezTo>
                      <a:pt x="15544" y="30448"/>
                      <a:pt x="16755" y="32421"/>
                      <a:pt x="16611" y="33240"/>
                    </a:cubicBezTo>
                    <a:cubicBezTo>
                      <a:pt x="16468" y="33905"/>
                      <a:pt x="15236" y="35058"/>
                      <a:pt x="14620" y="34880"/>
                    </a:cubicBezTo>
                    <a:cubicBezTo>
                      <a:pt x="14620" y="35390"/>
                      <a:pt x="14620" y="35878"/>
                      <a:pt x="14620" y="36210"/>
                    </a:cubicBezTo>
                    <a:cubicBezTo>
                      <a:pt x="13716" y="36210"/>
                      <a:pt x="13716" y="36542"/>
                      <a:pt x="13552" y="37518"/>
                    </a:cubicBezTo>
                    <a:cubicBezTo>
                      <a:pt x="12956" y="37518"/>
                      <a:pt x="12340" y="37518"/>
                      <a:pt x="12484" y="38337"/>
                    </a:cubicBezTo>
                    <a:cubicBezTo>
                      <a:pt x="13100" y="38515"/>
                      <a:pt x="13264" y="39002"/>
                      <a:pt x="13860" y="39002"/>
                    </a:cubicBezTo>
                    <a:cubicBezTo>
                      <a:pt x="14312" y="39157"/>
                      <a:pt x="14784" y="39002"/>
                      <a:pt x="15236" y="39002"/>
                    </a:cubicBezTo>
                    <a:cubicBezTo>
                      <a:pt x="15708" y="39157"/>
                      <a:pt x="17063" y="39157"/>
                      <a:pt x="16755" y="40000"/>
                    </a:cubicBezTo>
                    <a:cubicBezTo>
                      <a:pt x="15236" y="40155"/>
                      <a:pt x="12956" y="41972"/>
                      <a:pt x="12648" y="43767"/>
                    </a:cubicBezTo>
                    <a:cubicBezTo>
                      <a:pt x="12032" y="43612"/>
                      <a:pt x="11129" y="44609"/>
                      <a:pt x="12032" y="45252"/>
                    </a:cubicBezTo>
                    <a:cubicBezTo>
                      <a:pt x="12648" y="45584"/>
                      <a:pt x="13264" y="45252"/>
                      <a:pt x="12956" y="46404"/>
                    </a:cubicBezTo>
                    <a:cubicBezTo>
                      <a:pt x="12792" y="47401"/>
                      <a:pt x="12792" y="48221"/>
                      <a:pt x="12197" y="49218"/>
                    </a:cubicBezTo>
                    <a:cubicBezTo>
                      <a:pt x="11724" y="50038"/>
                      <a:pt x="12648" y="50526"/>
                      <a:pt x="12484" y="51346"/>
                    </a:cubicBezTo>
                    <a:cubicBezTo>
                      <a:pt x="12197" y="51346"/>
                      <a:pt x="12032" y="51346"/>
                      <a:pt x="11724" y="51346"/>
                    </a:cubicBezTo>
                    <a:cubicBezTo>
                      <a:pt x="11581" y="51833"/>
                      <a:pt x="12032" y="52498"/>
                      <a:pt x="11724" y="53163"/>
                    </a:cubicBezTo>
                    <a:cubicBezTo>
                      <a:pt x="12197" y="53163"/>
                      <a:pt x="12340" y="53473"/>
                      <a:pt x="12340" y="53806"/>
                    </a:cubicBezTo>
                    <a:cubicBezTo>
                      <a:pt x="12032" y="53983"/>
                      <a:pt x="12032" y="54315"/>
                      <a:pt x="12032" y="54648"/>
                    </a:cubicBezTo>
                    <a:cubicBezTo>
                      <a:pt x="11581" y="54648"/>
                      <a:pt x="11129" y="55290"/>
                      <a:pt x="10965" y="55800"/>
                    </a:cubicBezTo>
                    <a:cubicBezTo>
                      <a:pt x="10205" y="56110"/>
                      <a:pt x="8377" y="55290"/>
                      <a:pt x="8685" y="56775"/>
                    </a:cubicBezTo>
                    <a:cubicBezTo>
                      <a:pt x="9753" y="56775"/>
                      <a:pt x="10513" y="57595"/>
                      <a:pt x="11581" y="57595"/>
                    </a:cubicBezTo>
                    <a:cubicBezTo>
                      <a:pt x="12032" y="57772"/>
                      <a:pt x="13264" y="57595"/>
                      <a:pt x="13408" y="58260"/>
                    </a:cubicBezTo>
                    <a:cubicBezTo>
                      <a:pt x="13716" y="58260"/>
                      <a:pt x="13860" y="58260"/>
                      <a:pt x="14168" y="58260"/>
                    </a:cubicBezTo>
                    <a:cubicBezTo>
                      <a:pt x="14168" y="59412"/>
                      <a:pt x="13552" y="59235"/>
                      <a:pt x="12792" y="59235"/>
                    </a:cubicBezTo>
                    <a:cubicBezTo>
                      <a:pt x="11724" y="60720"/>
                      <a:pt x="12484" y="63844"/>
                      <a:pt x="12340" y="65506"/>
                    </a:cubicBezTo>
                    <a:cubicBezTo>
                      <a:pt x="10205" y="65506"/>
                      <a:pt x="6098" y="63357"/>
                      <a:pt x="5174" y="66481"/>
                    </a:cubicBezTo>
                    <a:cubicBezTo>
                      <a:pt x="5030" y="67301"/>
                      <a:pt x="5030" y="68299"/>
                      <a:pt x="5790" y="68631"/>
                    </a:cubicBezTo>
                    <a:cubicBezTo>
                      <a:pt x="5934" y="68963"/>
                      <a:pt x="5934" y="69274"/>
                      <a:pt x="5934" y="69606"/>
                    </a:cubicBezTo>
                    <a:cubicBezTo>
                      <a:pt x="4866" y="69606"/>
                      <a:pt x="4866" y="70094"/>
                      <a:pt x="4722" y="71091"/>
                    </a:cubicBezTo>
                    <a:cubicBezTo>
                      <a:pt x="4722" y="71911"/>
                      <a:pt x="3490" y="72421"/>
                      <a:pt x="4106" y="72908"/>
                    </a:cubicBezTo>
                    <a:cubicBezTo>
                      <a:pt x="4558" y="73573"/>
                      <a:pt x="5790" y="74216"/>
                      <a:pt x="5790" y="75213"/>
                    </a:cubicBezTo>
                    <a:cubicBezTo>
                      <a:pt x="5790" y="75700"/>
                      <a:pt x="5626" y="76520"/>
                      <a:pt x="5934" y="76853"/>
                    </a:cubicBezTo>
                    <a:cubicBezTo>
                      <a:pt x="5934" y="77008"/>
                      <a:pt x="6386" y="77008"/>
                      <a:pt x="6386" y="77185"/>
                    </a:cubicBezTo>
                    <a:cubicBezTo>
                      <a:pt x="6694" y="78160"/>
                      <a:pt x="5934" y="78337"/>
                      <a:pt x="5482" y="79002"/>
                    </a:cubicBezTo>
                    <a:cubicBezTo>
                      <a:pt x="5030" y="79822"/>
                      <a:pt x="4722" y="79313"/>
                      <a:pt x="3963" y="79157"/>
                    </a:cubicBezTo>
                    <a:cubicBezTo>
                      <a:pt x="3490" y="79002"/>
                      <a:pt x="2895" y="79313"/>
                      <a:pt x="2279" y="79313"/>
                    </a:cubicBezTo>
                    <a:cubicBezTo>
                      <a:pt x="1519" y="79490"/>
                      <a:pt x="1211" y="78337"/>
                      <a:pt x="759" y="77850"/>
                    </a:cubicBezTo>
                    <a:cubicBezTo>
                      <a:pt x="595" y="78160"/>
                      <a:pt x="595" y="78670"/>
                      <a:pt x="287" y="78670"/>
                    </a:cubicBezTo>
                    <a:cubicBezTo>
                      <a:pt x="143" y="79645"/>
                      <a:pt x="287" y="79977"/>
                      <a:pt x="1355" y="79977"/>
                    </a:cubicBezTo>
                    <a:cubicBezTo>
                      <a:pt x="1211" y="81130"/>
                      <a:pt x="1067" y="82127"/>
                      <a:pt x="903" y="83102"/>
                    </a:cubicBezTo>
                    <a:cubicBezTo>
                      <a:pt x="759" y="83102"/>
                      <a:pt x="595" y="83279"/>
                      <a:pt x="451" y="83279"/>
                    </a:cubicBezTo>
                    <a:cubicBezTo>
                      <a:pt x="451" y="83279"/>
                      <a:pt x="143" y="84919"/>
                      <a:pt x="0" y="85074"/>
                    </a:cubicBezTo>
                    <a:cubicBezTo>
                      <a:pt x="0" y="85584"/>
                      <a:pt x="0" y="86227"/>
                      <a:pt x="287" y="86559"/>
                    </a:cubicBezTo>
                    <a:cubicBezTo>
                      <a:pt x="595" y="86891"/>
                      <a:pt x="903" y="86891"/>
                      <a:pt x="759" y="87379"/>
                    </a:cubicBezTo>
                    <a:cubicBezTo>
                      <a:pt x="1355" y="87556"/>
                      <a:pt x="1519" y="88199"/>
                      <a:pt x="2114" y="88199"/>
                    </a:cubicBezTo>
                    <a:cubicBezTo>
                      <a:pt x="2422" y="88044"/>
                      <a:pt x="3039" y="87867"/>
                      <a:pt x="2895" y="88531"/>
                    </a:cubicBezTo>
                    <a:cubicBezTo>
                      <a:pt x="2422" y="88531"/>
                      <a:pt x="2114" y="88709"/>
                      <a:pt x="2114" y="89196"/>
                    </a:cubicBezTo>
                    <a:cubicBezTo>
                      <a:pt x="1971" y="89351"/>
                      <a:pt x="1971" y="89196"/>
                      <a:pt x="1827" y="89529"/>
                    </a:cubicBezTo>
                    <a:lnTo>
                      <a:pt x="1663" y="89529"/>
                    </a:lnTo>
                    <a:cubicBezTo>
                      <a:pt x="1663" y="89861"/>
                      <a:pt x="1663" y="90349"/>
                      <a:pt x="2279" y="90349"/>
                    </a:cubicBezTo>
                    <a:cubicBezTo>
                      <a:pt x="2279" y="90836"/>
                      <a:pt x="1971" y="91833"/>
                      <a:pt x="2731" y="91833"/>
                    </a:cubicBezTo>
                    <a:cubicBezTo>
                      <a:pt x="3182" y="91988"/>
                      <a:pt x="3963" y="91656"/>
                      <a:pt x="4106" y="92166"/>
                    </a:cubicBezTo>
                    <a:cubicBezTo>
                      <a:pt x="4414" y="92166"/>
                      <a:pt x="4558" y="92166"/>
                      <a:pt x="4866" y="92166"/>
                    </a:cubicBezTo>
                    <a:cubicBezTo>
                      <a:pt x="5030" y="91346"/>
                      <a:pt x="5030" y="90504"/>
                      <a:pt x="6098" y="90836"/>
                    </a:cubicBezTo>
                    <a:cubicBezTo>
                      <a:pt x="6550" y="90836"/>
                      <a:pt x="7310" y="91168"/>
                      <a:pt x="7453" y="90504"/>
                    </a:cubicBezTo>
                    <a:cubicBezTo>
                      <a:pt x="7618" y="90504"/>
                      <a:pt x="7618" y="90504"/>
                      <a:pt x="7618" y="90504"/>
                    </a:cubicBezTo>
                    <a:cubicBezTo>
                      <a:pt x="7618" y="90836"/>
                      <a:pt x="7761" y="91346"/>
                      <a:pt x="7761" y="91833"/>
                    </a:cubicBezTo>
                    <a:cubicBezTo>
                      <a:pt x="8213" y="91833"/>
                      <a:pt x="8993" y="92808"/>
                      <a:pt x="9137" y="92476"/>
                    </a:cubicBezTo>
                    <a:cubicBezTo>
                      <a:pt x="9137" y="92321"/>
                      <a:pt x="8829" y="91013"/>
                      <a:pt x="8829" y="90681"/>
                    </a:cubicBezTo>
                    <a:cubicBezTo>
                      <a:pt x="9137" y="91013"/>
                      <a:pt x="9445" y="90681"/>
                      <a:pt x="9589" y="91346"/>
                    </a:cubicBezTo>
                    <a:cubicBezTo>
                      <a:pt x="9589" y="91656"/>
                      <a:pt x="9753" y="91833"/>
                      <a:pt x="9753" y="91988"/>
                    </a:cubicBezTo>
                    <a:cubicBezTo>
                      <a:pt x="9897" y="92476"/>
                      <a:pt x="10205" y="92986"/>
                      <a:pt x="10657" y="92986"/>
                    </a:cubicBezTo>
                    <a:cubicBezTo>
                      <a:pt x="10965" y="94138"/>
                      <a:pt x="9137" y="93318"/>
                      <a:pt x="8685" y="93806"/>
                    </a:cubicBezTo>
                    <a:cubicBezTo>
                      <a:pt x="8069" y="94448"/>
                      <a:pt x="8213" y="95955"/>
                      <a:pt x="9137" y="96265"/>
                    </a:cubicBezTo>
                    <a:cubicBezTo>
                      <a:pt x="10369" y="96598"/>
                      <a:pt x="8829" y="98570"/>
                      <a:pt x="8377" y="97085"/>
                    </a:cubicBezTo>
                    <a:cubicBezTo>
                      <a:pt x="7761" y="95955"/>
                      <a:pt x="7002" y="95623"/>
                      <a:pt x="5790" y="95778"/>
                    </a:cubicBezTo>
                    <a:cubicBezTo>
                      <a:pt x="5790" y="96110"/>
                      <a:pt x="5482" y="96265"/>
                      <a:pt x="5174" y="96265"/>
                    </a:cubicBezTo>
                    <a:cubicBezTo>
                      <a:pt x="5174" y="94781"/>
                      <a:pt x="3963" y="95445"/>
                      <a:pt x="3655" y="94448"/>
                    </a:cubicBezTo>
                    <a:cubicBezTo>
                      <a:pt x="3347" y="93318"/>
                      <a:pt x="2587" y="92653"/>
                      <a:pt x="1519" y="92653"/>
                    </a:cubicBezTo>
                    <a:cubicBezTo>
                      <a:pt x="1355" y="92808"/>
                      <a:pt x="1355" y="92986"/>
                      <a:pt x="1355" y="93318"/>
                    </a:cubicBezTo>
                    <a:cubicBezTo>
                      <a:pt x="1827" y="93318"/>
                      <a:pt x="2279" y="93806"/>
                      <a:pt x="2731" y="93806"/>
                    </a:cubicBezTo>
                    <a:cubicBezTo>
                      <a:pt x="2731" y="94293"/>
                      <a:pt x="2279" y="94958"/>
                      <a:pt x="2731" y="95290"/>
                    </a:cubicBezTo>
                    <a:cubicBezTo>
                      <a:pt x="2895" y="95445"/>
                      <a:pt x="3182" y="95445"/>
                      <a:pt x="3490" y="95778"/>
                    </a:cubicBezTo>
                    <a:cubicBezTo>
                      <a:pt x="4106" y="96443"/>
                      <a:pt x="4106" y="97595"/>
                      <a:pt x="3039" y="97595"/>
                    </a:cubicBezTo>
                    <a:cubicBezTo>
                      <a:pt x="2895" y="98083"/>
                      <a:pt x="2587" y="98747"/>
                      <a:pt x="2731" y="99235"/>
                    </a:cubicBezTo>
                    <a:cubicBezTo>
                      <a:pt x="3347" y="99390"/>
                      <a:pt x="4106" y="99567"/>
                      <a:pt x="4722" y="99390"/>
                    </a:cubicBezTo>
                    <a:cubicBezTo>
                      <a:pt x="5174" y="99390"/>
                      <a:pt x="4866" y="97418"/>
                      <a:pt x="4866" y="97085"/>
                    </a:cubicBezTo>
                    <a:cubicBezTo>
                      <a:pt x="5626" y="96930"/>
                      <a:pt x="5790" y="97595"/>
                      <a:pt x="6242" y="97927"/>
                    </a:cubicBezTo>
                    <a:cubicBezTo>
                      <a:pt x="6858" y="98415"/>
                      <a:pt x="8213" y="98415"/>
                      <a:pt x="8993" y="98415"/>
                    </a:cubicBezTo>
                    <a:cubicBezTo>
                      <a:pt x="8993" y="99235"/>
                      <a:pt x="8829" y="100210"/>
                      <a:pt x="9753" y="100210"/>
                    </a:cubicBezTo>
                    <a:cubicBezTo>
                      <a:pt x="9589" y="100387"/>
                      <a:pt x="9753" y="100720"/>
                      <a:pt x="9753" y="100720"/>
                    </a:cubicBezTo>
                    <a:cubicBezTo>
                      <a:pt x="10061" y="100720"/>
                      <a:pt x="10061" y="100210"/>
                      <a:pt x="10061" y="100055"/>
                    </a:cubicBezTo>
                    <a:cubicBezTo>
                      <a:pt x="10821" y="100055"/>
                      <a:pt x="11724" y="100055"/>
                      <a:pt x="12484" y="100055"/>
                    </a:cubicBezTo>
                    <a:cubicBezTo>
                      <a:pt x="12484" y="99900"/>
                      <a:pt x="12484" y="99900"/>
                      <a:pt x="12484" y="99722"/>
                    </a:cubicBezTo>
                    <a:cubicBezTo>
                      <a:pt x="12956" y="99722"/>
                      <a:pt x="13552" y="99722"/>
                      <a:pt x="13860" y="99390"/>
                    </a:cubicBezTo>
                    <a:cubicBezTo>
                      <a:pt x="14168" y="98903"/>
                      <a:pt x="14476" y="98570"/>
                      <a:pt x="14928" y="98415"/>
                    </a:cubicBezTo>
                    <a:cubicBezTo>
                      <a:pt x="14928" y="98083"/>
                      <a:pt x="15092" y="97750"/>
                      <a:pt x="14784" y="97418"/>
                    </a:cubicBezTo>
                    <a:cubicBezTo>
                      <a:pt x="15236" y="97418"/>
                      <a:pt x="16468" y="97263"/>
                      <a:pt x="16468" y="97927"/>
                    </a:cubicBezTo>
                    <a:cubicBezTo>
                      <a:pt x="16611" y="97927"/>
                      <a:pt x="16755" y="97927"/>
                      <a:pt x="16919" y="97927"/>
                    </a:cubicBezTo>
                    <a:cubicBezTo>
                      <a:pt x="16919" y="97750"/>
                      <a:pt x="16919" y="97418"/>
                      <a:pt x="16919" y="97263"/>
                    </a:cubicBezTo>
                    <a:cubicBezTo>
                      <a:pt x="17063" y="97263"/>
                      <a:pt x="17371" y="97263"/>
                      <a:pt x="17515" y="97263"/>
                    </a:cubicBezTo>
                    <a:cubicBezTo>
                      <a:pt x="17515" y="98083"/>
                      <a:pt x="16919" y="98415"/>
                      <a:pt x="17063" y="99235"/>
                    </a:cubicBezTo>
                    <a:cubicBezTo>
                      <a:pt x="17063" y="99235"/>
                      <a:pt x="17371" y="99235"/>
                      <a:pt x="17515" y="99235"/>
                    </a:cubicBezTo>
                    <a:cubicBezTo>
                      <a:pt x="17371" y="98570"/>
                      <a:pt x="18583" y="98570"/>
                      <a:pt x="19055" y="98747"/>
                    </a:cubicBezTo>
                    <a:cubicBezTo>
                      <a:pt x="19815" y="99058"/>
                      <a:pt x="19363" y="101052"/>
                      <a:pt x="19199" y="101695"/>
                    </a:cubicBezTo>
                    <a:cubicBezTo>
                      <a:pt x="18747" y="101695"/>
                      <a:pt x="18295" y="101695"/>
                      <a:pt x="18747" y="102204"/>
                    </a:cubicBezTo>
                    <a:cubicBezTo>
                      <a:pt x="19199" y="102360"/>
                      <a:pt x="19363" y="102027"/>
                      <a:pt x="19815" y="102204"/>
                    </a:cubicBezTo>
                    <a:cubicBezTo>
                      <a:pt x="19958" y="102360"/>
                      <a:pt x="20123" y="102360"/>
                      <a:pt x="20266" y="102537"/>
                    </a:cubicBezTo>
                    <a:cubicBezTo>
                      <a:pt x="20266" y="103024"/>
                      <a:pt x="20123" y="103357"/>
                      <a:pt x="20123" y="104000"/>
                    </a:cubicBezTo>
                    <a:cubicBezTo>
                      <a:pt x="20266" y="104000"/>
                      <a:pt x="20266" y="104000"/>
                      <a:pt x="20431" y="104000"/>
                    </a:cubicBezTo>
                    <a:cubicBezTo>
                      <a:pt x="20431" y="103180"/>
                      <a:pt x="22402" y="103180"/>
                      <a:pt x="22854" y="103512"/>
                    </a:cubicBezTo>
                    <a:cubicBezTo>
                      <a:pt x="23326" y="103844"/>
                      <a:pt x="23018" y="104997"/>
                      <a:pt x="23018" y="105484"/>
                    </a:cubicBezTo>
                    <a:cubicBezTo>
                      <a:pt x="22854" y="105972"/>
                      <a:pt x="22854" y="106481"/>
                      <a:pt x="22854" y="106969"/>
                    </a:cubicBezTo>
                    <a:cubicBezTo>
                      <a:pt x="23018" y="107301"/>
                      <a:pt x="23162" y="107634"/>
                      <a:pt x="23162" y="107966"/>
                    </a:cubicBezTo>
                    <a:cubicBezTo>
                      <a:pt x="23921" y="107966"/>
                      <a:pt x="24989" y="107634"/>
                      <a:pt x="25770" y="108121"/>
                    </a:cubicBezTo>
                    <a:cubicBezTo>
                      <a:pt x="26221" y="108454"/>
                      <a:pt x="25770" y="110426"/>
                      <a:pt x="25605" y="110914"/>
                    </a:cubicBezTo>
                    <a:cubicBezTo>
                      <a:pt x="25154" y="110914"/>
                      <a:pt x="25297" y="111734"/>
                      <a:pt x="25297" y="112066"/>
                    </a:cubicBezTo>
                    <a:cubicBezTo>
                      <a:pt x="24537" y="112066"/>
                      <a:pt x="24086" y="112066"/>
                      <a:pt x="23921" y="112886"/>
                    </a:cubicBezTo>
                    <a:cubicBezTo>
                      <a:pt x="23921" y="113396"/>
                      <a:pt x="24681" y="115368"/>
                      <a:pt x="23778" y="115368"/>
                    </a:cubicBezTo>
                    <a:cubicBezTo>
                      <a:pt x="23018" y="115368"/>
                      <a:pt x="22854" y="113728"/>
                      <a:pt x="21950" y="113728"/>
                    </a:cubicBezTo>
                    <a:cubicBezTo>
                      <a:pt x="20882" y="113883"/>
                      <a:pt x="21806" y="114858"/>
                      <a:pt x="22566" y="114858"/>
                    </a:cubicBezTo>
                    <a:cubicBezTo>
                      <a:pt x="22710" y="115523"/>
                      <a:pt x="21642" y="115523"/>
                      <a:pt x="21334" y="115700"/>
                    </a:cubicBezTo>
                    <a:cubicBezTo>
                      <a:pt x="21026" y="115855"/>
                      <a:pt x="20882" y="116675"/>
                      <a:pt x="20739" y="117340"/>
                    </a:cubicBezTo>
                    <a:cubicBezTo>
                      <a:pt x="20882" y="117495"/>
                      <a:pt x="20739" y="117983"/>
                      <a:pt x="20882" y="118160"/>
                    </a:cubicBezTo>
                    <a:cubicBezTo>
                      <a:pt x="21026" y="118648"/>
                      <a:pt x="21950" y="119157"/>
                      <a:pt x="22402" y="119313"/>
                    </a:cubicBezTo>
                    <a:cubicBezTo>
                      <a:pt x="23470" y="119977"/>
                      <a:pt x="24229" y="118825"/>
                      <a:pt x="24989" y="118160"/>
                    </a:cubicBezTo>
                    <a:cubicBezTo>
                      <a:pt x="25462" y="117673"/>
                      <a:pt x="25913" y="116011"/>
                      <a:pt x="26673" y="116188"/>
                    </a:cubicBezTo>
                    <a:cubicBezTo>
                      <a:pt x="26837" y="115523"/>
                      <a:pt x="26837" y="114703"/>
                      <a:pt x="26837" y="114038"/>
                    </a:cubicBezTo>
                    <a:cubicBezTo>
                      <a:pt x="26673" y="114038"/>
                      <a:pt x="26673" y="114038"/>
                      <a:pt x="26673" y="114038"/>
                    </a:cubicBezTo>
                    <a:cubicBezTo>
                      <a:pt x="26529" y="113728"/>
                      <a:pt x="26673" y="113218"/>
                      <a:pt x="26673" y="112886"/>
                    </a:cubicBezTo>
                    <a:cubicBezTo>
                      <a:pt x="28193" y="112221"/>
                      <a:pt x="30328" y="111734"/>
                      <a:pt x="32012" y="112066"/>
                    </a:cubicBezTo>
                    <a:cubicBezTo>
                      <a:pt x="32772" y="112398"/>
                      <a:pt x="32936" y="113396"/>
                      <a:pt x="33696" y="113551"/>
                    </a:cubicBezTo>
                    <a:cubicBezTo>
                      <a:pt x="34291" y="113551"/>
                      <a:pt x="35215" y="113551"/>
                      <a:pt x="35215" y="112731"/>
                    </a:cubicBezTo>
                    <a:cubicBezTo>
                      <a:pt x="35359" y="112731"/>
                      <a:pt x="35523" y="112554"/>
                      <a:pt x="35831" y="112731"/>
                    </a:cubicBezTo>
                    <a:cubicBezTo>
                      <a:pt x="35975" y="110581"/>
                      <a:pt x="36735" y="113063"/>
                      <a:pt x="37207" y="112066"/>
                    </a:cubicBezTo>
                    <a:cubicBezTo>
                      <a:pt x="37494" y="111246"/>
                      <a:pt x="37659" y="111091"/>
                      <a:pt x="38275" y="110914"/>
                    </a:cubicBezTo>
                    <a:cubicBezTo>
                      <a:pt x="39034" y="110581"/>
                      <a:pt x="38275" y="109606"/>
                      <a:pt x="39034" y="109119"/>
                    </a:cubicBezTo>
                    <a:cubicBezTo>
                      <a:pt x="37659" y="108609"/>
                      <a:pt x="38870" y="108277"/>
                      <a:pt x="39794" y="108277"/>
                    </a:cubicBezTo>
                    <a:cubicBezTo>
                      <a:pt x="40862" y="108454"/>
                      <a:pt x="41006" y="108786"/>
                      <a:pt x="41006" y="109939"/>
                    </a:cubicBezTo>
                    <a:cubicBezTo>
                      <a:pt x="41314" y="109939"/>
                      <a:pt x="41457" y="109761"/>
                      <a:pt x="41622" y="109761"/>
                    </a:cubicBezTo>
                    <a:cubicBezTo>
                      <a:pt x="41765" y="108121"/>
                      <a:pt x="43141" y="109606"/>
                      <a:pt x="42997" y="110581"/>
                    </a:cubicBezTo>
                    <a:cubicBezTo>
                      <a:pt x="43305" y="110759"/>
                      <a:pt x="43757" y="110581"/>
                      <a:pt x="44209" y="110581"/>
                    </a:cubicBezTo>
                    <a:cubicBezTo>
                      <a:pt x="44209" y="108941"/>
                      <a:pt x="45133" y="109429"/>
                      <a:pt x="46344" y="109274"/>
                    </a:cubicBezTo>
                    <a:cubicBezTo>
                      <a:pt x="46488" y="108786"/>
                      <a:pt x="45893" y="108609"/>
                      <a:pt x="46036" y="108121"/>
                    </a:cubicBezTo>
                    <a:cubicBezTo>
                      <a:pt x="46960" y="107634"/>
                      <a:pt x="46652" y="106149"/>
                      <a:pt x="47864" y="106304"/>
                    </a:cubicBezTo>
                    <a:cubicBezTo>
                      <a:pt x="47864" y="105817"/>
                      <a:pt x="47864" y="105329"/>
                      <a:pt x="48028" y="104819"/>
                    </a:cubicBezTo>
                    <a:cubicBezTo>
                      <a:pt x="48336" y="104664"/>
                      <a:pt x="48644" y="104819"/>
                      <a:pt x="48644" y="104997"/>
                    </a:cubicBezTo>
                    <a:cubicBezTo>
                      <a:pt x="48788" y="104997"/>
                      <a:pt x="48932" y="104997"/>
                      <a:pt x="48932" y="105152"/>
                    </a:cubicBezTo>
                    <a:cubicBezTo>
                      <a:pt x="48932" y="105329"/>
                      <a:pt x="49096" y="105639"/>
                      <a:pt x="49096" y="105817"/>
                    </a:cubicBezTo>
                    <a:cubicBezTo>
                      <a:pt x="49548" y="105972"/>
                      <a:pt x="49856" y="105639"/>
                      <a:pt x="50000" y="105152"/>
                    </a:cubicBezTo>
                    <a:cubicBezTo>
                      <a:pt x="50616" y="105329"/>
                      <a:pt x="51375" y="105639"/>
                      <a:pt x="52299" y="105972"/>
                    </a:cubicBezTo>
                    <a:cubicBezTo>
                      <a:pt x="52299" y="105817"/>
                      <a:pt x="52135" y="105639"/>
                      <a:pt x="52135" y="105484"/>
                    </a:cubicBezTo>
                    <a:cubicBezTo>
                      <a:pt x="52135" y="104997"/>
                      <a:pt x="51991" y="104819"/>
                      <a:pt x="51375" y="104819"/>
                    </a:cubicBezTo>
                    <a:cubicBezTo>
                      <a:pt x="51232" y="104177"/>
                      <a:pt x="50759" y="103844"/>
                      <a:pt x="50616" y="103357"/>
                    </a:cubicBezTo>
                    <a:cubicBezTo>
                      <a:pt x="51683" y="103357"/>
                      <a:pt x="50472" y="101540"/>
                      <a:pt x="50472" y="101362"/>
                    </a:cubicBezTo>
                    <a:cubicBezTo>
                      <a:pt x="50308" y="100542"/>
                      <a:pt x="50472" y="99567"/>
                      <a:pt x="50472" y="98747"/>
                    </a:cubicBezTo>
                    <a:cubicBezTo>
                      <a:pt x="50616" y="98747"/>
                      <a:pt x="50759" y="98747"/>
                      <a:pt x="50924" y="98747"/>
                    </a:cubicBezTo>
                    <a:cubicBezTo>
                      <a:pt x="50924" y="100210"/>
                      <a:pt x="51827" y="101362"/>
                      <a:pt x="51991" y="102692"/>
                    </a:cubicBezTo>
                    <a:cubicBezTo>
                      <a:pt x="51991" y="103180"/>
                      <a:pt x="52299" y="103357"/>
                      <a:pt x="52299" y="103844"/>
                    </a:cubicBezTo>
                    <a:cubicBezTo>
                      <a:pt x="52443" y="104000"/>
                      <a:pt x="52299" y="104509"/>
                      <a:pt x="52443" y="104664"/>
                    </a:cubicBezTo>
                    <a:cubicBezTo>
                      <a:pt x="52443" y="104997"/>
                      <a:pt x="52751" y="105484"/>
                      <a:pt x="53203" y="105329"/>
                    </a:cubicBezTo>
                    <a:cubicBezTo>
                      <a:pt x="53511" y="104997"/>
                      <a:pt x="52895" y="104664"/>
                      <a:pt x="52895" y="104664"/>
                    </a:cubicBezTo>
                    <a:cubicBezTo>
                      <a:pt x="52751" y="104000"/>
                      <a:pt x="53059" y="103357"/>
                      <a:pt x="52895" y="102692"/>
                    </a:cubicBezTo>
                    <a:cubicBezTo>
                      <a:pt x="52751" y="101695"/>
                      <a:pt x="52587" y="100542"/>
                      <a:pt x="52443" y="99390"/>
                    </a:cubicBezTo>
                    <a:cubicBezTo>
                      <a:pt x="52299" y="98570"/>
                      <a:pt x="52443" y="97750"/>
                      <a:pt x="52299" y="96930"/>
                    </a:cubicBezTo>
                    <a:cubicBezTo>
                      <a:pt x="52135" y="96110"/>
                      <a:pt x="51991" y="95290"/>
                      <a:pt x="51827" y="94448"/>
                    </a:cubicBezTo>
                    <a:cubicBezTo>
                      <a:pt x="51827" y="93628"/>
                      <a:pt x="51519" y="92986"/>
                      <a:pt x="51519" y="92321"/>
                    </a:cubicBezTo>
                    <a:cubicBezTo>
                      <a:pt x="51067" y="92166"/>
                      <a:pt x="50759" y="92321"/>
                      <a:pt x="50759" y="92653"/>
                    </a:cubicBezTo>
                    <a:cubicBezTo>
                      <a:pt x="50472" y="91833"/>
                      <a:pt x="51067" y="91988"/>
                      <a:pt x="51519" y="91988"/>
                    </a:cubicBezTo>
                    <a:cubicBezTo>
                      <a:pt x="51683" y="91346"/>
                      <a:pt x="51683" y="91346"/>
                      <a:pt x="51827" y="90836"/>
                    </a:cubicBezTo>
                    <a:cubicBezTo>
                      <a:pt x="52135" y="90504"/>
                      <a:pt x="52443" y="90349"/>
                      <a:pt x="52587" y="89861"/>
                    </a:cubicBezTo>
                    <a:cubicBezTo>
                      <a:pt x="52751" y="89019"/>
                      <a:pt x="52751" y="88044"/>
                      <a:pt x="52751" y="87224"/>
                    </a:cubicBezTo>
                    <a:cubicBezTo>
                      <a:pt x="52751" y="86891"/>
                      <a:pt x="52751" y="86404"/>
                      <a:pt x="52751" y="86072"/>
                    </a:cubicBezTo>
                    <a:cubicBezTo>
                      <a:pt x="52587" y="85074"/>
                      <a:pt x="52135" y="84099"/>
                      <a:pt x="51827" y="83279"/>
                    </a:cubicBezTo>
                    <a:cubicBezTo>
                      <a:pt x="51683" y="82127"/>
                      <a:pt x="51375" y="80797"/>
                      <a:pt x="51232" y="79645"/>
                    </a:cubicBezTo>
                    <a:cubicBezTo>
                      <a:pt x="51067" y="78493"/>
                      <a:pt x="51232" y="77185"/>
                      <a:pt x="51683" y="76188"/>
                    </a:cubicBezTo>
                    <a:cubicBezTo>
                      <a:pt x="51827" y="75855"/>
                      <a:pt x="51991" y="75545"/>
                      <a:pt x="52135" y="75213"/>
                    </a:cubicBezTo>
                    <a:cubicBezTo>
                      <a:pt x="52443" y="74060"/>
                      <a:pt x="52751" y="72243"/>
                      <a:pt x="53675" y="71423"/>
                    </a:cubicBezTo>
                    <a:cubicBezTo>
                      <a:pt x="54579" y="70759"/>
                      <a:pt x="54579" y="69606"/>
                      <a:pt x="55195" y="68631"/>
                    </a:cubicBezTo>
                    <a:cubicBezTo>
                      <a:pt x="55503" y="68121"/>
                      <a:pt x="55954" y="67301"/>
                      <a:pt x="56570" y="67146"/>
                    </a:cubicBezTo>
                    <a:cubicBezTo>
                      <a:pt x="57022" y="66991"/>
                      <a:pt x="57330" y="67146"/>
                      <a:pt x="57782" y="67146"/>
                    </a:cubicBezTo>
                    <a:cubicBezTo>
                      <a:pt x="58234" y="66991"/>
                      <a:pt x="58398" y="66659"/>
                      <a:pt x="58850" y="66481"/>
                    </a:cubicBezTo>
                    <a:cubicBezTo>
                      <a:pt x="58850" y="66326"/>
                      <a:pt x="58850" y="66326"/>
                      <a:pt x="58850" y="66149"/>
                    </a:cubicBezTo>
                    <a:cubicBezTo>
                      <a:pt x="59609" y="65662"/>
                      <a:pt x="60821" y="65817"/>
                      <a:pt x="61745" y="65817"/>
                    </a:cubicBezTo>
                    <a:cubicBezTo>
                      <a:pt x="61745" y="66481"/>
                      <a:pt x="62053" y="66991"/>
                      <a:pt x="62053" y="67479"/>
                    </a:cubicBezTo>
                    <a:cubicBezTo>
                      <a:pt x="62053" y="67966"/>
                      <a:pt x="61745" y="68963"/>
                      <a:pt x="62505" y="68786"/>
                    </a:cubicBezTo>
                    <a:cubicBezTo>
                      <a:pt x="62505" y="68299"/>
                      <a:pt x="62505" y="67811"/>
                      <a:pt x="62956" y="67634"/>
                    </a:cubicBezTo>
                    <a:cubicBezTo>
                      <a:pt x="62956" y="68121"/>
                      <a:pt x="62813" y="68454"/>
                      <a:pt x="62813" y="68786"/>
                    </a:cubicBezTo>
                    <a:cubicBezTo>
                      <a:pt x="63572" y="68963"/>
                      <a:pt x="63572" y="67479"/>
                      <a:pt x="63572" y="66991"/>
                    </a:cubicBezTo>
                    <a:cubicBezTo>
                      <a:pt x="63880" y="67301"/>
                      <a:pt x="63572" y="68121"/>
                      <a:pt x="64332" y="67966"/>
                    </a:cubicBezTo>
                    <a:cubicBezTo>
                      <a:pt x="64332" y="68121"/>
                      <a:pt x="64332" y="68299"/>
                      <a:pt x="64332" y="68299"/>
                    </a:cubicBezTo>
                    <a:cubicBezTo>
                      <a:pt x="64496" y="68299"/>
                      <a:pt x="64640" y="68299"/>
                      <a:pt x="64640" y="68299"/>
                    </a:cubicBezTo>
                    <a:cubicBezTo>
                      <a:pt x="64640" y="68121"/>
                      <a:pt x="64804" y="67811"/>
                      <a:pt x="64640" y="67634"/>
                    </a:cubicBezTo>
                    <a:cubicBezTo>
                      <a:pt x="64804" y="67966"/>
                      <a:pt x="65112" y="67966"/>
                      <a:pt x="65400" y="67966"/>
                    </a:cubicBezTo>
                    <a:cubicBezTo>
                      <a:pt x="64804" y="67811"/>
                      <a:pt x="64948" y="66814"/>
                      <a:pt x="65400" y="66481"/>
                    </a:cubicBezTo>
                    <a:cubicBezTo>
                      <a:pt x="66160" y="65662"/>
                      <a:pt x="66940" y="65506"/>
                      <a:pt x="67392" y="64509"/>
                    </a:cubicBezTo>
                    <a:cubicBezTo>
                      <a:pt x="67535" y="64022"/>
                      <a:pt x="67392" y="63512"/>
                      <a:pt x="67700" y="63202"/>
                    </a:cubicBezTo>
                    <a:cubicBezTo>
                      <a:pt x="67843" y="62869"/>
                      <a:pt x="68295" y="62537"/>
                      <a:pt x="68603" y="62204"/>
                    </a:cubicBezTo>
                    <a:cubicBezTo>
                      <a:pt x="68911" y="61717"/>
                      <a:pt x="68911" y="61717"/>
                      <a:pt x="69055" y="61052"/>
                    </a:cubicBezTo>
                    <a:cubicBezTo>
                      <a:pt x="69055" y="59900"/>
                      <a:pt x="69527" y="59745"/>
                      <a:pt x="70431" y="59567"/>
                    </a:cubicBezTo>
                    <a:cubicBezTo>
                      <a:pt x="71047" y="59567"/>
                      <a:pt x="71806" y="59412"/>
                      <a:pt x="72422" y="59235"/>
                    </a:cubicBezTo>
                    <a:cubicBezTo>
                      <a:pt x="72422" y="58592"/>
                      <a:pt x="71498" y="58592"/>
                      <a:pt x="71047" y="58592"/>
                    </a:cubicBezTo>
                    <a:cubicBezTo>
                      <a:pt x="70431" y="58903"/>
                      <a:pt x="70431" y="59235"/>
                      <a:pt x="69527" y="59235"/>
                    </a:cubicBezTo>
                    <a:cubicBezTo>
                      <a:pt x="69835" y="58415"/>
                      <a:pt x="71663" y="58592"/>
                      <a:pt x="72258" y="58592"/>
                    </a:cubicBezTo>
                    <a:cubicBezTo>
                      <a:pt x="72731" y="58592"/>
                      <a:pt x="73326" y="58592"/>
                      <a:pt x="73798" y="58747"/>
                    </a:cubicBezTo>
                    <a:cubicBezTo>
                      <a:pt x="74394" y="58903"/>
                      <a:pt x="74702" y="59412"/>
                      <a:pt x="75318" y="59567"/>
                    </a:cubicBezTo>
                    <a:cubicBezTo>
                      <a:pt x="75318" y="59567"/>
                      <a:pt x="75318" y="59745"/>
                      <a:pt x="75482" y="59900"/>
                    </a:cubicBezTo>
                    <a:cubicBezTo>
                      <a:pt x="75482" y="59412"/>
                      <a:pt x="75482" y="59080"/>
                      <a:pt x="75482" y="58592"/>
                    </a:cubicBezTo>
                    <a:cubicBezTo>
                      <a:pt x="75934" y="58747"/>
                      <a:pt x="75770" y="59567"/>
                      <a:pt x="75770" y="59900"/>
                    </a:cubicBezTo>
                    <a:cubicBezTo>
                      <a:pt x="76694" y="60232"/>
                      <a:pt x="77597" y="59745"/>
                      <a:pt x="78357" y="59412"/>
                    </a:cubicBezTo>
                    <a:cubicBezTo>
                      <a:pt x="79281" y="58903"/>
                      <a:pt x="79733" y="58415"/>
                      <a:pt x="80513" y="57927"/>
                    </a:cubicBezTo>
                    <a:cubicBezTo>
                      <a:pt x="81273" y="57595"/>
                      <a:pt x="82176" y="57440"/>
                      <a:pt x="82936" y="56930"/>
                    </a:cubicBezTo>
                    <a:cubicBezTo>
                      <a:pt x="83244" y="56775"/>
                      <a:pt x="83408" y="56620"/>
                      <a:pt x="83552" y="56288"/>
                    </a:cubicBezTo>
                    <a:cubicBezTo>
                      <a:pt x="83696" y="55800"/>
                      <a:pt x="83552" y="55290"/>
                      <a:pt x="84004" y="54958"/>
                    </a:cubicBezTo>
                    <a:cubicBezTo>
                      <a:pt x="84004" y="55290"/>
                      <a:pt x="83860" y="55800"/>
                      <a:pt x="84004" y="56110"/>
                    </a:cubicBezTo>
                    <a:cubicBezTo>
                      <a:pt x="84004" y="56110"/>
                      <a:pt x="84168" y="56110"/>
                      <a:pt x="84312" y="56110"/>
                    </a:cubicBezTo>
                    <a:cubicBezTo>
                      <a:pt x="84455" y="56110"/>
                      <a:pt x="84312" y="54315"/>
                      <a:pt x="84312" y="54138"/>
                    </a:cubicBezTo>
                    <a:cubicBezTo>
                      <a:pt x="84455" y="53650"/>
                      <a:pt x="84620" y="52831"/>
                      <a:pt x="84763" y="52321"/>
                    </a:cubicBezTo>
                    <a:cubicBezTo>
                      <a:pt x="85071" y="51833"/>
                      <a:pt x="85379" y="51501"/>
                      <a:pt x="85379" y="50858"/>
                    </a:cubicBezTo>
                    <a:cubicBezTo>
                      <a:pt x="85236" y="50349"/>
                      <a:pt x="84763" y="49706"/>
                      <a:pt x="84312" y="49706"/>
                    </a:cubicBezTo>
                    <a:cubicBezTo>
                      <a:pt x="84312" y="49861"/>
                      <a:pt x="84312" y="50038"/>
                      <a:pt x="84312" y="50193"/>
                    </a:cubicBezTo>
                    <a:cubicBezTo>
                      <a:pt x="84455" y="50349"/>
                      <a:pt x="84455" y="50349"/>
                      <a:pt x="84620" y="50349"/>
                    </a:cubicBezTo>
                    <a:cubicBezTo>
                      <a:pt x="84620" y="51013"/>
                      <a:pt x="84620" y="51833"/>
                      <a:pt x="84312" y="52498"/>
                    </a:cubicBezTo>
                    <a:cubicBezTo>
                      <a:pt x="82936" y="52831"/>
                      <a:pt x="84312" y="48886"/>
                      <a:pt x="84620" y="48554"/>
                    </a:cubicBezTo>
                    <a:cubicBezTo>
                      <a:pt x="84928" y="47889"/>
                      <a:pt x="85687" y="47734"/>
                      <a:pt x="86303" y="47401"/>
                    </a:cubicBezTo>
                    <a:cubicBezTo>
                      <a:pt x="87063" y="46891"/>
                      <a:pt x="87679" y="46249"/>
                      <a:pt x="88439" y="45739"/>
                    </a:cubicBezTo>
                    <a:cubicBezTo>
                      <a:pt x="89014" y="45252"/>
                      <a:pt x="89486" y="45096"/>
                      <a:pt x="89938" y="44432"/>
                    </a:cubicBezTo>
                    <a:cubicBezTo>
                      <a:pt x="90554" y="43457"/>
                      <a:pt x="91149" y="43279"/>
                      <a:pt x="92217" y="42792"/>
                    </a:cubicBezTo>
                    <a:cubicBezTo>
                      <a:pt x="92977" y="42304"/>
                      <a:pt x="93901" y="41795"/>
                      <a:pt x="94804" y="41639"/>
                    </a:cubicBezTo>
                    <a:cubicBezTo>
                      <a:pt x="95420" y="41462"/>
                      <a:pt x="96036" y="41307"/>
                      <a:pt x="96652" y="40975"/>
                    </a:cubicBezTo>
                    <a:cubicBezTo>
                      <a:pt x="97104" y="40642"/>
                      <a:pt x="97248" y="40155"/>
                      <a:pt x="97556" y="39822"/>
                    </a:cubicBezTo>
                    <a:cubicBezTo>
                      <a:pt x="98028" y="39335"/>
                      <a:pt x="98480" y="39335"/>
                      <a:pt x="98788" y="38847"/>
                    </a:cubicBezTo>
                    <a:cubicBezTo>
                      <a:pt x="98932" y="38515"/>
                      <a:pt x="98932" y="37850"/>
                      <a:pt x="99240" y="37362"/>
                    </a:cubicBezTo>
                    <a:cubicBezTo>
                      <a:pt x="99856" y="36542"/>
                      <a:pt x="100616" y="35700"/>
                      <a:pt x="101375" y="35058"/>
                    </a:cubicBezTo>
                    <a:cubicBezTo>
                      <a:pt x="102443" y="33905"/>
                      <a:pt x="103819" y="33418"/>
                      <a:pt x="105174" y="32421"/>
                    </a:cubicBezTo>
                    <a:cubicBezTo>
                      <a:pt x="105646" y="32088"/>
                      <a:pt x="105790" y="31756"/>
                      <a:pt x="106098" y="31601"/>
                    </a:cubicBezTo>
                    <a:cubicBezTo>
                      <a:pt x="106406" y="31268"/>
                      <a:pt x="106858" y="31268"/>
                      <a:pt x="107166" y="31113"/>
                    </a:cubicBezTo>
                    <a:cubicBezTo>
                      <a:pt x="107926" y="30603"/>
                      <a:pt x="108685" y="30448"/>
                      <a:pt x="109301" y="29939"/>
                    </a:cubicBezTo>
                    <a:cubicBezTo>
                      <a:pt x="109609" y="29628"/>
                      <a:pt x="109917" y="28808"/>
                      <a:pt x="110513" y="28631"/>
                    </a:cubicBezTo>
                    <a:cubicBezTo>
                      <a:pt x="111129" y="28476"/>
                      <a:pt x="110821" y="27324"/>
                      <a:pt x="110985" y="26836"/>
                    </a:cubicBezTo>
                    <a:cubicBezTo>
                      <a:pt x="111273" y="26504"/>
                      <a:pt x="111745" y="26326"/>
                      <a:pt x="112053" y="26171"/>
                    </a:cubicBezTo>
                    <a:cubicBezTo>
                      <a:pt x="112648" y="25839"/>
                      <a:pt x="113429" y="24842"/>
                      <a:pt x="114024" y="24842"/>
                    </a:cubicBezTo>
                    <a:cubicBezTo>
                      <a:pt x="114024" y="24509"/>
                      <a:pt x="114332" y="24354"/>
                      <a:pt x="114496" y="24199"/>
                    </a:cubicBezTo>
                    <a:cubicBezTo>
                      <a:pt x="114948" y="23689"/>
                      <a:pt x="115092" y="23047"/>
                      <a:pt x="115544" y="22382"/>
                    </a:cubicBezTo>
                    <a:cubicBezTo>
                      <a:pt x="115852" y="22049"/>
                      <a:pt x="116324" y="21894"/>
                      <a:pt x="116468" y="21562"/>
                    </a:cubicBezTo>
                    <a:cubicBezTo>
                      <a:pt x="116611" y="21229"/>
                      <a:pt x="116776" y="20897"/>
                      <a:pt x="116919" y="20565"/>
                    </a:cubicBezTo>
                    <a:cubicBezTo>
                      <a:pt x="117227" y="19922"/>
                      <a:pt x="117843" y="19412"/>
                      <a:pt x="118295" y="19080"/>
                    </a:cubicBezTo>
                    <a:cubicBezTo>
                      <a:pt x="118767" y="18592"/>
                      <a:pt x="119363" y="18105"/>
                      <a:pt x="119671" y="17617"/>
                    </a:cubicBezTo>
                    <a:cubicBezTo>
                      <a:pt x="119815" y="17440"/>
                      <a:pt x="119979" y="17108"/>
                      <a:pt x="119979" y="16952"/>
                    </a:cubicBezTo>
                    <a:cubicBezTo>
                      <a:pt x="119363" y="16620"/>
                      <a:pt x="118911" y="16288"/>
                      <a:pt x="118911" y="158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4" name="Shape 2612">
                <a:extLst>
                  <a:ext uri="{FF2B5EF4-FFF2-40B4-BE49-F238E27FC236}">
                    <a16:creationId xmlns:a16="http://schemas.microsoft.com/office/drawing/2014/main" id="{4B7B0872-D0D8-EDB1-CAE5-5E92B4E60DE4}"/>
                  </a:ext>
                </a:extLst>
              </p:cNvPr>
              <p:cNvSpPr/>
              <p:nvPr/>
            </p:nvSpPr>
            <p:spPr>
              <a:xfrm>
                <a:off x="8663215" y="3007032"/>
                <a:ext cx="581380" cy="916184"/>
              </a:xfrm>
              <a:custGeom>
                <a:avLst/>
                <a:gdLst/>
                <a:ahLst/>
                <a:cxnLst/>
                <a:rect l="0" t="0" r="0" b="0"/>
                <a:pathLst>
                  <a:path w="120000" h="120000" extrusionOk="0">
                    <a:moveTo>
                      <a:pt x="114857" y="19735"/>
                    </a:moveTo>
                    <a:lnTo>
                      <a:pt x="114857" y="19735"/>
                    </a:lnTo>
                    <a:cubicBezTo>
                      <a:pt x="115540" y="19302"/>
                      <a:pt x="115904" y="19071"/>
                      <a:pt x="116587" y="18667"/>
                    </a:cubicBezTo>
                    <a:cubicBezTo>
                      <a:pt x="117269" y="18004"/>
                      <a:pt x="117906" y="17802"/>
                      <a:pt x="118589" y="17167"/>
                    </a:cubicBezTo>
                    <a:cubicBezTo>
                      <a:pt x="119271" y="16734"/>
                      <a:pt x="119635" y="16301"/>
                      <a:pt x="119954" y="15869"/>
                    </a:cubicBezTo>
                    <a:cubicBezTo>
                      <a:pt x="118953" y="15869"/>
                      <a:pt x="118270" y="15436"/>
                      <a:pt x="118270" y="15003"/>
                    </a:cubicBezTo>
                    <a:cubicBezTo>
                      <a:pt x="117588" y="13936"/>
                      <a:pt x="118270" y="12233"/>
                      <a:pt x="118953" y="11368"/>
                    </a:cubicBezTo>
                    <a:cubicBezTo>
                      <a:pt x="119271" y="10502"/>
                      <a:pt x="119954" y="10098"/>
                      <a:pt x="119954" y="9232"/>
                    </a:cubicBezTo>
                    <a:cubicBezTo>
                      <a:pt x="119271" y="9232"/>
                      <a:pt x="118953" y="9434"/>
                      <a:pt x="118270" y="9434"/>
                    </a:cubicBezTo>
                    <a:cubicBezTo>
                      <a:pt x="116587" y="9665"/>
                      <a:pt x="114857" y="9434"/>
                      <a:pt x="112855" y="9434"/>
                    </a:cubicBezTo>
                    <a:cubicBezTo>
                      <a:pt x="111171" y="9434"/>
                      <a:pt x="109806" y="9665"/>
                      <a:pt x="108486" y="10098"/>
                    </a:cubicBezTo>
                    <a:cubicBezTo>
                      <a:pt x="108122" y="9434"/>
                      <a:pt x="109124" y="9002"/>
                      <a:pt x="109488" y="8569"/>
                    </a:cubicBezTo>
                    <a:cubicBezTo>
                      <a:pt x="108805" y="8367"/>
                      <a:pt x="107440" y="8367"/>
                      <a:pt x="106439" y="8165"/>
                    </a:cubicBezTo>
                    <a:cubicBezTo>
                      <a:pt x="105756" y="7934"/>
                      <a:pt x="105073" y="7069"/>
                      <a:pt x="104072" y="6867"/>
                    </a:cubicBezTo>
                    <a:cubicBezTo>
                      <a:pt x="101342" y="6232"/>
                      <a:pt x="100341" y="7934"/>
                      <a:pt x="97974" y="7732"/>
                    </a:cubicBezTo>
                    <a:cubicBezTo>
                      <a:pt x="96655" y="7732"/>
                      <a:pt x="95608" y="7732"/>
                      <a:pt x="94971" y="6867"/>
                    </a:cubicBezTo>
                    <a:cubicBezTo>
                      <a:pt x="94288" y="6001"/>
                      <a:pt x="94971" y="5799"/>
                      <a:pt x="92923" y="5597"/>
                    </a:cubicBezTo>
                    <a:cubicBezTo>
                      <a:pt x="91558" y="5597"/>
                      <a:pt x="91240" y="5799"/>
                      <a:pt x="90193" y="5164"/>
                    </a:cubicBezTo>
                    <a:cubicBezTo>
                      <a:pt x="89556" y="4731"/>
                      <a:pt x="88873" y="4299"/>
                      <a:pt x="88509" y="3866"/>
                    </a:cubicBezTo>
                    <a:cubicBezTo>
                      <a:pt x="87827" y="3433"/>
                      <a:pt x="88191" y="2798"/>
                      <a:pt x="87508" y="2163"/>
                    </a:cubicBezTo>
                    <a:cubicBezTo>
                      <a:pt x="86507" y="1500"/>
                      <a:pt x="86507" y="1500"/>
                      <a:pt x="86507" y="1298"/>
                    </a:cubicBezTo>
                    <a:cubicBezTo>
                      <a:pt x="85142" y="1298"/>
                      <a:pt x="84459" y="1096"/>
                      <a:pt x="84141" y="1096"/>
                    </a:cubicBezTo>
                    <a:cubicBezTo>
                      <a:pt x="83458" y="1298"/>
                      <a:pt x="83139" y="1500"/>
                      <a:pt x="82775" y="1933"/>
                    </a:cubicBezTo>
                    <a:cubicBezTo>
                      <a:pt x="81774" y="432"/>
                      <a:pt x="81774" y="1731"/>
                      <a:pt x="80091" y="1298"/>
                    </a:cubicBezTo>
                    <a:cubicBezTo>
                      <a:pt x="78725" y="1096"/>
                      <a:pt x="78043" y="0"/>
                      <a:pt x="76359" y="663"/>
                    </a:cubicBezTo>
                    <a:cubicBezTo>
                      <a:pt x="76359" y="1096"/>
                      <a:pt x="76359" y="1500"/>
                      <a:pt x="76359" y="1933"/>
                    </a:cubicBezTo>
                    <a:cubicBezTo>
                      <a:pt x="74311" y="2596"/>
                      <a:pt x="73310" y="3664"/>
                      <a:pt x="70625" y="2798"/>
                    </a:cubicBezTo>
                    <a:cubicBezTo>
                      <a:pt x="69579" y="2365"/>
                      <a:pt x="69260" y="2365"/>
                      <a:pt x="67576" y="2365"/>
                    </a:cubicBezTo>
                    <a:cubicBezTo>
                      <a:pt x="66894" y="2365"/>
                      <a:pt x="64846" y="2365"/>
                      <a:pt x="64209" y="2163"/>
                    </a:cubicBezTo>
                    <a:cubicBezTo>
                      <a:pt x="64209" y="2163"/>
                      <a:pt x="62844" y="1500"/>
                      <a:pt x="63162" y="1731"/>
                    </a:cubicBezTo>
                    <a:cubicBezTo>
                      <a:pt x="62844" y="1298"/>
                      <a:pt x="62525" y="1096"/>
                      <a:pt x="62525" y="1096"/>
                    </a:cubicBezTo>
                    <a:cubicBezTo>
                      <a:pt x="62525" y="1731"/>
                      <a:pt x="62525" y="2365"/>
                      <a:pt x="62844" y="2596"/>
                    </a:cubicBezTo>
                    <a:cubicBezTo>
                      <a:pt x="63526" y="3029"/>
                      <a:pt x="64527" y="2365"/>
                      <a:pt x="65210" y="3029"/>
                    </a:cubicBezTo>
                    <a:cubicBezTo>
                      <a:pt x="65893" y="3433"/>
                      <a:pt x="64846" y="4299"/>
                      <a:pt x="66211" y="4097"/>
                    </a:cubicBezTo>
                    <a:cubicBezTo>
                      <a:pt x="66211" y="4731"/>
                      <a:pt x="66211" y="5597"/>
                      <a:pt x="66211" y="6232"/>
                    </a:cubicBezTo>
                    <a:cubicBezTo>
                      <a:pt x="66575" y="7069"/>
                      <a:pt x="67212" y="7299"/>
                      <a:pt x="67895" y="7934"/>
                    </a:cubicBezTo>
                    <a:cubicBezTo>
                      <a:pt x="68259" y="8367"/>
                      <a:pt x="69579" y="9665"/>
                      <a:pt x="69260" y="10098"/>
                    </a:cubicBezTo>
                    <a:cubicBezTo>
                      <a:pt x="69260" y="10300"/>
                      <a:pt x="67895" y="10733"/>
                      <a:pt x="67576" y="10935"/>
                    </a:cubicBezTo>
                    <a:cubicBezTo>
                      <a:pt x="67212" y="11368"/>
                      <a:pt x="67212" y="12002"/>
                      <a:pt x="67212" y="12435"/>
                    </a:cubicBezTo>
                    <a:cubicBezTo>
                      <a:pt x="67212" y="12868"/>
                      <a:pt x="67212" y="13070"/>
                      <a:pt x="67212" y="13301"/>
                    </a:cubicBezTo>
                    <a:lnTo>
                      <a:pt x="67212" y="13301"/>
                    </a:lnTo>
                    <a:cubicBezTo>
                      <a:pt x="68941" y="13734"/>
                      <a:pt x="68259" y="15003"/>
                      <a:pt x="68259" y="15869"/>
                    </a:cubicBezTo>
                    <a:cubicBezTo>
                      <a:pt x="67895" y="17571"/>
                      <a:pt x="70625" y="19302"/>
                      <a:pt x="68577" y="20803"/>
                    </a:cubicBezTo>
                    <a:cubicBezTo>
                      <a:pt x="67895" y="21235"/>
                      <a:pt x="66894" y="21437"/>
                      <a:pt x="66211" y="21639"/>
                    </a:cubicBezTo>
                    <a:cubicBezTo>
                      <a:pt x="64846" y="22072"/>
                      <a:pt x="64846" y="22736"/>
                      <a:pt x="64209" y="23371"/>
                    </a:cubicBezTo>
                    <a:cubicBezTo>
                      <a:pt x="63845" y="23803"/>
                      <a:pt x="62161" y="23803"/>
                      <a:pt x="61843" y="24236"/>
                    </a:cubicBezTo>
                    <a:cubicBezTo>
                      <a:pt x="61160" y="24640"/>
                      <a:pt x="60796" y="25304"/>
                      <a:pt x="60796" y="25938"/>
                    </a:cubicBezTo>
                    <a:cubicBezTo>
                      <a:pt x="59795" y="25938"/>
                      <a:pt x="58794" y="25938"/>
                      <a:pt x="57792" y="25736"/>
                    </a:cubicBezTo>
                    <a:cubicBezTo>
                      <a:pt x="57792" y="27006"/>
                      <a:pt x="55745" y="28506"/>
                      <a:pt x="56427" y="29805"/>
                    </a:cubicBezTo>
                    <a:cubicBezTo>
                      <a:pt x="57110" y="30641"/>
                      <a:pt x="59112" y="30641"/>
                      <a:pt x="59476" y="31709"/>
                    </a:cubicBezTo>
                    <a:cubicBezTo>
                      <a:pt x="64209" y="31940"/>
                      <a:pt x="64209" y="34941"/>
                      <a:pt x="64527" y="37307"/>
                    </a:cubicBezTo>
                    <a:cubicBezTo>
                      <a:pt x="63162" y="37509"/>
                      <a:pt x="62525" y="36441"/>
                      <a:pt x="61160" y="36441"/>
                    </a:cubicBezTo>
                    <a:cubicBezTo>
                      <a:pt x="59476" y="36643"/>
                      <a:pt x="59112" y="37710"/>
                      <a:pt x="59112" y="38576"/>
                    </a:cubicBezTo>
                    <a:cubicBezTo>
                      <a:pt x="58111" y="38576"/>
                      <a:pt x="57110" y="38576"/>
                      <a:pt x="56063" y="38576"/>
                    </a:cubicBezTo>
                    <a:cubicBezTo>
                      <a:pt x="55745" y="39442"/>
                      <a:pt x="58111" y="42442"/>
                      <a:pt x="59476" y="42875"/>
                    </a:cubicBezTo>
                    <a:cubicBezTo>
                      <a:pt x="58794" y="43510"/>
                      <a:pt x="57110" y="43943"/>
                      <a:pt x="56746" y="44578"/>
                    </a:cubicBezTo>
                    <a:cubicBezTo>
                      <a:pt x="58794" y="45010"/>
                      <a:pt x="60477" y="45212"/>
                      <a:pt x="61160" y="45443"/>
                    </a:cubicBezTo>
                    <a:cubicBezTo>
                      <a:pt x="60477" y="45212"/>
                      <a:pt x="58794" y="45010"/>
                      <a:pt x="56746" y="44578"/>
                    </a:cubicBezTo>
                    <a:cubicBezTo>
                      <a:pt x="56746" y="44779"/>
                      <a:pt x="56746" y="44779"/>
                      <a:pt x="56746" y="44779"/>
                    </a:cubicBezTo>
                    <a:cubicBezTo>
                      <a:pt x="56746" y="45443"/>
                      <a:pt x="58794" y="46280"/>
                      <a:pt x="59476" y="46713"/>
                    </a:cubicBezTo>
                    <a:cubicBezTo>
                      <a:pt x="61160" y="48444"/>
                      <a:pt x="60159" y="50579"/>
                      <a:pt x="59795" y="52281"/>
                    </a:cubicBezTo>
                    <a:cubicBezTo>
                      <a:pt x="59476" y="52512"/>
                      <a:pt x="59112" y="52714"/>
                      <a:pt x="58794" y="52714"/>
                    </a:cubicBezTo>
                    <a:cubicBezTo>
                      <a:pt x="58111" y="53782"/>
                      <a:pt x="60159" y="53782"/>
                      <a:pt x="60796" y="54445"/>
                    </a:cubicBezTo>
                    <a:cubicBezTo>
                      <a:pt x="61478" y="55282"/>
                      <a:pt x="60796" y="56378"/>
                      <a:pt x="60796" y="57215"/>
                    </a:cubicBezTo>
                    <a:cubicBezTo>
                      <a:pt x="59795" y="57215"/>
                      <a:pt x="58430" y="57013"/>
                      <a:pt x="57428" y="57215"/>
                    </a:cubicBezTo>
                    <a:cubicBezTo>
                      <a:pt x="58111" y="57850"/>
                      <a:pt x="55381" y="58946"/>
                      <a:pt x="58430" y="59350"/>
                    </a:cubicBezTo>
                    <a:cubicBezTo>
                      <a:pt x="58430" y="61081"/>
                      <a:pt x="57792" y="61716"/>
                      <a:pt x="56063" y="63015"/>
                    </a:cubicBezTo>
                    <a:cubicBezTo>
                      <a:pt x="55745" y="63649"/>
                      <a:pt x="53378" y="64284"/>
                      <a:pt x="53378" y="64948"/>
                    </a:cubicBezTo>
                    <a:cubicBezTo>
                      <a:pt x="54379" y="64948"/>
                      <a:pt x="54744" y="65352"/>
                      <a:pt x="55062" y="65785"/>
                    </a:cubicBezTo>
                    <a:cubicBezTo>
                      <a:pt x="53697" y="65785"/>
                      <a:pt x="51695" y="65785"/>
                      <a:pt x="52013" y="66852"/>
                    </a:cubicBezTo>
                    <a:cubicBezTo>
                      <a:pt x="49328" y="65785"/>
                      <a:pt x="49647" y="67516"/>
                      <a:pt x="49328" y="68583"/>
                    </a:cubicBezTo>
                    <a:cubicBezTo>
                      <a:pt x="49328" y="68583"/>
                      <a:pt x="49328" y="68583"/>
                      <a:pt x="49010" y="68583"/>
                    </a:cubicBezTo>
                    <a:cubicBezTo>
                      <a:pt x="49010" y="69016"/>
                      <a:pt x="49010" y="69420"/>
                      <a:pt x="49010" y="69853"/>
                    </a:cubicBezTo>
                    <a:cubicBezTo>
                      <a:pt x="46962" y="69853"/>
                      <a:pt x="47281" y="69016"/>
                      <a:pt x="45961" y="68583"/>
                    </a:cubicBezTo>
                    <a:cubicBezTo>
                      <a:pt x="45278" y="68352"/>
                      <a:pt x="43594" y="68150"/>
                      <a:pt x="42548" y="68352"/>
                    </a:cubicBezTo>
                    <a:cubicBezTo>
                      <a:pt x="41547" y="68352"/>
                      <a:pt x="43594" y="69651"/>
                      <a:pt x="43594" y="70084"/>
                    </a:cubicBezTo>
                    <a:cubicBezTo>
                      <a:pt x="43594" y="70718"/>
                      <a:pt x="43230" y="70718"/>
                      <a:pt x="42912" y="71151"/>
                    </a:cubicBezTo>
                    <a:cubicBezTo>
                      <a:pt x="42912" y="71584"/>
                      <a:pt x="42548" y="72017"/>
                      <a:pt x="42548" y="72421"/>
                    </a:cubicBezTo>
                    <a:cubicBezTo>
                      <a:pt x="41547" y="72421"/>
                      <a:pt x="40546" y="72017"/>
                      <a:pt x="39180" y="72017"/>
                    </a:cubicBezTo>
                    <a:cubicBezTo>
                      <a:pt x="40182" y="72219"/>
                      <a:pt x="40182" y="72854"/>
                      <a:pt x="40182" y="73517"/>
                    </a:cubicBezTo>
                    <a:cubicBezTo>
                      <a:pt x="37497" y="73517"/>
                      <a:pt x="35494" y="72421"/>
                      <a:pt x="33083" y="72219"/>
                    </a:cubicBezTo>
                    <a:cubicBezTo>
                      <a:pt x="31763" y="72219"/>
                      <a:pt x="32081" y="73286"/>
                      <a:pt x="32081" y="73921"/>
                    </a:cubicBezTo>
                    <a:cubicBezTo>
                      <a:pt x="29032" y="72219"/>
                      <a:pt x="30079" y="75854"/>
                      <a:pt x="28031" y="76085"/>
                    </a:cubicBezTo>
                    <a:cubicBezTo>
                      <a:pt x="26348" y="76287"/>
                      <a:pt x="24664" y="76287"/>
                      <a:pt x="23299" y="76720"/>
                    </a:cubicBezTo>
                    <a:cubicBezTo>
                      <a:pt x="21615" y="77153"/>
                      <a:pt x="20250" y="77989"/>
                      <a:pt x="18566" y="78653"/>
                    </a:cubicBezTo>
                    <a:cubicBezTo>
                      <a:pt x="17201" y="79288"/>
                      <a:pt x="16564" y="79519"/>
                      <a:pt x="16200" y="80586"/>
                    </a:cubicBezTo>
                    <a:cubicBezTo>
                      <a:pt x="15881" y="81423"/>
                      <a:pt x="15199" y="81423"/>
                      <a:pt x="14197" y="81423"/>
                    </a:cubicBezTo>
                    <a:cubicBezTo>
                      <a:pt x="11149" y="81423"/>
                      <a:pt x="10147" y="80788"/>
                      <a:pt x="10147" y="79086"/>
                    </a:cubicBezTo>
                    <a:cubicBezTo>
                      <a:pt x="8782" y="78855"/>
                      <a:pt x="7417" y="78855"/>
                      <a:pt x="6052" y="79086"/>
                    </a:cubicBezTo>
                    <a:cubicBezTo>
                      <a:pt x="5733" y="79721"/>
                      <a:pt x="6734" y="80153"/>
                      <a:pt x="6416" y="80788"/>
                    </a:cubicBezTo>
                    <a:cubicBezTo>
                      <a:pt x="4732" y="80788"/>
                      <a:pt x="3048" y="80788"/>
                      <a:pt x="1319" y="80788"/>
                    </a:cubicBezTo>
                    <a:cubicBezTo>
                      <a:pt x="2684" y="81423"/>
                      <a:pt x="3048" y="84222"/>
                      <a:pt x="1001" y="84222"/>
                    </a:cubicBezTo>
                    <a:cubicBezTo>
                      <a:pt x="318" y="84654"/>
                      <a:pt x="0" y="85924"/>
                      <a:pt x="0" y="86588"/>
                    </a:cubicBezTo>
                    <a:cubicBezTo>
                      <a:pt x="682" y="86588"/>
                      <a:pt x="2366" y="86357"/>
                      <a:pt x="2366" y="86992"/>
                    </a:cubicBezTo>
                    <a:cubicBezTo>
                      <a:pt x="2366" y="87424"/>
                      <a:pt x="2684" y="87655"/>
                      <a:pt x="3686" y="87655"/>
                    </a:cubicBezTo>
                    <a:cubicBezTo>
                      <a:pt x="5733" y="87655"/>
                      <a:pt x="7098" y="87655"/>
                      <a:pt x="7736" y="88925"/>
                    </a:cubicBezTo>
                    <a:cubicBezTo>
                      <a:pt x="9783" y="88723"/>
                      <a:pt x="10466" y="89358"/>
                      <a:pt x="11149" y="90223"/>
                    </a:cubicBezTo>
                    <a:cubicBezTo>
                      <a:pt x="12514" y="91493"/>
                      <a:pt x="14197" y="90858"/>
                      <a:pt x="16200" y="90858"/>
                    </a:cubicBezTo>
                    <a:cubicBezTo>
                      <a:pt x="15881" y="91291"/>
                      <a:pt x="16200" y="91723"/>
                      <a:pt x="16882" y="91493"/>
                    </a:cubicBezTo>
                    <a:cubicBezTo>
                      <a:pt x="17201" y="91493"/>
                      <a:pt x="17201" y="91291"/>
                      <a:pt x="17201" y="91291"/>
                    </a:cubicBezTo>
                    <a:cubicBezTo>
                      <a:pt x="18248" y="91291"/>
                      <a:pt x="22298" y="91060"/>
                      <a:pt x="21934" y="92127"/>
                    </a:cubicBezTo>
                    <a:cubicBezTo>
                      <a:pt x="19931" y="92560"/>
                      <a:pt x="17883" y="93859"/>
                      <a:pt x="19567" y="95330"/>
                    </a:cubicBezTo>
                    <a:cubicBezTo>
                      <a:pt x="19931" y="95763"/>
                      <a:pt x="20932" y="96398"/>
                      <a:pt x="21615" y="96628"/>
                    </a:cubicBezTo>
                    <a:cubicBezTo>
                      <a:pt x="22298" y="97263"/>
                      <a:pt x="23663" y="97696"/>
                      <a:pt x="24982" y="97898"/>
                    </a:cubicBezTo>
                    <a:cubicBezTo>
                      <a:pt x="24982" y="98331"/>
                      <a:pt x="24982" y="98764"/>
                      <a:pt x="24664" y="99196"/>
                    </a:cubicBezTo>
                    <a:cubicBezTo>
                      <a:pt x="25665" y="99196"/>
                      <a:pt x="26348" y="98966"/>
                      <a:pt x="27030" y="99196"/>
                    </a:cubicBezTo>
                    <a:cubicBezTo>
                      <a:pt x="26666" y="100033"/>
                      <a:pt x="29032" y="100466"/>
                      <a:pt x="29715" y="101130"/>
                    </a:cubicBezTo>
                    <a:cubicBezTo>
                      <a:pt x="30398" y="102197"/>
                      <a:pt x="29032" y="101966"/>
                      <a:pt x="28350" y="102630"/>
                    </a:cubicBezTo>
                    <a:cubicBezTo>
                      <a:pt x="29715" y="103265"/>
                      <a:pt x="31080" y="103265"/>
                      <a:pt x="31080" y="104332"/>
                    </a:cubicBezTo>
                    <a:cubicBezTo>
                      <a:pt x="31399" y="105602"/>
                      <a:pt x="31763" y="104967"/>
                      <a:pt x="33083" y="105833"/>
                    </a:cubicBezTo>
                    <a:cubicBezTo>
                      <a:pt x="31763" y="106035"/>
                      <a:pt x="31080" y="106900"/>
                      <a:pt x="29397" y="107102"/>
                    </a:cubicBezTo>
                    <a:cubicBezTo>
                      <a:pt x="28714" y="107102"/>
                      <a:pt x="28350" y="107333"/>
                      <a:pt x="28031" y="107333"/>
                    </a:cubicBezTo>
                    <a:cubicBezTo>
                      <a:pt x="28350" y="107535"/>
                      <a:pt x="28714" y="107535"/>
                      <a:pt x="29032" y="107535"/>
                    </a:cubicBezTo>
                    <a:cubicBezTo>
                      <a:pt x="30079" y="110132"/>
                      <a:pt x="33447" y="108833"/>
                      <a:pt x="35813" y="110132"/>
                    </a:cubicBezTo>
                    <a:cubicBezTo>
                      <a:pt x="37497" y="111401"/>
                      <a:pt x="35494" y="112700"/>
                      <a:pt x="36814" y="113969"/>
                    </a:cubicBezTo>
                    <a:cubicBezTo>
                      <a:pt x="37178" y="114604"/>
                      <a:pt x="39180" y="115470"/>
                      <a:pt x="39544" y="114171"/>
                    </a:cubicBezTo>
                    <a:cubicBezTo>
                      <a:pt x="41228" y="113767"/>
                      <a:pt x="41228" y="113969"/>
                      <a:pt x="42229" y="112700"/>
                    </a:cubicBezTo>
                    <a:cubicBezTo>
                      <a:pt x="44232" y="112469"/>
                      <a:pt x="44232" y="113969"/>
                      <a:pt x="44596" y="114835"/>
                    </a:cubicBezTo>
                    <a:cubicBezTo>
                      <a:pt x="45278" y="116335"/>
                      <a:pt x="47645" y="116104"/>
                      <a:pt x="49328" y="116970"/>
                    </a:cubicBezTo>
                    <a:cubicBezTo>
                      <a:pt x="51331" y="118037"/>
                      <a:pt x="53060" y="118037"/>
                      <a:pt x="53060" y="119971"/>
                    </a:cubicBezTo>
                    <a:cubicBezTo>
                      <a:pt x="53378" y="119769"/>
                      <a:pt x="53378" y="119538"/>
                      <a:pt x="53697" y="119336"/>
                    </a:cubicBezTo>
                    <a:cubicBezTo>
                      <a:pt x="55062" y="118903"/>
                      <a:pt x="56063" y="118037"/>
                      <a:pt x="57792" y="117836"/>
                    </a:cubicBezTo>
                    <a:cubicBezTo>
                      <a:pt x="59795" y="117403"/>
                      <a:pt x="61478" y="117605"/>
                      <a:pt x="62161" y="116104"/>
                    </a:cubicBezTo>
                    <a:cubicBezTo>
                      <a:pt x="62525" y="115672"/>
                      <a:pt x="61843" y="115470"/>
                      <a:pt x="62525" y="114835"/>
                    </a:cubicBezTo>
                    <a:cubicBezTo>
                      <a:pt x="63162" y="114402"/>
                      <a:pt x="64209" y="114402"/>
                      <a:pt x="64846" y="113767"/>
                    </a:cubicBezTo>
                    <a:cubicBezTo>
                      <a:pt x="65210" y="113536"/>
                      <a:pt x="65529" y="112902"/>
                      <a:pt x="65893" y="112700"/>
                    </a:cubicBezTo>
                    <a:cubicBezTo>
                      <a:pt x="66211" y="112469"/>
                      <a:pt x="66894" y="112267"/>
                      <a:pt x="67212" y="112036"/>
                    </a:cubicBezTo>
                    <a:cubicBezTo>
                      <a:pt x="67576" y="111834"/>
                      <a:pt x="67895" y="111401"/>
                      <a:pt x="68577" y="111199"/>
                    </a:cubicBezTo>
                    <a:cubicBezTo>
                      <a:pt x="69579" y="110767"/>
                      <a:pt x="69579" y="111199"/>
                      <a:pt x="70261" y="110536"/>
                    </a:cubicBezTo>
                    <a:cubicBezTo>
                      <a:pt x="70944" y="109901"/>
                      <a:pt x="70261" y="109901"/>
                      <a:pt x="71308" y="109699"/>
                    </a:cubicBezTo>
                    <a:cubicBezTo>
                      <a:pt x="71990" y="109468"/>
                      <a:pt x="72627" y="109468"/>
                      <a:pt x="73310" y="109266"/>
                    </a:cubicBezTo>
                    <a:cubicBezTo>
                      <a:pt x="73310" y="108603"/>
                      <a:pt x="73674" y="107766"/>
                      <a:pt x="73310" y="107102"/>
                    </a:cubicBezTo>
                    <a:cubicBezTo>
                      <a:pt x="72992" y="106265"/>
                      <a:pt x="71990" y="106035"/>
                      <a:pt x="71626" y="105400"/>
                    </a:cubicBezTo>
                    <a:cubicBezTo>
                      <a:pt x="74994" y="104967"/>
                      <a:pt x="74994" y="107333"/>
                      <a:pt x="74675" y="108603"/>
                    </a:cubicBezTo>
                    <a:cubicBezTo>
                      <a:pt x="74311" y="109468"/>
                      <a:pt x="73674" y="109699"/>
                      <a:pt x="73310" y="110334"/>
                    </a:cubicBezTo>
                    <a:cubicBezTo>
                      <a:pt x="72992" y="111199"/>
                      <a:pt x="73674" y="111603"/>
                      <a:pt x="74311" y="112267"/>
                    </a:cubicBezTo>
                    <a:cubicBezTo>
                      <a:pt x="74675" y="112700"/>
                      <a:pt x="74994" y="112700"/>
                      <a:pt x="74994" y="113334"/>
                    </a:cubicBezTo>
                    <a:cubicBezTo>
                      <a:pt x="74994" y="113536"/>
                      <a:pt x="74675" y="114171"/>
                      <a:pt x="74994" y="114402"/>
                    </a:cubicBezTo>
                    <a:cubicBezTo>
                      <a:pt x="76040" y="114835"/>
                      <a:pt x="77042" y="113969"/>
                      <a:pt x="77360" y="113536"/>
                    </a:cubicBezTo>
                    <a:cubicBezTo>
                      <a:pt x="78043" y="112902"/>
                      <a:pt x="78043" y="112469"/>
                      <a:pt x="79044" y="112036"/>
                    </a:cubicBezTo>
                    <a:cubicBezTo>
                      <a:pt x="80728" y="111834"/>
                      <a:pt x="81410" y="112267"/>
                      <a:pt x="81092" y="113104"/>
                    </a:cubicBezTo>
                    <a:cubicBezTo>
                      <a:pt x="81774" y="113334"/>
                      <a:pt x="82457" y="113334"/>
                      <a:pt x="82775" y="113104"/>
                    </a:cubicBezTo>
                    <a:cubicBezTo>
                      <a:pt x="83139" y="111603"/>
                      <a:pt x="82775" y="111834"/>
                      <a:pt x="85142" y="111603"/>
                    </a:cubicBezTo>
                    <a:cubicBezTo>
                      <a:pt x="85142" y="111199"/>
                      <a:pt x="84823" y="110132"/>
                      <a:pt x="84823" y="109468"/>
                    </a:cubicBezTo>
                    <a:cubicBezTo>
                      <a:pt x="85142" y="108833"/>
                      <a:pt x="85824" y="108603"/>
                      <a:pt x="85824" y="107766"/>
                    </a:cubicBezTo>
                    <a:cubicBezTo>
                      <a:pt x="87508" y="107535"/>
                      <a:pt x="90557" y="107968"/>
                      <a:pt x="90557" y="106669"/>
                    </a:cubicBezTo>
                    <a:cubicBezTo>
                      <a:pt x="91877" y="106265"/>
                      <a:pt x="92559" y="106035"/>
                      <a:pt x="93242" y="104967"/>
                    </a:cubicBezTo>
                    <a:cubicBezTo>
                      <a:pt x="93606" y="104534"/>
                      <a:pt x="93242" y="104534"/>
                      <a:pt x="94288" y="104332"/>
                    </a:cubicBezTo>
                    <a:cubicBezTo>
                      <a:pt x="94607" y="104101"/>
                      <a:pt x="95972" y="104332"/>
                      <a:pt x="96291" y="104332"/>
                    </a:cubicBezTo>
                    <a:cubicBezTo>
                      <a:pt x="97292" y="104534"/>
                      <a:pt x="98657" y="105602"/>
                      <a:pt x="99340" y="106035"/>
                    </a:cubicBezTo>
                    <a:cubicBezTo>
                      <a:pt x="99340" y="104534"/>
                      <a:pt x="99340" y="104534"/>
                      <a:pt x="99340" y="104534"/>
                    </a:cubicBezTo>
                    <a:cubicBezTo>
                      <a:pt x="97974" y="103034"/>
                      <a:pt x="97292" y="102197"/>
                      <a:pt x="97292" y="100466"/>
                    </a:cubicBezTo>
                    <a:cubicBezTo>
                      <a:pt x="97292" y="98764"/>
                      <a:pt x="96655" y="97898"/>
                      <a:pt x="95608" y="96398"/>
                    </a:cubicBezTo>
                    <a:cubicBezTo>
                      <a:pt x="95290" y="95561"/>
                      <a:pt x="95290" y="94926"/>
                      <a:pt x="95290" y="94291"/>
                    </a:cubicBezTo>
                    <a:cubicBezTo>
                      <a:pt x="94971" y="93657"/>
                      <a:pt x="93924" y="92791"/>
                      <a:pt x="95290" y="92560"/>
                    </a:cubicBezTo>
                    <a:cubicBezTo>
                      <a:pt x="95290" y="91925"/>
                      <a:pt x="95608" y="91291"/>
                      <a:pt x="95290" y="90656"/>
                    </a:cubicBezTo>
                    <a:cubicBezTo>
                      <a:pt x="94971" y="89992"/>
                      <a:pt x="94288" y="89992"/>
                      <a:pt x="93924" y="89790"/>
                    </a:cubicBezTo>
                    <a:cubicBezTo>
                      <a:pt x="93606" y="89358"/>
                      <a:pt x="93242" y="88925"/>
                      <a:pt x="92559" y="88925"/>
                    </a:cubicBezTo>
                    <a:cubicBezTo>
                      <a:pt x="93242" y="87857"/>
                      <a:pt x="92559" y="85722"/>
                      <a:pt x="94607" y="85058"/>
                    </a:cubicBezTo>
                    <a:cubicBezTo>
                      <a:pt x="94607" y="84424"/>
                      <a:pt x="95290" y="83789"/>
                      <a:pt x="96655" y="83991"/>
                    </a:cubicBezTo>
                    <a:cubicBezTo>
                      <a:pt x="95972" y="83789"/>
                      <a:pt x="92923" y="83154"/>
                      <a:pt x="92241" y="83154"/>
                    </a:cubicBezTo>
                    <a:cubicBezTo>
                      <a:pt x="90193" y="83154"/>
                      <a:pt x="88873" y="85058"/>
                      <a:pt x="87827" y="83587"/>
                    </a:cubicBezTo>
                    <a:cubicBezTo>
                      <a:pt x="87189" y="82721"/>
                      <a:pt x="88191" y="81221"/>
                      <a:pt x="88509" y="80355"/>
                    </a:cubicBezTo>
                    <a:cubicBezTo>
                      <a:pt x="88509" y="79923"/>
                      <a:pt x="88509" y="79721"/>
                      <a:pt x="88509" y="79288"/>
                    </a:cubicBezTo>
                    <a:cubicBezTo>
                      <a:pt x="88873" y="79086"/>
                      <a:pt x="89556" y="79086"/>
                      <a:pt x="89556" y="78653"/>
                    </a:cubicBezTo>
                    <a:cubicBezTo>
                      <a:pt x="89874" y="77585"/>
                      <a:pt x="88509" y="77787"/>
                      <a:pt x="87508" y="77355"/>
                    </a:cubicBezTo>
                    <a:cubicBezTo>
                      <a:pt x="86507" y="77153"/>
                      <a:pt x="85824" y="76720"/>
                      <a:pt x="84823" y="76287"/>
                    </a:cubicBezTo>
                    <a:cubicBezTo>
                      <a:pt x="84823" y="76085"/>
                      <a:pt x="84823" y="75854"/>
                      <a:pt x="84459" y="75652"/>
                    </a:cubicBezTo>
                    <a:cubicBezTo>
                      <a:pt x="84141" y="75421"/>
                      <a:pt x="83139" y="75652"/>
                      <a:pt x="82457" y="75652"/>
                    </a:cubicBezTo>
                    <a:cubicBezTo>
                      <a:pt x="82457" y="74354"/>
                      <a:pt x="82093" y="73084"/>
                      <a:pt x="82457" y="71786"/>
                    </a:cubicBezTo>
                    <a:cubicBezTo>
                      <a:pt x="82457" y="71353"/>
                      <a:pt x="82775" y="70286"/>
                      <a:pt x="83139" y="70084"/>
                    </a:cubicBezTo>
                    <a:cubicBezTo>
                      <a:pt x="83777" y="69853"/>
                      <a:pt x="84823" y="70286"/>
                      <a:pt x="85824" y="70084"/>
                    </a:cubicBezTo>
                    <a:cubicBezTo>
                      <a:pt x="86507" y="69651"/>
                      <a:pt x="86143" y="69420"/>
                      <a:pt x="86507" y="68785"/>
                    </a:cubicBezTo>
                    <a:cubicBezTo>
                      <a:pt x="87189" y="67718"/>
                      <a:pt x="88191" y="67083"/>
                      <a:pt x="88509" y="65785"/>
                    </a:cubicBezTo>
                    <a:cubicBezTo>
                      <a:pt x="88873" y="64515"/>
                      <a:pt x="87827" y="61716"/>
                      <a:pt x="85824" y="61081"/>
                    </a:cubicBezTo>
                    <a:cubicBezTo>
                      <a:pt x="84823" y="60649"/>
                      <a:pt x="83458" y="60851"/>
                      <a:pt x="82093" y="60649"/>
                    </a:cubicBezTo>
                    <a:cubicBezTo>
                      <a:pt x="80728" y="60649"/>
                      <a:pt x="80091" y="60216"/>
                      <a:pt x="79044" y="60014"/>
                    </a:cubicBezTo>
                    <a:cubicBezTo>
                      <a:pt x="77724" y="59581"/>
                      <a:pt x="76359" y="59581"/>
                      <a:pt x="74994" y="59581"/>
                    </a:cubicBezTo>
                    <a:cubicBezTo>
                      <a:pt x="74994" y="58716"/>
                      <a:pt x="73674" y="58283"/>
                      <a:pt x="72627" y="58081"/>
                    </a:cubicBezTo>
                    <a:cubicBezTo>
                      <a:pt x="71990" y="57446"/>
                      <a:pt x="69579" y="57215"/>
                      <a:pt x="68941" y="56378"/>
                    </a:cubicBezTo>
                    <a:cubicBezTo>
                      <a:pt x="68577" y="55946"/>
                      <a:pt x="68577" y="55513"/>
                      <a:pt x="68259" y="55080"/>
                    </a:cubicBezTo>
                    <a:cubicBezTo>
                      <a:pt x="67576" y="54647"/>
                      <a:pt x="66211" y="54214"/>
                      <a:pt x="65893" y="53782"/>
                    </a:cubicBezTo>
                    <a:cubicBezTo>
                      <a:pt x="65529" y="52945"/>
                      <a:pt x="66575" y="53147"/>
                      <a:pt x="66894" y="52512"/>
                    </a:cubicBezTo>
                    <a:cubicBezTo>
                      <a:pt x="67212" y="52281"/>
                      <a:pt x="66894" y="52079"/>
                      <a:pt x="67212" y="51647"/>
                    </a:cubicBezTo>
                    <a:cubicBezTo>
                      <a:pt x="67576" y="51445"/>
                      <a:pt x="67895" y="51214"/>
                      <a:pt x="68259" y="51012"/>
                    </a:cubicBezTo>
                    <a:cubicBezTo>
                      <a:pt x="69260" y="49944"/>
                      <a:pt x="68941" y="48877"/>
                      <a:pt x="68941" y="47578"/>
                    </a:cubicBezTo>
                    <a:cubicBezTo>
                      <a:pt x="69943" y="47578"/>
                      <a:pt x="72627" y="47376"/>
                      <a:pt x="72992" y="47780"/>
                    </a:cubicBezTo>
                    <a:cubicBezTo>
                      <a:pt x="73674" y="48011"/>
                      <a:pt x="72992" y="48646"/>
                      <a:pt x="73674" y="48877"/>
                    </a:cubicBezTo>
                    <a:cubicBezTo>
                      <a:pt x="73993" y="49079"/>
                      <a:pt x="74994" y="49079"/>
                      <a:pt x="75358" y="49079"/>
                    </a:cubicBezTo>
                    <a:cubicBezTo>
                      <a:pt x="74675" y="48646"/>
                      <a:pt x="73993" y="48444"/>
                      <a:pt x="74311" y="47578"/>
                    </a:cubicBezTo>
                    <a:cubicBezTo>
                      <a:pt x="75358" y="47578"/>
                      <a:pt x="76040" y="47578"/>
                      <a:pt x="77042" y="47578"/>
                    </a:cubicBezTo>
                    <a:cubicBezTo>
                      <a:pt x="77042" y="46280"/>
                      <a:pt x="76678" y="45876"/>
                      <a:pt x="79044" y="45876"/>
                    </a:cubicBezTo>
                    <a:cubicBezTo>
                      <a:pt x="79408" y="44578"/>
                      <a:pt x="78361" y="43943"/>
                      <a:pt x="78725" y="42644"/>
                    </a:cubicBezTo>
                    <a:cubicBezTo>
                      <a:pt x="79726" y="42212"/>
                      <a:pt x="82093" y="42442"/>
                      <a:pt x="83139" y="42212"/>
                    </a:cubicBezTo>
                    <a:cubicBezTo>
                      <a:pt x="85142" y="42010"/>
                      <a:pt x="86825" y="42442"/>
                      <a:pt x="88509" y="42442"/>
                    </a:cubicBezTo>
                    <a:cubicBezTo>
                      <a:pt x="88873" y="41144"/>
                      <a:pt x="91558" y="42442"/>
                      <a:pt x="92559" y="42010"/>
                    </a:cubicBezTo>
                    <a:cubicBezTo>
                      <a:pt x="93242" y="41808"/>
                      <a:pt x="94288" y="39009"/>
                      <a:pt x="94288" y="38374"/>
                    </a:cubicBezTo>
                    <a:cubicBezTo>
                      <a:pt x="92559" y="38143"/>
                      <a:pt x="93242" y="39211"/>
                      <a:pt x="92241" y="39442"/>
                    </a:cubicBezTo>
                    <a:cubicBezTo>
                      <a:pt x="91558" y="39644"/>
                      <a:pt x="90193" y="38778"/>
                      <a:pt x="89556" y="38374"/>
                    </a:cubicBezTo>
                    <a:cubicBezTo>
                      <a:pt x="89192" y="37941"/>
                      <a:pt x="88873" y="37307"/>
                      <a:pt x="88509" y="36643"/>
                    </a:cubicBezTo>
                    <a:cubicBezTo>
                      <a:pt x="88191" y="36210"/>
                      <a:pt x="87508" y="35575"/>
                      <a:pt x="87508" y="35143"/>
                    </a:cubicBezTo>
                    <a:cubicBezTo>
                      <a:pt x="86507" y="35575"/>
                      <a:pt x="86143" y="36008"/>
                      <a:pt x="84823" y="36210"/>
                    </a:cubicBezTo>
                    <a:cubicBezTo>
                      <a:pt x="83139" y="36643"/>
                      <a:pt x="82775" y="36441"/>
                      <a:pt x="81410" y="36008"/>
                    </a:cubicBezTo>
                    <a:cubicBezTo>
                      <a:pt x="80091" y="35575"/>
                      <a:pt x="77724" y="34941"/>
                      <a:pt x="77042" y="33642"/>
                    </a:cubicBezTo>
                    <a:cubicBezTo>
                      <a:pt x="77042" y="33440"/>
                      <a:pt x="77360" y="33007"/>
                      <a:pt x="77042" y="32805"/>
                    </a:cubicBezTo>
                    <a:cubicBezTo>
                      <a:pt x="77042" y="32373"/>
                      <a:pt x="76040" y="31940"/>
                      <a:pt x="75676" y="31709"/>
                    </a:cubicBezTo>
                    <a:cubicBezTo>
                      <a:pt x="74994" y="31305"/>
                      <a:pt x="74311" y="30872"/>
                      <a:pt x="73310" y="30641"/>
                    </a:cubicBezTo>
                    <a:cubicBezTo>
                      <a:pt x="72309" y="30440"/>
                      <a:pt x="71626" y="30209"/>
                      <a:pt x="70625" y="30007"/>
                    </a:cubicBezTo>
                    <a:cubicBezTo>
                      <a:pt x="69579" y="29805"/>
                      <a:pt x="68577" y="30007"/>
                      <a:pt x="67576" y="30007"/>
                    </a:cubicBezTo>
                    <a:cubicBezTo>
                      <a:pt x="67576" y="28506"/>
                      <a:pt x="66894" y="25736"/>
                      <a:pt x="69579" y="25304"/>
                    </a:cubicBezTo>
                    <a:cubicBezTo>
                      <a:pt x="69579" y="24640"/>
                      <a:pt x="68941" y="24438"/>
                      <a:pt x="68577" y="23803"/>
                    </a:cubicBezTo>
                    <a:cubicBezTo>
                      <a:pt x="68577" y="23140"/>
                      <a:pt x="68941" y="22736"/>
                      <a:pt x="69579" y="22303"/>
                    </a:cubicBezTo>
                    <a:cubicBezTo>
                      <a:pt x="70944" y="21437"/>
                      <a:pt x="72309" y="21437"/>
                      <a:pt x="73674" y="20803"/>
                    </a:cubicBezTo>
                    <a:cubicBezTo>
                      <a:pt x="74994" y="20370"/>
                      <a:pt x="74311" y="19504"/>
                      <a:pt x="75358" y="18667"/>
                    </a:cubicBezTo>
                    <a:cubicBezTo>
                      <a:pt x="76359" y="18235"/>
                      <a:pt x="77042" y="18004"/>
                      <a:pt x="78361" y="18004"/>
                    </a:cubicBezTo>
                    <a:cubicBezTo>
                      <a:pt x="78361" y="17571"/>
                      <a:pt x="78043" y="16936"/>
                      <a:pt x="77724" y="16503"/>
                    </a:cubicBezTo>
                    <a:cubicBezTo>
                      <a:pt x="75676" y="16301"/>
                      <a:pt x="75358" y="16301"/>
                      <a:pt x="74675" y="15234"/>
                    </a:cubicBezTo>
                    <a:cubicBezTo>
                      <a:pt x="73993" y="14570"/>
                      <a:pt x="73674" y="14368"/>
                      <a:pt x="73993" y="13503"/>
                    </a:cubicBezTo>
                    <a:cubicBezTo>
                      <a:pt x="73993" y="13070"/>
                      <a:pt x="74675" y="12868"/>
                      <a:pt x="74675" y="12233"/>
                    </a:cubicBezTo>
                    <a:cubicBezTo>
                      <a:pt x="74675" y="12435"/>
                      <a:pt x="74675" y="12868"/>
                      <a:pt x="74675" y="13070"/>
                    </a:cubicBezTo>
                    <a:cubicBezTo>
                      <a:pt x="75358" y="13070"/>
                      <a:pt x="75676" y="13301"/>
                      <a:pt x="76040" y="13301"/>
                    </a:cubicBezTo>
                    <a:cubicBezTo>
                      <a:pt x="76040" y="14166"/>
                      <a:pt x="78361" y="15003"/>
                      <a:pt x="79408" y="15003"/>
                    </a:cubicBezTo>
                    <a:cubicBezTo>
                      <a:pt x="79408" y="15234"/>
                      <a:pt x="79408" y="15638"/>
                      <a:pt x="79408" y="15869"/>
                    </a:cubicBezTo>
                    <a:cubicBezTo>
                      <a:pt x="80409" y="16071"/>
                      <a:pt x="81410" y="15869"/>
                      <a:pt x="82457" y="16071"/>
                    </a:cubicBezTo>
                    <a:cubicBezTo>
                      <a:pt x="82093" y="16301"/>
                      <a:pt x="81774" y="16734"/>
                      <a:pt x="81774" y="16936"/>
                    </a:cubicBezTo>
                    <a:cubicBezTo>
                      <a:pt x="82775" y="17167"/>
                      <a:pt x="83777" y="17167"/>
                      <a:pt x="84823" y="17167"/>
                    </a:cubicBezTo>
                    <a:cubicBezTo>
                      <a:pt x="84823" y="17802"/>
                      <a:pt x="85142" y="18667"/>
                      <a:pt x="84823" y="19071"/>
                    </a:cubicBezTo>
                    <a:cubicBezTo>
                      <a:pt x="84459" y="19735"/>
                      <a:pt x="83458" y="20168"/>
                      <a:pt x="83458" y="20803"/>
                    </a:cubicBezTo>
                    <a:cubicBezTo>
                      <a:pt x="84459" y="21005"/>
                      <a:pt x="85142" y="20803"/>
                      <a:pt x="85824" y="20803"/>
                    </a:cubicBezTo>
                    <a:cubicBezTo>
                      <a:pt x="85824" y="21437"/>
                      <a:pt x="85824" y="22505"/>
                      <a:pt x="86143" y="22938"/>
                    </a:cubicBezTo>
                    <a:cubicBezTo>
                      <a:pt x="86143" y="22505"/>
                      <a:pt x="86507" y="21870"/>
                      <a:pt x="86507" y="21437"/>
                    </a:cubicBezTo>
                    <a:cubicBezTo>
                      <a:pt x="87508" y="21005"/>
                      <a:pt x="86143" y="19302"/>
                      <a:pt x="87827" y="19504"/>
                    </a:cubicBezTo>
                    <a:cubicBezTo>
                      <a:pt x="88191" y="19735"/>
                      <a:pt x="88191" y="20370"/>
                      <a:pt x="88509" y="20572"/>
                    </a:cubicBezTo>
                    <a:cubicBezTo>
                      <a:pt x="88873" y="20370"/>
                      <a:pt x="88509" y="19735"/>
                      <a:pt x="88873" y="19504"/>
                    </a:cubicBezTo>
                    <a:cubicBezTo>
                      <a:pt x="89874" y="18869"/>
                      <a:pt x="89874" y="19302"/>
                      <a:pt x="90557" y="19504"/>
                    </a:cubicBezTo>
                    <a:cubicBezTo>
                      <a:pt x="91240" y="19735"/>
                      <a:pt x="91240" y="19937"/>
                      <a:pt x="92241" y="20168"/>
                    </a:cubicBezTo>
                    <a:cubicBezTo>
                      <a:pt x="92923" y="20168"/>
                      <a:pt x="93606" y="20168"/>
                      <a:pt x="94288" y="20168"/>
                    </a:cubicBezTo>
                    <a:cubicBezTo>
                      <a:pt x="93606" y="19504"/>
                      <a:pt x="92923" y="18869"/>
                      <a:pt x="92241" y="18235"/>
                    </a:cubicBezTo>
                    <a:cubicBezTo>
                      <a:pt x="91558" y="17571"/>
                      <a:pt x="90193" y="17167"/>
                      <a:pt x="90557" y="16071"/>
                    </a:cubicBezTo>
                    <a:cubicBezTo>
                      <a:pt x="91558" y="15869"/>
                      <a:pt x="92923" y="15869"/>
                      <a:pt x="93924" y="15869"/>
                    </a:cubicBezTo>
                    <a:cubicBezTo>
                      <a:pt x="93924" y="17167"/>
                      <a:pt x="95608" y="16734"/>
                      <a:pt x="96291" y="17369"/>
                    </a:cubicBezTo>
                    <a:cubicBezTo>
                      <a:pt x="96655" y="17802"/>
                      <a:pt x="96655" y="18869"/>
                      <a:pt x="96655" y="19302"/>
                    </a:cubicBezTo>
                    <a:cubicBezTo>
                      <a:pt x="96973" y="20168"/>
                      <a:pt x="96973" y="20370"/>
                      <a:pt x="97292" y="21005"/>
                    </a:cubicBezTo>
                    <a:cubicBezTo>
                      <a:pt x="97974" y="21870"/>
                      <a:pt x="98339" y="22303"/>
                      <a:pt x="99658" y="22736"/>
                    </a:cubicBezTo>
                    <a:cubicBezTo>
                      <a:pt x="101342" y="23371"/>
                      <a:pt x="103390" y="24438"/>
                      <a:pt x="105437" y="24640"/>
                    </a:cubicBezTo>
                    <a:cubicBezTo>
                      <a:pt x="106439" y="24640"/>
                      <a:pt x="109488" y="25073"/>
                      <a:pt x="110170" y="24640"/>
                    </a:cubicBezTo>
                    <a:cubicBezTo>
                      <a:pt x="110170" y="24438"/>
                      <a:pt x="110489" y="23803"/>
                      <a:pt x="110489" y="23572"/>
                    </a:cubicBezTo>
                    <a:cubicBezTo>
                      <a:pt x="110807" y="23371"/>
                      <a:pt x="111490" y="22938"/>
                      <a:pt x="111490" y="22736"/>
                    </a:cubicBezTo>
                    <a:cubicBezTo>
                      <a:pt x="111490" y="22505"/>
                      <a:pt x="111490" y="22072"/>
                      <a:pt x="111490" y="21870"/>
                    </a:cubicBezTo>
                    <a:cubicBezTo>
                      <a:pt x="111854" y="21437"/>
                      <a:pt x="112172" y="21437"/>
                      <a:pt x="112855" y="21235"/>
                    </a:cubicBezTo>
                    <a:cubicBezTo>
                      <a:pt x="113174" y="20572"/>
                      <a:pt x="113856" y="20168"/>
                      <a:pt x="114857" y="1973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5" name="Shape 2613">
                <a:extLst>
                  <a:ext uri="{FF2B5EF4-FFF2-40B4-BE49-F238E27FC236}">
                    <a16:creationId xmlns:a16="http://schemas.microsoft.com/office/drawing/2014/main" id="{84D164C0-DC7B-6C32-2793-C462420E3BC1}"/>
                  </a:ext>
                </a:extLst>
              </p:cNvPr>
              <p:cNvSpPr/>
              <p:nvPr/>
            </p:nvSpPr>
            <p:spPr>
              <a:xfrm>
                <a:off x="8962655" y="2851580"/>
                <a:ext cx="133192" cy="183626"/>
              </a:xfrm>
              <a:custGeom>
                <a:avLst/>
                <a:gdLst/>
                <a:ahLst/>
                <a:cxnLst/>
                <a:rect l="0" t="0" r="0" b="0"/>
                <a:pathLst>
                  <a:path w="120000" h="120000" extrusionOk="0">
                    <a:moveTo>
                      <a:pt x="10365" y="112364"/>
                    </a:moveTo>
                    <a:lnTo>
                      <a:pt x="10365" y="112364"/>
                    </a:lnTo>
                    <a:cubicBezTo>
                      <a:pt x="13156" y="113373"/>
                      <a:pt x="22126" y="113373"/>
                      <a:pt x="25116" y="113373"/>
                    </a:cubicBezTo>
                    <a:cubicBezTo>
                      <a:pt x="32491" y="113373"/>
                      <a:pt x="33887" y="113373"/>
                      <a:pt x="38471" y="115534"/>
                    </a:cubicBezTo>
                    <a:cubicBezTo>
                      <a:pt x="50232" y="119855"/>
                      <a:pt x="54617" y="114525"/>
                      <a:pt x="63588" y="111212"/>
                    </a:cubicBezTo>
                    <a:cubicBezTo>
                      <a:pt x="63588" y="109051"/>
                      <a:pt x="63588" y="107034"/>
                      <a:pt x="63588" y="104873"/>
                    </a:cubicBezTo>
                    <a:cubicBezTo>
                      <a:pt x="70963" y="101560"/>
                      <a:pt x="73953" y="107034"/>
                      <a:pt x="79933" y="108043"/>
                    </a:cubicBezTo>
                    <a:cubicBezTo>
                      <a:pt x="87308" y="110204"/>
                      <a:pt x="87308" y="103721"/>
                      <a:pt x="91694" y="111212"/>
                    </a:cubicBezTo>
                    <a:cubicBezTo>
                      <a:pt x="93289" y="109051"/>
                      <a:pt x="94684" y="108043"/>
                      <a:pt x="97674" y="107034"/>
                    </a:cubicBezTo>
                    <a:cubicBezTo>
                      <a:pt x="99069" y="107034"/>
                      <a:pt x="102059" y="108043"/>
                      <a:pt x="108039" y="108043"/>
                    </a:cubicBezTo>
                    <a:cubicBezTo>
                      <a:pt x="108039" y="107034"/>
                      <a:pt x="108039" y="105882"/>
                      <a:pt x="108039" y="103721"/>
                    </a:cubicBezTo>
                    <a:cubicBezTo>
                      <a:pt x="109435" y="99543"/>
                      <a:pt x="106445" y="94069"/>
                      <a:pt x="115415" y="94069"/>
                    </a:cubicBezTo>
                    <a:cubicBezTo>
                      <a:pt x="116810" y="90900"/>
                      <a:pt x="119800" y="87731"/>
                      <a:pt x="119800" y="85570"/>
                    </a:cubicBezTo>
                    <a:cubicBezTo>
                      <a:pt x="118405" y="81248"/>
                      <a:pt x="115415" y="81248"/>
                      <a:pt x="112425" y="79231"/>
                    </a:cubicBezTo>
                    <a:cubicBezTo>
                      <a:pt x="106445" y="75918"/>
                      <a:pt x="105049" y="68427"/>
                      <a:pt x="105049" y="63097"/>
                    </a:cubicBezTo>
                    <a:cubicBezTo>
                      <a:pt x="103654" y="63097"/>
                      <a:pt x="103654" y="63097"/>
                      <a:pt x="103654" y="63097"/>
                    </a:cubicBezTo>
                    <a:cubicBezTo>
                      <a:pt x="103654" y="62088"/>
                      <a:pt x="102059" y="60936"/>
                      <a:pt x="102059" y="59927"/>
                    </a:cubicBezTo>
                    <a:cubicBezTo>
                      <a:pt x="103654" y="59927"/>
                      <a:pt x="105049" y="59927"/>
                      <a:pt x="106445" y="59927"/>
                    </a:cubicBezTo>
                    <a:cubicBezTo>
                      <a:pt x="106445" y="55606"/>
                      <a:pt x="111029" y="52436"/>
                      <a:pt x="112425" y="50276"/>
                    </a:cubicBezTo>
                    <a:cubicBezTo>
                      <a:pt x="115415" y="47106"/>
                      <a:pt x="116810" y="42785"/>
                      <a:pt x="116810" y="39615"/>
                    </a:cubicBezTo>
                    <a:cubicBezTo>
                      <a:pt x="109435" y="39615"/>
                      <a:pt x="113820" y="34285"/>
                      <a:pt x="115415" y="33133"/>
                    </a:cubicBezTo>
                    <a:cubicBezTo>
                      <a:pt x="118405" y="29963"/>
                      <a:pt x="118405" y="27803"/>
                      <a:pt x="118405" y="24633"/>
                    </a:cubicBezTo>
                    <a:cubicBezTo>
                      <a:pt x="108039" y="24633"/>
                      <a:pt x="112425" y="21320"/>
                      <a:pt x="112425" y="17142"/>
                    </a:cubicBezTo>
                    <a:cubicBezTo>
                      <a:pt x="112425" y="12821"/>
                      <a:pt x="111029" y="8499"/>
                      <a:pt x="106445" y="6482"/>
                    </a:cubicBezTo>
                    <a:cubicBezTo>
                      <a:pt x="103654" y="6482"/>
                      <a:pt x="99069" y="5330"/>
                      <a:pt x="97674" y="5330"/>
                    </a:cubicBezTo>
                    <a:cubicBezTo>
                      <a:pt x="94684" y="4321"/>
                      <a:pt x="93289" y="6482"/>
                      <a:pt x="90299" y="5330"/>
                    </a:cubicBezTo>
                    <a:cubicBezTo>
                      <a:pt x="85714" y="4321"/>
                      <a:pt x="90299" y="3169"/>
                      <a:pt x="87308" y="1152"/>
                    </a:cubicBezTo>
                    <a:cubicBezTo>
                      <a:pt x="85714" y="0"/>
                      <a:pt x="81328" y="0"/>
                      <a:pt x="79933" y="0"/>
                    </a:cubicBezTo>
                    <a:cubicBezTo>
                      <a:pt x="79933" y="1152"/>
                      <a:pt x="79933" y="3169"/>
                      <a:pt x="79933" y="4321"/>
                    </a:cubicBezTo>
                    <a:cubicBezTo>
                      <a:pt x="78338" y="4321"/>
                      <a:pt x="75348" y="4321"/>
                      <a:pt x="73953" y="4321"/>
                    </a:cubicBezTo>
                    <a:cubicBezTo>
                      <a:pt x="73953" y="6482"/>
                      <a:pt x="73953" y="8499"/>
                      <a:pt x="73953" y="9651"/>
                    </a:cubicBezTo>
                    <a:cubicBezTo>
                      <a:pt x="69568" y="10660"/>
                      <a:pt x="67973" y="7490"/>
                      <a:pt x="64983" y="6482"/>
                    </a:cubicBezTo>
                    <a:cubicBezTo>
                      <a:pt x="63588" y="8499"/>
                      <a:pt x="62192" y="10660"/>
                      <a:pt x="60598" y="11812"/>
                    </a:cubicBezTo>
                    <a:cubicBezTo>
                      <a:pt x="59202" y="12821"/>
                      <a:pt x="57607" y="15990"/>
                      <a:pt x="57607" y="15990"/>
                    </a:cubicBezTo>
                    <a:cubicBezTo>
                      <a:pt x="53222" y="18151"/>
                      <a:pt x="56212" y="12821"/>
                      <a:pt x="53222" y="11812"/>
                    </a:cubicBezTo>
                    <a:cubicBezTo>
                      <a:pt x="42857" y="10660"/>
                      <a:pt x="48837" y="15990"/>
                      <a:pt x="41461" y="17142"/>
                    </a:cubicBezTo>
                    <a:cubicBezTo>
                      <a:pt x="38471" y="18151"/>
                      <a:pt x="28106" y="13973"/>
                      <a:pt x="29501" y="18151"/>
                    </a:cubicBezTo>
                    <a:cubicBezTo>
                      <a:pt x="26511" y="18151"/>
                      <a:pt x="22126" y="18151"/>
                      <a:pt x="19136" y="18151"/>
                    </a:cubicBezTo>
                    <a:cubicBezTo>
                      <a:pt x="19136" y="22472"/>
                      <a:pt x="25116" y="24633"/>
                      <a:pt x="26511" y="27803"/>
                    </a:cubicBezTo>
                    <a:cubicBezTo>
                      <a:pt x="26511" y="29963"/>
                      <a:pt x="25116" y="36446"/>
                      <a:pt x="23521" y="39615"/>
                    </a:cubicBezTo>
                    <a:cubicBezTo>
                      <a:pt x="22126" y="40624"/>
                      <a:pt x="20730" y="42785"/>
                      <a:pt x="19136" y="44945"/>
                    </a:cubicBezTo>
                    <a:cubicBezTo>
                      <a:pt x="17740" y="47106"/>
                      <a:pt x="17740" y="47106"/>
                      <a:pt x="16146" y="49267"/>
                    </a:cubicBezTo>
                    <a:cubicBezTo>
                      <a:pt x="14750" y="51284"/>
                      <a:pt x="14750" y="52436"/>
                      <a:pt x="13156" y="54597"/>
                    </a:cubicBezTo>
                    <a:cubicBezTo>
                      <a:pt x="11760" y="58775"/>
                      <a:pt x="4385" y="58775"/>
                      <a:pt x="4385" y="63097"/>
                    </a:cubicBezTo>
                    <a:cubicBezTo>
                      <a:pt x="4385" y="67418"/>
                      <a:pt x="7375" y="70588"/>
                      <a:pt x="7375" y="74909"/>
                    </a:cubicBezTo>
                    <a:cubicBezTo>
                      <a:pt x="5780" y="77070"/>
                      <a:pt x="2990" y="79231"/>
                      <a:pt x="4385" y="82400"/>
                    </a:cubicBezTo>
                    <a:cubicBezTo>
                      <a:pt x="5780" y="88739"/>
                      <a:pt x="8770" y="92052"/>
                      <a:pt x="0" y="95222"/>
                    </a:cubicBezTo>
                    <a:lnTo>
                      <a:pt x="2990" y="96230"/>
                    </a:lnTo>
                    <a:cubicBezTo>
                      <a:pt x="4385" y="98391"/>
                      <a:pt x="2990" y="102713"/>
                      <a:pt x="2990" y="107034"/>
                    </a:cubicBezTo>
                    <a:cubicBezTo>
                      <a:pt x="2990" y="107034"/>
                      <a:pt x="4385" y="108043"/>
                      <a:pt x="5780" y="110204"/>
                    </a:cubicBezTo>
                    <a:cubicBezTo>
                      <a:pt x="4385" y="109051"/>
                      <a:pt x="10365" y="112364"/>
                      <a:pt x="10365" y="11236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6" name="Shape 2614">
                <a:extLst>
                  <a:ext uri="{FF2B5EF4-FFF2-40B4-BE49-F238E27FC236}">
                    <a16:creationId xmlns:a16="http://schemas.microsoft.com/office/drawing/2014/main" id="{550AAEC6-DE44-100A-40B4-5E904484D700}"/>
                  </a:ext>
                </a:extLst>
              </p:cNvPr>
              <p:cNvSpPr/>
              <p:nvPr/>
            </p:nvSpPr>
            <p:spPr>
              <a:xfrm>
                <a:off x="7779477" y="4390536"/>
                <a:ext cx="13610" cy="16517"/>
              </a:xfrm>
              <a:custGeom>
                <a:avLst/>
                <a:gdLst/>
                <a:ahLst/>
                <a:cxnLst/>
                <a:rect l="0" t="0" r="0" b="0"/>
                <a:pathLst>
                  <a:path w="120000" h="120000" extrusionOk="0">
                    <a:moveTo>
                      <a:pt x="104000" y="0"/>
                    </a:moveTo>
                    <a:lnTo>
                      <a:pt x="104000" y="0"/>
                    </a:lnTo>
                    <a:cubicBezTo>
                      <a:pt x="88000" y="24000"/>
                      <a:pt x="0" y="118400"/>
                      <a:pt x="118000" y="70400"/>
                    </a:cubicBezTo>
                    <a:cubicBezTo>
                      <a:pt x="104000" y="59200"/>
                      <a:pt x="118000" y="24000"/>
                      <a:pt x="118000" y="0"/>
                    </a:cubicBezTo>
                    <a:lnTo>
                      <a:pt x="104000" y="0"/>
                    </a:ln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7" name="Shape 2615">
                <a:extLst>
                  <a:ext uri="{FF2B5EF4-FFF2-40B4-BE49-F238E27FC236}">
                    <a16:creationId xmlns:a16="http://schemas.microsoft.com/office/drawing/2014/main" id="{CCF4A1EA-92D9-51E6-4CA6-5710E24B8467}"/>
                  </a:ext>
                </a:extLst>
              </p:cNvPr>
              <p:cNvSpPr/>
              <p:nvPr/>
            </p:nvSpPr>
            <p:spPr>
              <a:xfrm>
                <a:off x="7095042" y="5217336"/>
                <a:ext cx="686380" cy="889952"/>
              </a:xfrm>
              <a:custGeom>
                <a:avLst/>
                <a:gdLst/>
                <a:ahLst/>
                <a:cxnLst/>
                <a:rect l="0" t="0" r="0" b="0"/>
                <a:pathLst>
                  <a:path w="120000" h="120000" extrusionOk="0">
                    <a:moveTo>
                      <a:pt x="111670" y="1544"/>
                    </a:moveTo>
                    <a:lnTo>
                      <a:pt x="111670" y="1544"/>
                    </a:lnTo>
                    <a:cubicBezTo>
                      <a:pt x="111670" y="1306"/>
                      <a:pt x="111362" y="890"/>
                      <a:pt x="111362" y="653"/>
                    </a:cubicBezTo>
                    <a:cubicBezTo>
                      <a:pt x="111362" y="445"/>
                      <a:pt x="111092" y="445"/>
                      <a:pt x="110822" y="445"/>
                    </a:cubicBezTo>
                    <a:cubicBezTo>
                      <a:pt x="110822" y="207"/>
                      <a:pt x="110244" y="0"/>
                      <a:pt x="109665" y="207"/>
                    </a:cubicBezTo>
                    <a:cubicBezTo>
                      <a:pt x="109357" y="890"/>
                      <a:pt x="109357" y="1544"/>
                      <a:pt x="109357" y="2197"/>
                    </a:cubicBezTo>
                    <a:cubicBezTo>
                      <a:pt x="107082" y="1989"/>
                      <a:pt x="107660" y="3979"/>
                      <a:pt x="105925" y="4632"/>
                    </a:cubicBezTo>
                    <a:cubicBezTo>
                      <a:pt x="105655" y="5285"/>
                      <a:pt x="106773" y="5523"/>
                      <a:pt x="106503" y="6176"/>
                    </a:cubicBezTo>
                    <a:cubicBezTo>
                      <a:pt x="104228" y="6384"/>
                      <a:pt x="102493" y="5731"/>
                      <a:pt x="102493" y="7928"/>
                    </a:cubicBezTo>
                    <a:cubicBezTo>
                      <a:pt x="101645" y="7928"/>
                      <a:pt x="100796" y="8166"/>
                      <a:pt x="100218" y="7928"/>
                    </a:cubicBezTo>
                    <a:cubicBezTo>
                      <a:pt x="100488" y="6622"/>
                      <a:pt x="97904" y="4632"/>
                      <a:pt x="97634" y="6829"/>
                    </a:cubicBezTo>
                    <a:cubicBezTo>
                      <a:pt x="97326" y="6829"/>
                      <a:pt x="97056" y="7067"/>
                      <a:pt x="96478" y="7067"/>
                    </a:cubicBezTo>
                    <a:cubicBezTo>
                      <a:pt x="96478" y="5523"/>
                      <a:pt x="96208" y="5077"/>
                      <a:pt x="94203" y="4840"/>
                    </a:cubicBezTo>
                    <a:cubicBezTo>
                      <a:pt x="92467" y="4840"/>
                      <a:pt x="90192" y="5285"/>
                      <a:pt x="92776" y="5968"/>
                    </a:cubicBezTo>
                    <a:cubicBezTo>
                      <a:pt x="91349" y="6622"/>
                      <a:pt x="92776" y="7928"/>
                      <a:pt x="91349" y="8374"/>
                    </a:cubicBezTo>
                    <a:cubicBezTo>
                      <a:pt x="90192" y="8611"/>
                      <a:pt x="89884" y="8819"/>
                      <a:pt x="89344" y="9918"/>
                    </a:cubicBezTo>
                    <a:cubicBezTo>
                      <a:pt x="88457" y="11254"/>
                      <a:pt x="87030" y="7928"/>
                      <a:pt x="86760" y="10809"/>
                    </a:cubicBezTo>
                    <a:cubicBezTo>
                      <a:pt x="86182" y="10571"/>
                      <a:pt x="85874" y="10809"/>
                      <a:pt x="85604" y="10809"/>
                    </a:cubicBezTo>
                    <a:cubicBezTo>
                      <a:pt x="85604" y="11907"/>
                      <a:pt x="83868" y="11907"/>
                      <a:pt x="82750" y="11907"/>
                    </a:cubicBezTo>
                    <a:cubicBezTo>
                      <a:pt x="81323" y="11700"/>
                      <a:pt x="81015" y="10363"/>
                      <a:pt x="79588" y="9918"/>
                    </a:cubicBezTo>
                    <a:cubicBezTo>
                      <a:pt x="76426" y="9472"/>
                      <a:pt x="72416" y="10126"/>
                      <a:pt x="69562" y="11017"/>
                    </a:cubicBezTo>
                    <a:cubicBezTo>
                      <a:pt x="69562" y="11462"/>
                      <a:pt x="69293" y="12145"/>
                      <a:pt x="69562" y="12561"/>
                    </a:cubicBezTo>
                    <a:cubicBezTo>
                      <a:pt x="69562" y="12561"/>
                      <a:pt x="69562" y="12561"/>
                      <a:pt x="69871" y="12561"/>
                    </a:cubicBezTo>
                    <a:cubicBezTo>
                      <a:pt x="69871" y="13452"/>
                      <a:pt x="69871" y="14550"/>
                      <a:pt x="69562" y="15441"/>
                    </a:cubicBezTo>
                    <a:cubicBezTo>
                      <a:pt x="68136" y="15204"/>
                      <a:pt x="67287" y="17431"/>
                      <a:pt x="66401" y="18084"/>
                    </a:cubicBezTo>
                    <a:cubicBezTo>
                      <a:pt x="64974" y="18975"/>
                      <a:pt x="63547" y="20519"/>
                      <a:pt x="61542" y="19628"/>
                    </a:cubicBezTo>
                    <a:cubicBezTo>
                      <a:pt x="60694" y="19420"/>
                      <a:pt x="58958" y="18737"/>
                      <a:pt x="58688" y="18084"/>
                    </a:cubicBezTo>
                    <a:cubicBezTo>
                      <a:pt x="58419" y="17847"/>
                      <a:pt x="58688" y="17193"/>
                      <a:pt x="58419" y="16985"/>
                    </a:cubicBezTo>
                    <a:cubicBezTo>
                      <a:pt x="58110" y="17847"/>
                      <a:pt x="57840" y="18737"/>
                      <a:pt x="57840" y="18975"/>
                    </a:cubicBezTo>
                    <a:cubicBezTo>
                      <a:pt x="57840" y="18737"/>
                      <a:pt x="58110" y="17847"/>
                      <a:pt x="58419" y="16985"/>
                    </a:cubicBezTo>
                    <a:cubicBezTo>
                      <a:pt x="58110" y="16985"/>
                      <a:pt x="58110" y="16748"/>
                      <a:pt x="58110" y="16748"/>
                    </a:cubicBezTo>
                    <a:cubicBezTo>
                      <a:pt x="57262" y="16540"/>
                      <a:pt x="56375" y="16540"/>
                      <a:pt x="55835" y="16302"/>
                    </a:cubicBezTo>
                    <a:cubicBezTo>
                      <a:pt x="54948" y="15887"/>
                      <a:pt x="54678" y="15204"/>
                      <a:pt x="53830" y="14788"/>
                    </a:cubicBezTo>
                    <a:cubicBezTo>
                      <a:pt x="52095" y="14342"/>
                      <a:pt x="52095" y="16985"/>
                      <a:pt x="50398" y="15204"/>
                    </a:cubicBezTo>
                    <a:cubicBezTo>
                      <a:pt x="49820" y="14550"/>
                      <a:pt x="46349" y="13897"/>
                      <a:pt x="46079" y="14788"/>
                    </a:cubicBezTo>
                    <a:cubicBezTo>
                      <a:pt x="45809" y="15887"/>
                      <a:pt x="45809" y="16985"/>
                      <a:pt x="45231" y="17847"/>
                    </a:cubicBezTo>
                    <a:cubicBezTo>
                      <a:pt x="44383" y="19183"/>
                      <a:pt x="41221" y="18737"/>
                      <a:pt x="39794" y="18737"/>
                    </a:cubicBezTo>
                    <a:cubicBezTo>
                      <a:pt x="39794" y="19836"/>
                      <a:pt x="40064" y="21380"/>
                      <a:pt x="39485" y="22271"/>
                    </a:cubicBezTo>
                    <a:cubicBezTo>
                      <a:pt x="39794" y="22271"/>
                      <a:pt x="40064" y="22479"/>
                      <a:pt x="40372" y="22271"/>
                    </a:cubicBezTo>
                    <a:cubicBezTo>
                      <a:pt x="40372" y="23608"/>
                      <a:pt x="40642" y="24914"/>
                      <a:pt x="39794" y="25805"/>
                    </a:cubicBezTo>
                    <a:cubicBezTo>
                      <a:pt x="38946" y="26458"/>
                      <a:pt x="36902" y="27349"/>
                      <a:pt x="36053" y="28002"/>
                    </a:cubicBezTo>
                    <a:cubicBezTo>
                      <a:pt x="37480" y="29339"/>
                      <a:pt x="42917" y="28002"/>
                      <a:pt x="43804" y="29784"/>
                    </a:cubicBezTo>
                    <a:cubicBezTo>
                      <a:pt x="44074" y="30645"/>
                      <a:pt x="43804" y="31536"/>
                      <a:pt x="43496" y="32397"/>
                    </a:cubicBezTo>
                    <a:cubicBezTo>
                      <a:pt x="43496" y="32843"/>
                      <a:pt x="42917" y="32843"/>
                      <a:pt x="42647" y="33080"/>
                    </a:cubicBezTo>
                    <a:cubicBezTo>
                      <a:pt x="41799" y="33526"/>
                      <a:pt x="41799" y="34179"/>
                      <a:pt x="41799" y="34832"/>
                    </a:cubicBezTo>
                    <a:cubicBezTo>
                      <a:pt x="40064" y="34832"/>
                      <a:pt x="37789" y="34387"/>
                      <a:pt x="36362" y="35515"/>
                    </a:cubicBezTo>
                    <a:cubicBezTo>
                      <a:pt x="35205" y="36377"/>
                      <a:pt x="35205" y="37713"/>
                      <a:pt x="34897" y="38812"/>
                    </a:cubicBezTo>
                    <a:cubicBezTo>
                      <a:pt x="33778" y="38812"/>
                      <a:pt x="31773" y="37921"/>
                      <a:pt x="30616" y="37921"/>
                    </a:cubicBezTo>
                    <a:cubicBezTo>
                      <a:pt x="28920" y="37475"/>
                      <a:pt x="27455" y="37268"/>
                      <a:pt x="25758" y="37713"/>
                    </a:cubicBezTo>
                    <a:cubicBezTo>
                      <a:pt x="25758" y="37921"/>
                      <a:pt x="25758" y="38366"/>
                      <a:pt x="25449" y="38604"/>
                    </a:cubicBezTo>
                    <a:cubicBezTo>
                      <a:pt x="24601" y="38812"/>
                      <a:pt x="24331" y="37921"/>
                      <a:pt x="24023" y="37475"/>
                    </a:cubicBezTo>
                    <a:cubicBezTo>
                      <a:pt x="23174" y="37060"/>
                      <a:pt x="22326" y="37268"/>
                      <a:pt x="21478" y="37268"/>
                    </a:cubicBezTo>
                    <a:cubicBezTo>
                      <a:pt x="19742" y="37475"/>
                      <a:pt x="18316" y="38366"/>
                      <a:pt x="18007" y="39703"/>
                    </a:cubicBezTo>
                    <a:cubicBezTo>
                      <a:pt x="17467" y="41247"/>
                      <a:pt x="17467" y="41662"/>
                      <a:pt x="14884" y="41455"/>
                    </a:cubicBezTo>
                    <a:cubicBezTo>
                      <a:pt x="13997" y="41247"/>
                      <a:pt x="12879" y="41247"/>
                      <a:pt x="11722" y="41247"/>
                    </a:cubicBezTo>
                    <a:cubicBezTo>
                      <a:pt x="11143" y="41455"/>
                      <a:pt x="10295" y="41900"/>
                      <a:pt x="9447" y="41662"/>
                    </a:cubicBezTo>
                    <a:cubicBezTo>
                      <a:pt x="9717" y="41662"/>
                      <a:pt x="9447" y="39910"/>
                      <a:pt x="9138" y="39703"/>
                    </a:cubicBezTo>
                    <a:cubicBezTo>
                      <a:pt x="8290" y="39257"/>
                      <a:pt x="6863" y="39465"/>
                      <a:pt x="5976" y="39703"/>
                    </a:cubicBezTo>
                    <a:cubicBezTo>
                      <a:pt x="5976" y="40564"/>
                      <a:pt x="6285" y="41900"/>
                      <a:pt x="6285" y="41900"/>
                    </a:cubicBezTo>
                    <a:cubicBezTo>
                      <a:pt x="6285" y="41900"/>
                      <a:pt x="5976" y="40564"/>
                      <a:pt x="5976" y="39703"/>
                    </a:cubicBezTo>
                    <a:cubicBezTo>
                      <a:pt x="5976" y="39703"/>
                      <a:pt x="5976" y="39703"/>
                      <a:pt x="5706" y="39703"/>
                    </a:cubicBezTo>
                    <a:cubicBezTo>
                      <a:pt x="5706" y="41247"/>
                      <a:pt x="3431" y="40356"/>
                      <a:pt x="3431" y="41900"/>
                    </a:cubicBezTo>
                    <a:cubicBezTo>
                      <a:pt x="2005" y="42108"/>
                      <a:pt x="1426" y="41247"/>
                      <a:pt x="269" y="41009"/>
                    </a:cubicBezTo>
                    <a:cubicBezTo>
                      <a:pt x="0" y="42108"/>
                      <a:pt x="0" y="43444"/>
                      <a:pt x="0" y="44543"/>
                    </a:cubicBezTo>
                    <a:cubicBezTo>
                      <a:pt x="1118" y="44543"/>
                      <a:pt x="2005" y="44335"/>
                      <a:pt x="2853" y="44988"/>
                    </a:cubicBezTo>
                    <a:cubicBezTo>
                      <a:pt x="3701" y="45434"/>
                      <a:pt x="4550" y="45196"/>
                      <a:pt x="5128" y="45642"/>
                    </a:cubicBezTo>
                    <a:cubicBezTo>
                      <a:pt x="5976" y="45879"/>
                      <a:pt x="5976" y="46533"/>
                      <a:pt x="6863" y="46740"/>
                    </a:cubicBezTo>
                    <a:cubicBezTo>
                      <a:pt x="7442" y="46978"/>
                      <a:pt x="8560" y="46978"/>
                      <a:pt x="8560" y="47631"/>
                    </a:cubicBezTo>
                    <a:cubicBezTo>
                      <a:pt x="7712" y="47839"/>
                      <a:pt x="5706" y="50066"/>
                      <a:pt x="5706" y="50720"/>
                    </a:cubicBezTo>
                    <a:cubicBezTo>
                      <a:pt x="5437" y="50720"/>
                      <a:pt x="5437" y="50720"/>
                      <a:pt x="5128" y="50720"/>
                    </a:cubicBezTo>
                    <a:cubicBezTo>
                      <a:pt x="7442" y="50720"/>
                      <a:pt x="10295" y="50066"/>
                      <a:pt x="12300" y="50927"/>
                    </a:cubicBezTo>
                    <a:cubicBezTo>
                      <a:pt x="13997" y="51610"/>
                      <a:pt x="13457" y="53363"/>
                      <a:pt x="13457" y="54699"/>
                    </a:cubicBezTo>
                    <a:cubicBezTo>
                      <a:pt x="12879" y="54699"/>
                      <a:pt x="12570" y="54699"/>
                      <a:pt x="11992" y="54699"/>
                    </a:cubicBezTo>
                    <a:cubicBezTo>
                      <a:pt x="11452" y="55352"/>
                      <a:pt x="11992" y="56451"/>
                      <a:pt x="11722" y="57104"/>
                    </a:cubicBezTo>
                    <a:cubicBezTo>
                      <a:pt x="12570" y="57104"/>
                      <a:pt x="16002" y="58440"/>
                      <a:pt x="16580" y="59094"/>
                    </a:cubicBezTo>
                    <a:cubicBezTo>
                      <a:pt x="17737" y="60193"/>
                      <a:pt x="17467" y="61737"/>
                      <a:pt x="17159" y="62835"/>
                    </a:cubicBezTo>
                    <a:cubicBezTo>
                      <a:pt x="16002" y="63518"/>
                      <a:pt x="16311" y="65063"/>
                      <a:pt x="16002" y="66161"/>
                    </a:cubicBezTo>
                    <a:cubicBezTo>
                      <a:pt x="15732" y="67260"/>
                      <a:pt x="15424" y="68359"/>
                      <a:pt x="15732" y="69458"/>
                    </a:cubicBezTo>
                    <a:cubicBezTo>
                      <a:pt x="16002" y="70348"/>
                      <a:pt x="16002" y="71447"/>
                      <a:pt x="16889" y="71893"/>
                    </a:cubicBezTo>
                    <a:cubicBezTo>
                      <a:pt x="17737" y="72338"/>
                      <a:pt x="19164" y="72338"/>
                      <a:pt x="19164" y="73437"/>
                    </a:cubicBezTo>
                    <a:cubicBezTo>
                      <a:pt x="19473" y="73437"/>
                      <a:pt x="19742" y="73437"/>
                      <a:pt x="20012" y="73199"/>
                    </a:cubicBezTo>
                    <a:cubicBezTo>
                      <a:pt x="20012" y="71655"/>
                      <a:pt x="22017" y="72100"/>
                      <a:pt x="22904" y="71002"/>
                    </a:cubicBezTo>
                    <a:cubicBezTo>
                      <a:pt x="23753" y="70348"/>
                      <a:pt x="25758" y="70111"/>
                      <a:pt x="26915" y="70556"/>
                    </a:cubicBezTo>
                    <a:cubicBezTo>
                      <a:pt x="28341" y="71239"/>
                      <a:pt x="28611" y="75634"/>
                      <a:pt x="26028" y="75426"/>
                    </a:cubicBezTo>
                    <a:cubicBezTo>
                      <a:pt x="26028" y="76080"/>
                      <a:pt x="26606" y="76288"/>
                      <a:pt x="26336" y="76971"/>
                    </a:cubicBezTo>
                    <a:cubicBezTo>
                      <a:pt x="30616" y="77416"/>
                      <a:pt x="25758" y="80059"/>
                      <a:pt x="26336" y="81603"/>
                    </a:cubicBezTo>
                    <a:cubicBezTo>
                      <a:pt x="26336" y="81603"/>
                      <a:pt x="26336" y="81603"/>
                      <a:pt x="26606" y="81603"/>
                    </a:cubicBezTo>
                    <a:cubicBezTo>
                      <a:pt x="26606" y="82019"/>
                      <a:pt x="26606" y="82464"/>
                      <a:pt x="26606" y="82910"/>
                    </a:cubicBezTo>
                    <a:cubicBezTo>
                      <a:pt x="24601" y="83355"/>
                      <a:pt x="26028" y="86651"/>
                      <a:pt x="24331" y="86651"/>
                    </a:cubicBezTo>
                    <a:cubicBezTo>
                      <a:pt x="25758" y="86889"/>
                      <a:pt x="26336" y="88195"/>
                      <a:pt x="27763" y="87988"/>
                    </a:cubicBezTo>
                    <a:cubicBezTo>
                      <a:pt x="28341" y="87542"/>
                      <a:pt x="28611" y="86889"/>
                      <a:pt x="29768" y="87097"/>
                    </a:cubicBezTo>
                    <a:cubicBezTo>
                      <a:pt x="29498" y="88433"/>
                      <a:pt x="31773" y="89086"/>
                      <a:pt x="30038" y="89977"/>
                    </a:cubicBezTo>
                    <a:cubicBezTo>
                      <a:pt x="29190" y="90423"/>
                      <a:pt x="28611" y="92620"/>
                      <a:pt x="28611" y="93511"/>
                    </a:cubicBezTo>
                    <a:cubicBezTo>
                      <a:pt x="26336" y="93066"/>
                      <a:pt x="26606" y="97015"/>
                      <a:pt x="25758" y="98144"/>
                    </a:cubicBezTo>
                    <a:cubicBezTo>
                      <a:pt x="25179" y="99005"/>
                      <a:pt x="23444" y="99005"/>
                      <a:pt x="23753" y="99896"/>
                    </a:cubicBezTo>
                    <a:cubicBezTo>
                      <a:pt x="24023" y="100786"/>
                      <a:pt x="25179" y="102331"/>
                      <a:pt x="26028" y="102331"/>
                    </a:cubicBezTo>
                    <a:cubicBezTo>
                      <a:pt x="26336" y="103192"/>
                      <a:pt x="26336" y="104083"/>
                      <a:pt x="26028" y="104736"/>
                    </a:cubicBezTo>
                    <a:cubicBezTo>
                      <a:pt x="24910" y="104736"/>
                      <a:pt x="23753" y="105835"/>
                      <a:pt x="23753" y="106518"/>
                    </a:cubicBezTo>
                    <a:cubicBezTo>
                      <a:pt x="23444" y="107616"/>
                      <a:pt x="24910" y="108270"/>
                      <a:pt x="24910" y="109368"/>
                    </a:cubicBezTo>
                    <a:cubicBezTo>
                      <a:pt x="25179" y="109368"/>
                      <a:pt x="25179" y="109368"/>
                      <a:pt x="25179" y="109368"/>
                    </a:cubicBezTo>
                    <a:cubicBezTo>
                      <a:pt x="25758" y="110705"/>
                      <a:pt x="26336" y="112457"/>
                      <a:pt x="23753" y="111566"/>
                    </a:cubicBezTo>
                    <a:cubicBezTo>
                      <a:pt x="23753" y="112011"/>
                      <a:pt x="23753" y="112457"/>
                      <a:pt x="23753" y="112902"/>
                    </a:cubicBezTo>
                    <a:cubicBezTo>
                      <a:pt x="23444" y="112902"/>
                      <a:pt x="23444" y="113110"/>
                      <a:pt x="23174" y="112902"/>
                    </a:cubicBezTo>
                    <a:cubicBezTo>
                      <a:pt x="23174" y="113793"/>
                      <a:pt x="23174" y="114446"/>
                      <a:pt x="22904" y="115100"/>
                    </a:cubicBezTo>
                    <a:cubicBezTo>
                      <a:pt x="22904" y="115337"/>
                      <a:pt x="22596" y="115337"/>
                      <a:pt x="22326" y="115337"/>
                    </a:cubicBezTo>
                    <a:cubicBezTo>
                      <a:pt x="22326" y="115337"/>
                      <a:pt x="22017" y="115545"/>
                      <a:pt x="21748" y="115545"/>
                    </a:cubicBezTo>
                    <a:cubicBezTo>
                      <a:pt x="22017" y="115991"/>
                      <a:pt x="22326" y="116436"/>
                      <a:pt x="22904" y="116881"/>
                    </a:cubicBezTo>
                    <a:cubicBezTo>
                      <a:pt x="23753" y="117327"/>
                      <a:pt x="25449" y="117743"/>
                      <a:pt x="26606" y="118188"/>
                    </a:cubicBezTo>
                    <a:cubicBezTo>
                      <a:pt x="28341" y="118634"/>
                      <a:pt x="30038" y="119287"/>
                      <a:pt x="31773" y="119732"/>
                    </a:cubicBezTo>
                    <a:cubicBezTo>
                      <a:pt x="32622" y="119732"/>
                      <a:pt x="33470" y="119732"/>
                      <a:pt x="34357" y="119732"/>
                    </a:cubicBezTo>
                    <a:cubicBezTo>
                      <a:pt x="34627" y="119732"/>
                      <a:pt x="34897" y="119970"/>
                      <a:pt x="35205" y="119732"/>
                    </a:cubicBezTo>
                    <a:cubicBezTo>
                      <a:pt x="35205" y="119732"/>
                      <a:pt x="35475" y="119287"/>
                      <a:pt x="35784" y="119287"/>
                    </a:cubicBezTo>
                    <a:lnTo>
                      <a:pt x="35784" y="119287"/>
                    </a:lnTo>
                    <a:cubicBezTo>
                      <a:pt x="36053" y="119079"/>
                      <a:pt x="36053" y="118426"/>
                      <a:pt x="36902" y="118188"/>
                    </a:cubicBezTo>
                    <a:cubicBezTo>
                      <a:pt x="37210" y="117980"/>
                      <a:pt x="38059" y="118188"/>
                      <a:pt x="38637" y="118188"/>
                    </a:cubicBezTo>
                    <a:cubicBezTo>
                      <a:pt x="39485" y="118188"/>
                      <a:pt x="40372" y="117980"/>
                      <a:pt x="41221" y="117743"/>
                    </a:cubicBezTo>
                    <a:cubicBezTo>
                      <a:pt x="41491" y="117535"/>
                      <a:pt x="42069" y="117327"/>
                      <a:pt x="42377" y="117089"/>
                    </a:cubicBezTo>
                    <a:cubicBezTo>
                      <a:pt x="42647" y="116436"/>
                      <a:pt x="42917" y="115991"/>
                      <a:pt x="43496" y="115545"/>
                    </a:cubicBezTo>
                    <a:cubicBezTo>
                      <a:pt x="44074" y="115337"/>
                      <a:pt x="44922" y="115337"/>
                      <a:pt x="45231" y="115100"/>
                    </a:cubicBezTo>
                    <a:cubicBezTo>
                      <a:pt x="45501" y="115100"/>
                      <a:pt x="46079" y="115100"/>
                      <a:pt x="46349" y="115100"/>
                    </a:cubicBezTo>
                    <a:cubicBezTo>
                      <a:pt x="46658" y="115100"/>
                      <a:pt x="46928" y="114684"/>
                      <a:pt x="47506" y="114684"/>
                    </a:cubicBezTo>
                    <a:cubicBezTo>
                      <a:pt x="48393" y="114239"/>
                      <a:pt x="48971" y="114239"/>
                      <a:pt x="49820" y="113556"/>
                    </a:cubicBezTo>
                    <a:cubicBezTo>
                      <a:pt x="50398" y="113110"/>
                      <a:pt x="50938" y="112457"/>
                      <a:pt x="51246" y="111804"/>
                    </a:cubicBezTo>
                    <a:cubicBezTo>
                      <a:pt x="51516" y="111358"/>
                      <a:pt x="51516" y="110913"/>
                      <a:pt x="51825" y="110705"/>
                    </a:cubicBezTo>
                    <a:cubicBezTo>
                      <a:pt x="52365" y="110259"/>
                      <a:pt x="52365" y="110259"/>
                      <a:pt x="52673" y="109814"/>
                    </a:cubicBezTo>
                    <a:cubicBezTo>
                      <a:pt x="52673" y="109606"/>
                      <a:pt x="52673" y="108715"/>
                      <a:pt x="52673" y="108507"/>
                    </a:cubicBezTo>
                    <a:cubicBezTo>
                      <a:pt x="52365" y="108270"/>
                      <a:pt x="51246" y="108270"/>
                      <a:pt x="51246" y="108507"/>
                    </a:cubicBezTo>
                    <a:cubicBezTo>
                      <a:pt x="50668" y="108507"/>
                      <a:pt x="49820" y="108507"/>
                      <a:pt x="49241" y="108507"/>
                    </a:cubicBezTo>
                    <a:cubicBezTo>
                      <a:pt x="49511" y="107616"/>
                      <a:pt x="51825" y="108062"/>
                      <a:pt x="52365" y="108062"/>
                    </a:cubicBezTo>
                    <a:cubicBezTo>
                      <a:pt x="52673" y="107409"/>
                      <a:pt x="52673" y="106963"/>
                      <a:pt x="53251" y="106518"/>
                    </a:cubicBezTo>
                    <a:cubicBezTo>
                      <a:pt x="53521" y="106280"/>
                      <a:pt x="54100" y="105835"/>
                      <a:pt x="54100" y="105419"/>
                    </a:cubicBezTo>
                    <a:cubicBezTo>
                      <a:pt x="54370" y="104291"/>
                      <a:pt x="54100" y="103192"/>
                      <a:pt x="54100" y="102093"/>
                    </a:cubicBezTo>
                    <a:cubicBezTo>
                      <a:pt x="54370" y="101648"/>
                      <a:pt x="54370" y="100549"/>
                      <a:pt x="54948" y="100103"/>
                    </a:cubicBezTo>
                    <a:cubicBezTo>
                      <a:pt x="55257" y="99896"/>
                      <a:pt x="55526" y="100103"/>
                      <a:pt x="55835" y="99896"/>
                    </a:cubicBezTo>
                    <a:cubicBezTo>
                      <a:pt x="56375" y="99896"/>
                      <a:pt x="56375" y="99688"/>
                      <a:pt x="56953" y="99450"/>
                    </a:cubicBezTo>
                    <a:cubicBezTo>
                      <a:pt x="57532" y="99005"/>
                      <a:pt x="58419" y="99242"/>
                      <a:pt x="58958" y="98797"/>
                    </a:cubicBezTo>
                    <a:cubicBezTo>
                      <a:pt x="59537" y="98351"/>
                      <a:pt x="59845" y="97698"/>
                      <a:pt x="60424" y="97461"/>
                    </a:cubicBezTo>
                    <a:cubicBezTo>
                      <a:pt x="60964" y="97015"/>
                      <a:pt x="62120" y="97015"/>
                      <a:pt x="62969" y="97015"/>
                    </a:cubicBezTo>
                    <a:cubicBezTo>
                      <a:pt x="64704" y="96807"/>
                      <a:pt x="66709" y="96570"/>
                      <a:pt x="68406" y="96154"/>
                    </a:cubicBezTo>
                    <a:cubicBezTo>
                      <a:pt x="68984" y="95916"/>
                      <a:pt x="69293" y="95916"/>
                      <a:pt x="69871" y="95916"/>
                    </a:cubicBezTo>
                    <a:cubicBezTo>
                      <a:pt x="69871" y="95916"/>
                      <a:pt x="70141" y="95708"/>
                      <a:pt x="70141" y="95471"/>
                    </a:cubicBezTo>
                    <a:cubicBezTo>
                      <a:pt x="70411" y="95263"/>
                      <a:pt x="71298" y="95263"/>
                      <a:pt x="71876" y="95263"/>
                    </a:cubicBezTo>
                    <a:cubicBezTo>
                      <a:pt x="72146" y="94818"/>
                      <a:pt x="72146" y="94818"/>
                      <a:pt x="72724" y="94610"/>
                    </a:cubicBezTo>
                    <a:cubicBezTo>
                      <a:pt x="72994" y="94610"/>
                      <a:pt x="73573" y="94610"/>
                      <a:pt x="73843" y="94610"/>
                    </a:cubicBezTo>
                    <a:cubicBezTo>
                      <a:pt x="75308" y="94164"/>
                      <a:pt x="76735" y="93927"/>
                      <a:pt x="78431" y="94164"/>
                    </a:cubicBezTo>
                    <a:cubicBezTo>
                      <a:pt x="79318" y="94164"/>
                      <a:pt x="80167" y="94372"/>
                      <a:pt x="81323" y="94372"/>
                    </a:cubicBezTo>
                    <a:cubicBezTo>
                      <a:pt x="81863" y="94372"/>
                      <a:pt x="82172" y="94164"/>
                      <a:pt x="82750" y="93927"/>
                    </a:cubicBezTo>
                    <a:cubicBezTo>
                      <a:pt x="82442" y="93927"/>
                      <a:pt x="81863" y="93719"/>
                      <a:pt x="81593" y="93719"/>
                    </a:cubicBezTo>
                    <a:cubicBezTo>
                      <a:pt x="81593" y="93511"/>
                      <a:pt x="81323" y="93273"/>
                      <a:pt x="81015" y="93066"/>
                    </a:cubicBezTo>
                    <a:cubicBezTo>
                      <a:pt x="80745" y="93066"/>
                      <a:pt x="80437" y="93066"/>
                      <a:pt x="80167" y="92828"/>
                    </a:cubicBezTo>
                    <a:cubicBezTo>
                      <a:pt x="79318" y="92412"/>
                      <a:pt x="78740" y="92175"/>
                      <a:pt x="77853" y="91967"/>
                    </a:cubicBezTo>
                    <a:cubicBezTo>
                      <a:pt x="75000" y="90868"/>
                      <a:pt x="76735" y="87542"/>
                      <a:pt x="77853" y="85998"/>
                    </a:cubicBezTo>
                    <a:cubicBezTo>
                      <a:pt x="78431" y="84899"/>
                      <a:pt x="79897" y="84454"/>
                      <a:pt x="80437" y="83593"/>
                    </a:cubicBezTo>
                    <a:cubicBezTo>
                      <a:pt x="80745" y="82702"/>
                      <a:pt x="81323" y="82019"/>
                      <a:pt x="82442" y="81603"/>
                    </a:cubicBezTo>
                    <a:cubicBezTo>
                      <a:pt x="82442" y="80267"/>
                      <a:pt x="84177" y="79613"/>
                      <a:pt x="85295" y="78723"/>
                    </a:cubicBezTo>
                    <a:cubicBezTo>
                      <a:pt x="85604" y="78277"/>
                      <a:pt x="85874" y="78069"/>
                      <a:pt x="86182" y="77832"/>
                    </a:cubicBezTo>
                    <a:cubicBezTo>
                      <a:pt x="86452" y="77624"/>
                      <a:pt x="86760" y="77624"/>
                      <a:pt x="87030" y="77416"/>
                    </a:cubicBezTo>
                    <a:cubicBezTo>
                      <a:pt x="88187" y="76733"/>
                      <a:pt x="87030" y="76733"/>
                      <a:pt x="86452" y="76525"/>
                    </a:cubicBezTo>
                    <a:cubicBezTo>
                      <a:pt x="86452" y="76080"/>
                      <a:pt x="86452" y="73882"/>
                      <a:pt x="87300" y="74090"/>
                    </a:cubicBezTo>
                    <a:cubicBezTo>
                      <a:pt x="87300" y="73645"/>
                      <a:pt x="87300" y="73199"/>
                      <a:pt x="87609" y="72991"/>
                    </a:cubicBezTo>
                    <a:cubicBezTo>
                      <a:pt x="87879" y="72546"/>
                      <a:pt x="89035" y="71655"/>
                      <a:pt x="89614" y="71447"/>
                    </a:cubicBezTo>
                    <a:cubicBezTo>
                      <a:pt x="90192" y="71239"/>
                      <a:pt x="91041" y="71239"/>
                      <a:pt x="91619" y="71239"/>
                    </a:cubicBezTo>
                    <a:cubicBezTo>
                      <a:pt x="92197" y="71239"/>
                      <a:pt x="92776" y="71239"/>
                      <a:pt x="93046" y="71239"/>
                    </a:cubicBezTo>
                    <a:cubicBezTo>
                      <a:pt x="93316" y="71447"/>
                      <a:pt x="93624" y="71447"/>
                      <a:pt x="93894" y="71447"/>
                    </a:cubicBezTo>
                    <a:cubicBezTo>
                      <a:pt x="94781" y="71239"/>
                      <a:pt x="95321" y="71893"/>
                      <a:pt x="96208" y="71655"/>
                    </a:cubicBezTo>
                    <a:cubicBezTo>
                      <a:pt x="95899" y="71239"/>
                      <a:pt x="95899" y="70794"/>
                      <a:pt x="95629" y="70556"/>
                    </a:cubicBezTo>
                    <a:cubicBezTo>
                      <a:pt x="95899" y="70348"/>
                      <a:pt x="96208" y="70348"/>
                      <a:pt x="96748" y="70348"/>
                    </a:cubicBezTo>
                    <a:cubicBezTo>
                      <a:pt x="97904" y="70348"/>
                      <a:pt x="99061" y="70556"/>
                      <a:pt x="100218" y="70556"/>
                    </a:cubicBezTo>
                    <a:cubicBezTo>
                      <a:pt x="100488" y="70556"/>
                      <a:pt x="101066" y="70556"/>
                      <a:pt x="101336" y="70556"/>
                    </a:cubicBezTo>
                    <a:cubicBezTo>
                      <a:pt x="101645" y="70794"/>
                      <a:pt x="101915" y="71002"/>
                      <a:pt x="102493" y="71002"/>
                    </a:cubicBezTo>
                    <a:cubicBezTo>
                      <a:pt x="102802" y="71002"/>
                      <a:pt x="103341" y="70794"/>
                      <a:pt x="103650" y="71002"/>
                    </a:cubicBezTo>
                    <a:cubicBezTo>
                      <a:pt x="104228" y="71239"/>
                      <a:pt x="103071" y="71893"/>
                      <a:pt x="102802" y="72100"/>
                    </a:cubicBezTo>
                    <a:cubicBezTo>
                      <a:pt x="103071" y="72100"/>
                      <a:pt x="103341" y="72100"/>
                      <a:pt x="103650" y="72100"/>
                    </a:cubicBezTo>
                    <a:cubicBezTo>
                      <a:pt x="104768" y="70111"/>
                      <a:pt x="104768" y="70111"/>
                      <a:pt x="104768" y="70111"/>
                    </a:cubicBezTo>
                    <a:cubicBezTo>
                      <a:pt x="104768" y="68804"/>
                      <a:pt x="104768" y="67468"/>
                      <a:pt x="104768" y="66161"/>
                    </a:cubicBezTo>
                    <a:cubicBezTo>
                      <a:pt x="104498" y="63518"/>
                      <a:pt x="104228" y="60876"/>
                      <a:pt x="104228" y="58203"/>
                    </a:cubicBezTo>
                    <a:cubicBezTo>
                      <a:pt x="104228" y="56005"/>
                      <a:pt x="104228" y="53808"/>
                      <a:pt x="104228" y="51373"/>
                    </a:cubicBezTo>
                    <a:cubicBezTo>
                      <a:pt x="104228" y="50274"/>
                      <a:pt x="104228" y="48938"/>
                      <a:pt x="103920" y="47839"/>
                    </a:cubicBezTo>
                    <a:cubicBezTo>
                      <a:pt x="103920" y="47631"/>
                      <a:pt x="103650" y="47631"/>
                      <a:pt x="103650" y="47423"/>
                    </a:cubicBezTo>
                    <a:cubicBezTo>
                      <a:pt x="103650" y="46978"/>
                      <a:pt x="103650" y="46533"/>
                      <a:pt x="103650" y="46295"/>
                    </a:cubicBezTo>
                    <a:cubicBezTo>
                      <a:pt x="103650" y="45879"/>
                      <a:pt x="103341" y="45879"/>
                      <a:pt x="103071" y="45642"/>
                    </a:cubicBezTo>
                    <a:cubicBezTo>
                      <a:pt x="102223" y="44543"/>
                      <a:pt x="102802" y="42345"/>
                      <a:pt x="103071" y="41247"/>
                    </a:cubicBezTo>
                    <a:cubicBezTo>
                      <a:pt x="103341" y="41009"/>
                      <a:pt x="103341" y="40564"/>
                      <a:pt x="103341" y="40356"/>
                    </a:cubicBezTo>
                    <a:cubicBezTo>
                      <a:pt x="103071" y="40356"/>
                      <a:pt x="102802" y="40118"/>
                      <a:pt x="102493" y="40356"/>
                    </a:cubicBezTo>
                    <a:cubicBezTo>
                      <a:pt x="102223" y="40356"/>
                      <a:pt x="101915" y="40356"/>
                      <a:pt x="101915" y="40356"/>
                    </a:cubicBezTo>
                    <a:cubicBezTo>
                      <a:pt x="101645" y="40356"/>
                      <a:pt x="101336" y="40356"/>
                      <a:pt x="101336" y="40356"/>
                    </a:cubicBezTo>
                    <a:lnTo>
                      <a:pt x="101066" y="39910"/>
                    </a:lnTo>
                    <a:cubicBezTo>
                      <a:pt x="101066" y="39703"/>
                      <a:pt x="100796" y="39465"/>
                      <a:pt x="100488" y="39465"/>
                    </a:cubicBezTo>
                    <a:cubicBezTo>
                      <a:pt x="100488" y="39910"/>
                      <a:pt x="99331" y="39910"/>
                      <a:pt x="99331" y="39465"/>
                    </a:cubicBezTo>
                    <a:cubicBezTo>
                      <a:pt x="98791" y="39465"/>
                      <a:pt x="98483" y="39257"/>
                      <a:pt x="97904" y="39020"/>
                    </a:cubicBezTo>
                    <a:cubicBezTo>
                      <a:pt x="98791" y="38158"/>
                      <a:pt x="96478" y="37475"/>
                      <a:pt x="95629" y="37475"/>
                    </a:cubicBezTo>
                    <a:cubicBezTo>
                      <a:pt x="95899" y="36822"/>
                      <a:pt x="97634" y="37060"/>
                      <a:pt x="97634" y="37060"/>
                    </a:cubicBezTo>
                    <a:cubicBezTo>
                      <a:pt x="97904" y="36377"/>
                      <a:pt x="97326" y="35961"/>
                      <a:pt x="98213" y="35723"/>
                    </a:cubicBezTo>
                    <a:cubicBezTo>
                      <a:pt x="98213" y="35515"/>
                      <a:pt x="98213" y="35515"/>
                      <a:pt x="98213" y="35278"/>
                    </a:cubicBezTo>
                    <a:cubicBezTo>
                      <a:pt x="97326" y="35278"/>
                      <a:pt x="97056" y="34832"/>
                      <a:pt x="97326" y="34387"/>
                    </a:cubicBezTo>
                    <a:cubicBezTo>
                      <a:pt x="97904" y="34387"/>
                      <a:pt x="98791" y="33971"/>
                      <a:pt x="99061" y="34387"/>
                    </a:cubicBezTo>
                    <a:cubicBezTo>
                      <a:pt x="99331" y="34625"/>
                      <a:pt x="99061" y="35515"/>
                      <a:pt x="99910" y="35070"/>
                    </a:cubicBezTo>
                    <a:cubicBezTo>
                      <a:pt x="100488" y="34832"/>
                      <a:pt x="100218" y="33971"/>
                      <a:pt x="100796" y="34179"/>
                    </a:cubicBezTo>
                    <a:cubicBezTo>
                      <a:pt x="101645" y="34387"/>
                      <a:pt x="101336" y="35070"/>
                      <a:pt x="100796" y="35278"/>
                    </a:cubicBezTo>
                    <a:cubicBezTo>
                      <a:pt x="100796" y="35278"/>
                      <a:pt x="101066" y="35723"/>
                      <a:pt x="101336" y="35723"/>
                    </a:cubicBezTo>
                    <a:cubicBezTo>
                      <a:pt x="101066" y="35723"/>
                      <a:pt x="100796" y="35961"/>
                      <a:pt x="100796" y="36169"/>
                    </a:cubicBezTo>
                    <a:cubicBezTo>
                      <a:pt x="101066" y="36377"/>
                      <a:pt x="101645" y="36169"/>
                      <a:pt x="101915" y="36169"/>
                    </a:cubicBezTo>
                    <a:cubicBezTo>
                      <a:pt x="102493" y="35961"/>
                      <a:pt x="103341" y="35723"/>
                      <a:pt x="104228" y="35961"/>
                    </a:cubicBezTo>
                    <a:cubicBezTo>
                      <a:pt x="104498" y="35515"/>
                      <a:pt x="104768" y="34832"/>
                      <a:pt x="105077" y="34387"/>
                    </a:cubicBezTo>
                    <a:cubicBezTo>
                      <a:pt x="105347" y="33971"/>
                      <a:pt x="105347" y="33288"/>
                      <a:pt x="105347" y="32843"/>
                    </a:cubicBezTo>
                    <a:cubicBezTo>
                      <a:pt x="105655" y="32635"/>
                      <a:pt x="105925" y="31982"/>
                      <a:pt x="105655" y="31744"/>
                    </a:cubicBezTo>
                    <a:cubicBezTo>
                      <a:pt x="105655" y="31299"/>
                      <a:pt x="104228" y="31982"/>
                      <a:pt x="104228" y="31299"/>
                    </a:cubicBezTo>
                    <a:cubicBezTo>
                      <a:pt x="104228" y="30883"/>
                      <a:pt x="105077" y="30438"/>
                      <a:pt x="105655" y="30438"/>
                    </a:cubicBezTo>
                    <a:cubicBezTo>
                      <a:pt x="105925" y="30645"/>
                      <a:pt x="106503" y="31299"/>
                      <a:pt x="106233" y="31299"/>
                    </a:cubicBezTo>
                    <a:cubicBezTo>
                      <a:pt x="106773" y="31299"/>
                      <a:pt x="106773" y="31091"/>
                      <a:pt x="107082" y="30883"/>
                    </a:cubicBezTo>
                    <a:cubicBezTo>
                      <a:pt x="107082" y="30645"/>
                      <a:pt x="107082" y="30645"/>
                      <a:pt x="107082" y="30438"/>
                    </a:cubicBezTo>
                    <a:cubicBezTo>
                      <a:pt x="107082" y="30200"/>
                      <a:pt x="107352" y="30200"/>
                      <a:pt x="107352" y="29992"/>
                    </a:cubicBezTo>
                    <a:cubicBezTo>
                      <a:pt x="107352" y="29547"/>
                      <a:pt x="107352" y="29339"/>
                      <a:pt x="107660" y="29101"/>
                    </a:cubicBezTo>
                    <a:cubicBezTo>
                      <a:pt x="107930" y="28893"/>
                      <a:pt x="108239" y="28656"/>
                      <a:pt x="108508" y="28448"/>
                    </a:cubicBezTo>
                    <a:cubicBezTo>
                      <a:pt x="109357" y="27795"/>
                      <a:pt x="110514" y="27349"/>
                      <a:pt x="111362" y="26696"/>
                    </a:cubicBezTo>
                    <a:cubicBezTo>
                      <a:pt x="111940" y="26250"/>
                      <a:pt x="111940" y="26013"/>
                      <a:pt x="111940" y="25567"/>
                    </a:cubicBezTo>
                    <a:cubicBezTo>
                      <a:pt x="112249" y="25122"/>
                      <a:pt x="112789" y="24914"/>
                      <a:pt x="113097" y="24706"/>
                    </a:cubicBezTo>
                    <a:cubicBezTo>
                      <a:pt x="113367" y="24261"/>
                      <a:pt x="113367" y="23815"/>
                      <a:pt x="113367" y="23370"/>
                    </a:cubicBezTo>
                    <a:cubicBezTo>
                      <a:pt x="113097" y="22925"/>
                      <a:pt x="112789" y="22925"/>
                      <a:pt x="112249" y="22717"/>
                    </a:cubicBezTo>
                    <a:cubicBezTo>
                      <a:pt x="111940" y="22717"/>
                      <a:pt x="111670" y="22271"/>
                      <a:pt x="111092" y="22271"/>
                    </a:cubicBezTo>
                    <a:cubicBezTo>
                      <a:pt x="111670" y="22271"/>
                      <a:pt x="111940" y="22271"/>
                      <a:pt x="112249" y="22271"/>
                    </a:cubicBezTo>
                    <a:cubicBezTo>
                      <a:pt x="112519" y="22479"/>
                      <a:pt x="112789" y="22717"/>
                      <a:pt x="113097" y="22717"/>
                    </a:cubicBezTo>
                    <a:cubicBezTo>
                      <a:pt x="114524" y="22925"/>
                      <a:pt x="115951" y="19628"/>
                      <a:pt x="116221" y="18737"/>
                    </a:cubicBezTo>
                    <a:cubicBezTo>
                      <a:pt x="116799" y="17639"/>
                      <a:pt x="117377" y="17193"/>
                      <a:pt x="117377" y="16095"/>
                    </a:cubicBezTo>
                    <a:cubicBezTo>
                      <a:pt x="117686" y="15204"/>
                      <a:pt x="117377" y="14342"/>
                      <a:pt x="117686" y="13452"/>
                    </a:cubicBezTo>
                    <a:cubicBezTo>
                      <a:pt x="117686" y="11462"/>
                      <a:pt x="119691" y="10363"/>
                      <a:pt x="119691" y="8611"/>
                    </a:cubicBezTo>
                    <a:cubicBezTo>
                      <a:pt x="119961" y="7067"/>
                      <a:pt x="119961" y="5523"/>
                      <a:pt x="119383" y="3979"/>
                    </a:cubicBezTo>
                    <a:cubicBezTo>
                      <a:pt x="119113" y="3088"/>
                      <a:pt x="118226" y="2435"/>
                      <a:pt x="117686" y="1752"/>
                    </a:cubicBezTo>
                    <a:cubicBezTo>
                      <a:pt x="115951" y="1306"/>
                      <a:pt x="114524" y="890"/>
                      <a:pt x="113367" y="653"/>
                    </a:cubicBezTo>
                    <a:cubicBezTo>
                      <a:pt x="113097" y="1306"/>
                      <a:pt x="112519" y="1752"/>
                      <a:pt x="111670" y="1544"/>
                    </a:cubicBezTo>
                    <a:close/>
                    <a:moveTo>
                      <a:pt x="100488" y="57342"/>
                    </a:moveTo>
                    <a:lnTo>
                      <a:pt x="100488" y="57342"/>
                    </a:lnTo>
                    <a:cubicBezTo>
                      <a:pt x="101336" y="57104"/>
                      <a:pt x="102223" y="57104"/>
                      <a:pt x="102802" y="57342"/>
                    </a:cubicBezTo>
                    <a:cubicBezTo>
                      <a:pt x="103071" y="57550"/>
                      <a:pt x="103341" y="57995"/>
                      <a:pt x="103650" y="58440"/>
                    </a:cubicBezTo>
                    <a:cubicBezTo>
                      <a:pt x="103920" y="59094"/>
                      <a:pt x="103920" y="60193"/>
                      <a:pt x="103650" y="61083"/>
                    </a:cubicBezTo>
                    <a:cubicBezTo>
                      <a:pt x="102802" y="61529"/>
                      <a:pt x="103071" y="61291"/>
                      <a:pt x="102223" y="60876"/>
                    </a:cubicBezTo>
                    <a:cubicBezTo>
                      <a:pt x="101915" y="60638"/>
                      <a:pt x="101645" y="60638"/>
                      <a:pt x="101336" y="60430"/>
                    </a:cubicBezTo>
                    <a:cubicBezTo>
                      <a:pt x="101066" y="60193"/>
                      <a:pt x="101336" y="59985"/>
                      <a:pt x="100796" y="59985"/>
                    </a:cubicBezTo>
                    <a:lnTo>
                      <a:pt x="100796" y="59985"/>
                    </a:lnTo>
                    <a:cubicBezTo>
                      <a:pt x="99910" y="59777"/>
                      <a:pt x="99061" y="58886"/>
                      <a:pt x="99061" y="58440"/>
                    </a:cubicBezTo>
                    <a:cubicBezTo>
                      <a:pt x="100218" y="58440"/>
                      <a:pt x="99640" y="57550"/>
                      <a:pt x="100488" y="57342"/>
                    </a:cubicBez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8" name="Shape 2616">
                <a:extLst>
                  <a:ext uri="{FF2B5EF4-FFF2-40B4-BE49-F238E27FC236}">
                    <a16:creationId xmlns:a16="http://schemas.microsoft.com/office/drawing/2014/main" id="{5DE651A8-DE5D-3881-AAC1-08C58B118601}"/>
                  </a:ext>
                </a:extLst>
              </p:cNvPr>
              <p:cNvSpPr/>
              <p:nvPr/>
            </p:nvSpPr>
            <p:spPr>
              <a:xfrm>
                <a:off x="8280163" y="3332505"/>
                <a:ext cx="681518" cy="530473"/>
              </a:xfrm>
              <a:custGeom>
                <a:avLst/>
                <a:gdLst/>
                <a:ahLst/>
                <a:cxnLst/>
                <a:rect l="0" t="0" r="0" b="0"/>
                <a:pathLst>
                  <a:path w="120000" h="120000" extrusionOk="0">
                    <a:moveTo>
                      <a:pt x="108155" y="399"/>
                    </a:moveTo>
                    <a:lnTo>
                      <a:pt x="108155" y="399"/>
                    </a:lnTo>
                    <a:cubicBezTo>
                      <a:pt x="107844" y="399"/>
                      <a:pt x="107844" y="2593"/>
                      <a:pt x="107844" y="2593"/>
                    </a:cubicBezTo>
                    <a:cubicBezTo>
                      <a:pt x="106718" y="2593"/>
                      <a:pt x="107300" y="4089"/>
                      <a:pt x="106990" y="4837"/>
                    </a:cubicBezTo>
                    <a:cubicBezTo>
                      <a:pt x="105553" y="4837"/>
                      <a:pt x="104116" y="4837"/>
                      <a:pt x="102679" y="4837"/>
                    </a:cubicBezTo>
                    <a:cubicBezTo>
                      <a:pt x="102097" y="6683"/>
                      <a:pt x="101786" y="10374"/>
                      <a:pt x="100077" y="10773"/>
                    </a:cubicBezTo>
                    <a:cubicBezTo>
                      <a:pt x="96621" y="11122"/>
                      <a:pt x="98912" y="15561"/>
                      <a:pt x="98058" y="18154"/>
                    </a:cubicBezTo>
                    <a:cubicBezTo>
                      <a:pt x="97786" y="19650"/>
                      <a:pt x="96310" y="19251"/>
                      <a:pt x="96310" y="21097"/>
                    </a:cubicBezTo>
                    <a:cubicBezTo>
                      <a:pt x="96310" y="22593"/>
                      <a:pt x="96310" y="25187"/>
                      <a:pt x="95728" y="26683"/>
                    </a:cubicBezTo>
                    <a:cubicBezTo>
                      <a:pt x="95456" y="27431"/>
                      <a:pt x="94291" y="26683"/>
                      <a:pt x="93708" y="27032"/>
                    </a:cubicBezTo>
                    <a:cubicBezTo>
                      <a:pt x="92582" y="27780"/>
                      <a:pt x="93436" y="28877"/>
                      <a:pt x="93165" y="30024"/>
                    </a:cubicBezTo>
                    <a:cubicBezTo>
                      <a:pt x="91417" y="31122"/>
                      <a:pt x="90834" y="27780"/>
                      <a:pt x="89398" y="27780"/>
                    </a:cubicBezTo>
                    <a:cubicBezTo>
                      <a:pt x="89398" y="29625"/>
                      <a:pt x="87378" y="31122"/>
                      <a:pt x="86213" y="30773"/>
                    </a:cubicBezTo>
                    <a:cubicBezTo>
                      <a:pt x="86213" y="29625"/>
                      <a:pt x="85669" y="27431"/>
                      <a:pt x="84504" y="28528"/>
                    </a:cubicBezTo>
                    <a:cubicBezTo>
                      <a:pt x="83922" y="28877"/>
                      <a:pt x="84194" y="29625"/>
                      <a:pt x="83922" y="30374"/>
                    </a:cubicBezTo>
                    <a:cubicBezTo>
                      <a:pt x="83339" y="30773"/>
                      <a:pt x="82757" y="30773"/>
                      <a:pt x="82485" y="31471"/>
                    </a:cubicBezTo>
                    <a:cubicBezTo>
                      <a:pt x="81902" y="33316"/>
                      <a:pt x="82485" y="37406"/>
                      <a:pt x="79883" y="36708"/>
                    </a:cubicBezTo>
                    <a:cubicBezTo>
                      <a:pt x="79883" y="34812"/>
                      <a:pt x="78174" y="36309"/>
                      <a:pt x="77592" y="35561"/>
                    </a:cubicBezTo>
                    <a:cubicBezTo>
                      <a:pt x="77009" y="34463"/>
                      <a:pt x="77592" y="32618"/>
                      <a:pt x="77281" y="31471"/>
                    </a:cubicBezTo>
                    <a:cubicBezTo>
                      <a:pt x="77281" y="27431"/>
                      <a:pt x="75262" y="30773"/>
                      <a:pt x="73242" y="30024"/>
                    </a:cubicBezTo>
                    <a:cubicBezTo>
                      <a:pt x="73242" y="28528"/>
                      <a:pt x="74097" y="26284"/>
                      <a:pt x="72970" y="24837"/>
                    </a:cubicBezTo>
                    <a:cubicBezTo>
                      <a:pt x="72388" y="24089"/>
                      <a:pt x="71533" y="23740"/>
                      <a:pt x="71223" y="22593"/>
                    </a:cubicBezTo>
                    <a:cubicBezTo>
                      <a:pt x="71223" y="22244"/>
                      <a:pt x="71223" y="22244"/>
                      <a:pt x="70951" y="21845"/>
                    </a:cubicBezTo>
                    <a:cubicBezTo>
                      <a:pt x="69786" y="22244"/>
                      <a:pt x="65747" y="24438"/>
                      <a:pt x="65747" y="21496"/>
                    </a:cubicBezTo>
                    <a:cubicBezTo>
                      <a:pt x="64893" y="21097"/>
                      <a:pt x="63456" y="20748"/>
                      <a:pt x="62873" y="21097"/>
                    </a:cubicBezTo>
                    <a:cubicBezTo>
                      <a:pt x="61708" y="21845"/>
                      <a:pt x="62563" y="23341"/>
                      <a:pt x="62291" y="24438"/>
                    </a:cubicBezTo>
                    <a:cubicBezTo>
                      <a:pt x="62019" y="25187"/>
                      <a:pt x="61126" y="25187"/>
                      <a:pt x="61126" y="26284"/>
                    </a:cubicBezTo>
                    <a:cubicBezTo>
                      <a:pt x="61126" y="27032"/>
                      <a:pt x="61126" y="27431"/>
                      <a:pt x="60854" y="27780"/>
                    </a:cubicBezTo>
                    <a:cubicBezTo>
                      <a:pt x="60854" y="28877"/>
                      <a:pt x="60271" y="28877"/>
                      <a:pt x="59689" y="29276"/>
                    </a:cubicBezTo>
                    <a:cubicBezTo>
                      <a:pt x="58834" y="29276"/>
                      <a:pt x="58563" y="29276"/>
                      <a:pt x="58252" y="30024"/>
                    </a:cubicBezTo>
                    <a:cubicBezTo>
                      <a:pt x="58252" y="30773"/>
                      <a:pt x="57980" y="31870"/>
                      <a:pt x="57398" y="32219"/>
                    </a:cubicBezTo>
                    <a:cubicBezTo>
                      <a:pt x="55067" y="32618"/>
                      <a:pt x="53048" y="31870"/>
                      <a:pt x="51029" y="33316"/>
                    </a:cubicBezTo>
                    <a:cubicBezTo>
                      <a:pt x="51029" y="35960"/>
                      <a:pt x="48466" y="35211"/>
                      <a:pt x="47300" y="35561"/>
                    </a:cubicBezTo>
                    <a:cubicBezTo>
                      <a:pt x="46446" y="35960"/>
                      <a:pt x="46446" y="37406"/>
                      <a:pt x="45553" y="37805"/>
                    </a:cubicBezTo>
                    <a:cubicBezTo>
                      <a:pt x="45009" y="37805"/>
                      <a:pt x="44116" y="37406"/>
                      <a:pt x="43533" y="37057"/>
                    </a:cubicBezTo>
                    <a:cubicBezTo>
                      <a:pt x="41825" y="35960"/>
                      <a:pt x="41825" y="31870"/>
                      <a:pt x="39805" y="32219"/>
                    </a:cubicBezTo>
                    <a:cubicBezTo>
                      <a:pt x="38058" y="32618"/>
                      <a:pt x="38368" y="34064"/>
                      <a:pt x="37786" y="35211"/>
                    </a:cubicBezTo>
                    <a:cubicBezTo>
                      <a:pt x="37203" y="36708"/>
                      <a:pt x="35766" y="36309"/>
                      <a:pt x="34601" y="36309"/>
                    </a:cubicBezTo>
                    <a:cubicBezTo>
                      <a:pt x="34601" y="37406"/>
                      <a:pt x="34601" y="38553"/>
                      <a:pt x="34330" y="39650"/>
                    </a:cubicBezTo>
                    <a:cubicBezTo>
                      <a:pt x="32310" y="39650"/>
                      <a:pt x="28543" y="39251"/>
                      <a:pt x="28271" y="35960"/>
                    </a:cubicBezTo>
                    <a:cubicBezTo>
                      <a:pt x="28271" y="34064"/>
                      <a:pt x="28543" y="30374"/>
                      <a:pt x="26252" y="31122"/>
                    </a:cubicBezTo>
                    <a:cubicBezTo>
                      <a:pt x="25087" y="31471"/>
                      <a:pt x="22796" y="34463"/>
                      <a:pt x="21902" y="32219"/>
                    </a:cubicBezTo>
                    <a:cubicBezTo>
                      <a:pt x="21048" y="30024"/>
                      <a:pt x="20466" y="27780"/>
                      <a:pt x="18446" y="28179"/>
                    </a:cubicBezTo>
                    <a:cubicBezTo>
                      <a:pt x="18174" y="31870"/>
                      <a:pt x="16427" y="31122"/>
                      <a:pt x="13825" y="31122"/>
                    </a:cubicBezTo>
                    <a:cubicBezTo>
                      <a:pt x="11262" y="30773"/>
                      <a:pt x="7223" y="31471"/>
                      <a:pt x="4893" y="29276"/>
                    </a:cubicBezTo>
                    <a:cubicBezTo>
                      <a:pt x="4310" y="29276"/>
                      <a:pt x="3456" y="28877"/>
                      <a:pt x="2291" y="28528"/>
                    </a:cubicBezTo>
                    <a:cubicBezTo>
                      <a:pt x="2291" y="29276"/>
                      <a:pt x="2291" y="30024"/>
                      <a:pt x="2291" y="30773"/>
                    </a:cubicBezTo>
                    <a:cubicBezTo>
                      <a:pt x="2601" y="31471"/>
                      <a:pt x="3456" y="31870"/>
                      <a:pt x="2873" y="32967"/>
                    </a:cubicBezTo>
                    <a:cubicBezTo>
                      <a:pt x="2019" y="34463"/>
                      <a:pt x="1436" y="35561"/>
                      <a:pt x="2291" y="37057"/>
                    </a:cubicBezTo>
                    <a:cubicBezTo>
                      <a:pt x="3184" y="38902"/>
                      <a:pt x="1708" y="38902"/>
                      <a:pt x="854" y="40000"/>
                    </a:cubicBezTo>
                    <a:cubicBezTo>
                      <a:pt x="0" y="41147"/>
                      <a:pt x="582" y="41845"/>
                      <a:pt x="1165" y="42593"/>
                    </a:cubicBezTo>
                    <a:cubicBezTo>
                      <a:pt x="3184" y="42593"/>
                      <a:pt x="5203" y="43341"/>
                      <a:pt x="5203" y="45586"/>
                    </a:cubicBezTo>
                    <a:cubicBezTo>
                      <a:pt x="5475" y="49276"/>
                      <a:pt x="6330" y="50024"/>
                      <a:pt x="8349" y="51870"/>
                    </a:cubicBezTo>
                    <a:cubicBezTo>
                      <a:pt x="9514" y="52618"/>
                      <a:pt x="10097" y="53366"/>
                      <a:pt x="10368" y="54812"/>
                    </a:cubicBezTo>
                    <a:cubicBezTo>
                      <a:pt x="10679" y="56309"/>
                      <a:pt x="10951" y="58154"/>
                      <a:pt x="12388" y="57805"/>
                    </a:cubicBezTo>
                    <a:cubicBezTo>
                      <a:pt x="12388" y="58902"/>
                      <a:pt x="12388" y="60748"/>
                      <a:pt x="13281" y="61097"/>
                    </a:cubicBezTo>
                    <a:cubicBezTo>
                      <a:pt x="14407" y="61845"/>
                      <a:pt x="16155" y="60748"/>
                      <a:pt x="16737" y="61496"/>
                    </a:cubicBezTo>
                    <a:cubicBezTo>
                      <a:pt x="19339" y="64089"/>
                      <a:pt x="16737" y="69276"/>
                      <a:pt x="17320" y="72967"/>
                    </a:cubicBezTo>
                    <a:cubicBezTo>
                      <a:pt x="19339" y="72219"/>
                      <a:pt x="18757" y="77805"/>
                      <a:pt x="19029" y="79650"/>
                    </a:cubicBezTo>
                    <a:cubicBezTo>
                      <a:pt x="20194" y="79650"/>
                      <a:pt x="20776" y="81496"/>
                      <a:pt x="21320" y="82593"/>
                    </a:cubicBezTo>
                    <a:cubicBezTo>
                      <a:pt x="22485" y="85187"/>
                      <a:pt x="24504" y="84438"/>
                      <a:pt x="26252" y="84438"/>
                    </a:cubicBezTo>
                    <a:cubicBezTo>
                      <a:pt x="25941" y="86683"/>
                      <a:pt x="25398" y="88528"/>
                      <a:pt x="25398" y="90374"/>
                    </a:cubicBezTo>
                    <a:cubicBezTo>
                      <a:pt x="25398" y="92917"/>
                      <a:pt x="23067" y="92568"/>
                      <a:pt x="22213" y="94014"/>
                    </a:cubicBezTo>
                    <a:cubicBezTo>
                      <a:pt x="20776" y="95511"/>
                      <a:pt x="19883" y="97356"/>
                      <a:pt x="19339" y="99600"/>
                    </a:cubicBezTo>
                    <a:cubicBezTo>
                      <a:pt x="19883" y="99600"/>
                      <a:pt x="20466" y="99600"/>
                      <a:pt x="20776" y="100349"/>
                    </a:cubicBezTo>
                    <a:cubicBezTo>
                      <a:pt x="21631" y="101097"/>
                      <a:pt x="21631" y="102942"/>
                      <a:pt x="22485" y="104039"/>
                    </a:cubicBezTo>
                    <a:cubicBezTo>
                      <a:pt x="23922" y="106234"/>
                      <a:pt x="28543" y="106982"/>
                      <a:pt x="30873" y="105536"/>
                    </a:cubicBezTo>
                    <a:cubicBezTo>
                      <a:pt x="31728" y="104788"/>
                      <a:pt x="32582" y="104039"/>
                      <a:pt x="33747" y="103690"/>
                    </a:cubicBezTo>
                    <a:cubicBezTo>
                      <a:pt x="35766" y="103291"/>
                      <a:pt x="37475" y="104389"/>
                      <a:pt x="39495" y="104039"/>
                    </a:cubicBezTo>
                    <a:cubicBezTo>
                      <a:pt x="40932" y="103690"/>
                      <a:pt x="42407" y="103291"/>
                      <a:pt x="43844" y="102543"/>
                    </a:cubicBezTo>
                    <a:cubicBezTo>
                      <a:pt x="45009" y="101795"/>
                      <a:pt x="46135" y="100349"/>
                      <a:pt x="47572" y="100698"/>
                    </a:cubicBezTo>
                    <a:cubicBezTo>
                      <a:pt x="47883" y="104389"/>
                      <a:pt x="47883" y="108478"/>
                      <a:pt x="47572" y="112169"/>
                    </a:cubicBezTo>
                    <a:cubicBezTo>
                      <a:pt x="47300" y="112169"/>
                      <a:pt x="47300" y="112169"/>
                      <a:pt x="47029" y="112568"/>
                    </a:cubicBezTo>
                    <a:cubicBezTo>
                      <a:pt x="47029" y="114014"/>
                      <a:pt x="45553" y="114014"/>
                      <a:pt x="45281" y="115162"/>
                    </a:cubicBezTo>
                    <a:cubicBezTo>
                      <a:pt x="47300" y="115511"/>
                      <a:pt x="49320" y="117755"/>
                      <a:pt x="51611" y="117356"/>
                    </a:cubicBezTo>
                    <a:cubicBezTo>
                      <a:pt x="53359" y="117007"/>
                      <a:pt x="53941" y="114413"/>
                      <a:pt x="55378" y="113665"/>
                    </a:cubicBezTo>
                    <a:cubicBezTo>
                      <a:pt x="57087" y="112568"/>
                      <a:pt x="59417" y="113665"/>
                      <a:pt x="61126" y="114413"/>
                    </a:cubicBezTo>
                    <a:cubicBezTo>
                      <a:pt x="62873" y="115511"/>
                      <a:pt x="64893" y="117755"/>
                      <a:pt x="66640" y="115511"/>
                    </a:cubicBezTo>
                    <a:cubicBezTo>
                      <a:pt x="68349" y="116259"/>
                      <a:pt x="67495" y="117755"/>
                      <a:pt x="66640" y="118852"/>
                    </a:cubicBezTo>
                    <a:cubicBezTo>
                      <a:pt x="67766" y="119201"/>
                      <a:pt x="68621" y="119950"/>
                      <a:pt x="70097" y="119600"/>
                    </a:cubicBezTo>
                    <a:cubicBezTo>
                      <a:pt x="70951" y="118104"/>
                      <a:pt x="70097" y="114763"/>
                      <a:pt x="72660" y="115162"/>
                    </a:cubicBezTo>
                    <a:cubicBezTo>
                      <a:pt x="72970" y="112917"/>
                      <a:pt x="71533" y="111421"/>
                      <a:pt x="71805" y="109576"/>
                    </a:cubicBezTo>
                    <a:cubicBezTo>
                      <a:pt x="74407" y="108478"/>
                      <a:pt x="71223" y="102194"/>
                      <a:pt x="70640" y="100698"/>
                    </a:cubicBezTo>
                    <a:cubicBezTo>
                      <a:pt x="72077" y="100349"/>
                      <a:pt x="75262" y="98852"/>
                      <a:pt x="74990" y="101795"/>
                    </a:cubicBezTo>
                    <a:cubicBezTo>
                      <a:pt x="77009" y="102194"/>
                      <a:pt x="79611" y="101097"/>
                      <a:pt x="81048" y="103291"/>
                    </a:cubicBezTo>
                    <a:cubicBezTo>
                      <a:pt x="81902" y="104389"/>
                      <a:pt x="83922" y="107381"/>
                      <a:pt x="83611" y="108827"/>
                    </a:cubicBezTo>
                    <a:cubicBezTo>
                      <a:pt x="83922" y="108827"/>
                      <a:pt x="84504" y="108827"/>
                      <a:pt x="84776" y="108478"/>
                    </a:cubicBezTo>
                    <a:cubicBezTo>
                      <a:pt x="85669" y="104039"/>
                      <a:pt x="90834" y="108129"/>
                      <a:pt x="90252" y="111820"/>
                    </a:cubicBezTo>
                    <a:cubicBezTo>
                      <a:pt x="90834" y="111820"/>
                      <a:pt x="91145" y="111820"/>
                      <a:pt x="91417" y="111820"/>
                    </a:cubicBezTo>
                    <a:cubicBezTo>
                      <a:pt x="91689" y="111820"/>
                      <a:pt x="92000" y="111421"/>
                      <a:pt x="92582" y="111421"/>
                    </a:cubicBezTo>
                    <a:cubicBezTo>
                      <a:pt x="94019" y="111072"/>
                      <a:pt x="94601" y="109576"/>
                      <a:pt x="95728" y="109226"/>
                    </a:cubicBezTo>
                    <a:cubicBezTo>
                      <a:pt x="94601" y="107730"/>
                      <a:pt x="94291" y="108827"/>
                      <a:pt x="94019" y="106633"/>
                    </a:cubicBezTo>
                    <a:cubicBezTo>
                      <a:pt x="94019" y="104788"/>
                      <a:pt x="92854" y="104788"/>
                      <a:pt x="91689" y="103690"/>
                    </a:cubicBezTo>
                    <a:cubicBezTo>
                      <a:pt x="92271" y="102543"/>
                      <a:pt x="93436" y="102942"/>
                      <a:pt x="92854" y="101097"/>
                    </a:cubicBezTo>
                    <a:cubicBezTo>
                      <a:pt x="92271" y="99950"/>
                      <a:pt x="90252" y="99201"/>
                      <a:pt x="90563" y="97755"/>
                    </a:cubicBezTo>
                    <a:cubicBezTo>
                      <a:pt x="89980" y="97356"/>
                      <a:pt x="89398" y="97755"/>
                      <a:pt x="88543" y="97755"/>
                    </a:cubicBezTo>
                    <a:cubicBezTo>
                      <a:pt x="88815" y="97007"/>
                      <a:pt x="88815" y="96259"/>
                      <a:pt x="88815" y="95511"/>
                    </a:cubicBezTo>
                    <a:cubicBezTo>
                      <a:pt x="87689" y="95162"/>
                      <a:pt x="86524" y="94413"/>
                      <a:pt x="85941" y="93316"/>
                    </a:cubicBezTo>
                    <a:cubicBezTo>
                      <a:pt x="85359" y="92917"/>
                      <a:pt x="84504" y="91820"/>
                      <a:pt x="84194" y="91072"/>
                    </a:cubicBezTo>
                    <a:cubicBezTo>
                      <a:pt x="82757" y="88528"/>
                      <a:pt x="84504" y="86284"/>
                      <a:pt x="86213" y="85536"/>
                    </a:cubicBezTo>
                    <a:cubicBezTo>
                      <a:pt x="86524" y="83690"/>
                      <a:pt x="83067" y="84089"/>
                      <a:pt x="82174" y="84089"/>
                    </a:cubicBezTo>
                    <a:cubicBezTo>
                      <a:pt x="82174" y="84089"/>
                      <a:pt x="82174" y="84438"/>
                      <a:pt x="81902" y="84438"/>
                    </a:cubicBezTo>
                    <a:cubicBezTo>
                      <a:pt x="81320" y="84837"/>
                      <a:pt x="81048" y="84089"/>
                      <a:pt x="81320" y="83341"/>
                    </a:cubicBezTo>
                    <a:cubicBezTo>
                      <a:pt x="79611" y="83341"/>
                      <a:pt x="78174" y="84438"/>
                      <a:pt x="77009" y="82244"/>
                    </a:cubicBezTo>
                    <a:cubicBezTo>
                      <a:pt x="76427" y="80748"/>
                      <a:pt x="75844" y="79650"/>
                      <a:pt x="74097" y="80000"/>
                    </a:cubicBezTo>
                    <a:cubicBezTo>
                      <a:pt x="73553" y="77805"/>
                      <a:pt x="72388" y="77805"/>
                      <a:pt x="70640" y="77805"/>
                    </a:cubicBezTo>
                    <a:cubicBezTo>
                      <a:pt x="69786" y="77805"/>
                      <a:pt x="69514" y="77406"/>
                      <a:pt x="69514" y="76658"/>
                    </a:cubicBezTo>
                    <a:cubicBezTo>
                      <a:pt x="69514" y="75561"/>
                      <a:pt x="68077" y="75960"/>
                      <a:pt x="67495" y="75960"/>
                    </a:cubicBezTo>
                    <a:cubicBezTo>
                      <a:pt x="67495" y="74812"/>
                      <a:pt x="67766" y="72618"/>
                      <a:pt x="68349" y="71870"/>
                    </a:cubicBezTo>
                    <a:cubicBezTo>
                      <a:pt x="70097" y="71870"/>
                      <a:pt x="69786" y="67032"/>
                      <a:pt x="68621" y="65935"/>
                    </a:cubicBezTo>
                    <a:cubicBezTo>
                      <a:pt x="70097" y="65935"/>
                      <a:pt x="71533" y="65935"/>
                      <a:pt x="72970" y="65935"/>
                    </a:cubicBezTo>
                    <a:cubicBezTo>
                      <a:pt x="73242" y="64837"/>
                      <a:pt x="72388" y="64089"/>
                      <a:pt x="72660" y="62992"/>
                    </a:cubicBezTo>
                    <a:cubicBezTo>
                      <a:pt x="73825" y="62593"/>
                      <a:pt x="74990" y="62593"/>
                      <a:pt x="76155" y="62992"/>
                    </a:cubicBezTo>
                    <a:cubicBezTo>
                      <a:pt x="76155" y="65935"/>
                      <a:pt x="77009" y="67032"/>
                      <a:pt x="79611" y="67032"/>
                    </a:cubicBezTo>
                    <a:cubicBezTo>
                      <a:pt x="80466" y="67032"/>
                      <a:pt x="81048" y="67032"/>
                      <a:pt x="81320" y="65586"/>
                    </a:cubicBezTo>
                    <a:cubicBezTo>
                      <a:pt x="81631" y="63740"/>
                      <a:pt x="82174" y="63341"/>
                      <a:pt x="83339" y="62244"/>
                    </a:cubicBezTo>
                    <a:cubicBezTo>
                      <a:pt x="84776" y="61097"/>
                      <a:pt x="85941" y="59650"/>
                      <a:pt x="87378" y="58902"/>
                    </a:cubicBezTo>
                    <a:cubicBezTo>
                      <a:pt x="88543" y="58154"/>
                      <a:pt x="89980" y="58154"/>
                      <a:pt x="91417" y="57805"/>
                    </a:cubicBezTo>
                    <a:cubicBezTo>
                      <a:pt x="93165" y="57406"/>
                      <a:pt x="92271" y="51122"/>
                      <a:pt x="94873" y="54064"/>
                    </a:cubicBezTo>
                    <a:cubicBezTo>
                      <a:pt x="94873" y="52967"/>
                      <a:pt x="94601" y="51122"/>
                      <a:pt x="95728" y="51122"/>
                    </a:cubicBezTo>
                    <a:cubicBezTo>
                      <a:pt x="97786" y="51471"/>
                      <a:pt x="99495" y="53366"/>
                      <a:pt x="101786" y="53366"/>
                    </a:cubicBezTo>
                    <a:cubicBezTo>
                      <a:pt x="101786" y="52219"/>
                      <a:pt x="101786" y="51122"/>
                      <a:pt x="100932" y="50773"/>
                    </a:cubicBezTo>
                    <a:cubicBezTo>
                      <a:pt x="102097" y="50773"/>
                      <a:pt x="102951" y="51471"/>
                      <a:pt x="103805" y="51471"/>
                    </a:cubicBezTo>
                    <a:cubicBezTo>
                      <a:pt x="103805" y="50773"/>
                      <a:pt x="104116" y="50024"/>
                      <a:pt x="104116" y="49276"/>
                    </a:cubicBezTo>
                    <a:cubicBezTo>
                      <a:pt x="104388" y="48528"/>
                      <a:pt x="104699" y="48528"/>
                      <a:pt x="104699" y="47431"/>
                    </a:cubicBezTo>
                    <a:cubicBezTo>
                      <a:pt x="104699" y="46683"/>
                      <a:pt x="102951" y="44438"/>
                      <a:pt x="103805" y="44438"/>
                    </a:cubicBezTo>
                    <a:cubicBezTo>
                      <a:pt x="104699" y="44089"/>
                      <a:pt x="106135" y="44438"/>
                      <a:pt x="106718" y="44837"/>
                    </a:cubicBezTo>
                    <a:cubicBezTo>
                      <a:pt x="107844" y="45586"/>
                      <a:pt x="107572" y="47032"/>
                      <a:pt x="109320" y="47032"/>
                    </a:cubicBezTo>
                    <a:cubicBezTo>
                      <a:pt x="109320" y="46284"/>
                      <a:pt x="109320" y="45586"/>
                      <a:pt x="109320" y="44837"/>
                    </a:cubicBezTo>
                    <a:cubicBezTo>
                      <a:pt x="109592" y="44837"/>
                      <a:pt x="109592" y="44837"/>
                      <a:pt x="109592" y="44837"/>
                    </a:cubicBezTo>
                    <a:cubicBezTo>
                      <a:pt x="109864" y="42992"/>
                      <a:pt x="109592" y="40000"/>
                      <a:pt x="111883" y="41845"/>
                    </a:cubicBezTo>
                    <a:cubicBezTo>
                      <a:pt x="111611" y="40000"/>
                      <a:pt x="113320" y="40000"/>
                      <a:pt x="114485" y="40000"/>
                    </a:cubicBezTo>
                    <a:cubicBezTo>
                      <a:pt x="114213" y="39251"/>
                      <a:pt x="113902" y="38553"/>
                      <a:pt x="113048" y="38553"/>
                    </a:cubicBezTo>
                    <a:cubicBezTo>
                      <a:pt x="113048" y="37406"/>
                      <a:pt x="115067" y="36309"/>
                      <a:pt x="115339" y="35211"/>
                    </a:cubicBezTo>
                    <a:cubicBezTo>
                      <a:pt x="116815" y="32967"/>
                      <a:pt x="117359" y="31870"/>
                      <a:pt x="117359" y="28877"/>
                    </a:cubicBezTo>
                    <a:cubicBezTo>
                      <a:pt x="114757" y="28179"/>
                      <a:pt x="117087" y="26284"/>
                      <a:pt x="116504" y="25187"/>
                    </a:cubicBezTo>
                    <a:cubicBezTo>
                      <a:pt x="117359" y="24837"/>
                      <a:pt x="118524" y="25187"/>
                      <a:pt x="119378" y="25187"/>
                    </a:cubicBezTo>
                    <a:cubicBezTo>
                      <a:pt x="119378" y="23740"/>
                      <a:pt x="119961" y="21845"/>
                      <a:pt x="119378" y="20399"/>
                    </a:cubicBezTo>
                    <a:cubicBezTo>
                      <a:pt x="118834" y="19251"/>
                      <a:pt x="117087" y="19251"/>
                      <a:pt x="117669" y="17406"/>
                    </a:cubicBezTo>
                    <a:cubicBezTo>
                      <a:pt x="117941" y="17406"/>
                      <a:pt x="118252" y="17057"/>
                      <a:pt x="118524" y="16658"/>
                    </a:cubicBezTo>
                    <a:cubicBezTo>
                      <a:pt x="118834" y="13715"/>
                      <a:pt x="119689" y="10024"/>
                      <a:pt x="118252" y="7032"/>
                    </a:cubicBezTo>
                    <a:cubicBezTo>
                      <a:pt x="117669" y="6284"/>
                      <a:pt x="115922" y="4837"/>
                      <a:pt x="115922" y="3690"/>
                    </a:cubicBezTo>
                    <a:cubicBezTo>
                      <a:pt x="115922" y="3690"/>
                      <a:pt x="115922" y="3690"/>
                      <a:pt x="115922" y="3341"/>
                    </a:cubicBezTo>
                    <a:cubicBezTo>
                      <a:pt x="114757" y="2992"/>
                      <a:pt x="113320" y="2593"/>
                      <a:pt x="113048" y="2244"/>
                    </a:cubicBezTo>
                    <a:cubicBezTo>
                      <a:pt x="111611" y="748"/>
                      <a:pt x="109864" y="0"/>
                      <a:pt x="108155" y="39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49" name="Shape 2617">
                <a:extLst>
                  <a:ext uri="{FF2B5EF4-FFF2-40B4-BE49-F238E27FC236}">
                    <a16:creationId xmlns:a16="http://schemas.microsoft.com/office/drawing/2014/main" id="{8BBD1543-B6E5-2465-CDF7-85C3665EACFE}"/>
                  </a:ext>
                </a:extLst>
              </p:cNvPr>
              <p:cNvSpPr/>
              <p:nvPr/>
            </p:nvSpPr>
            <p:spPr>
              <a:xfrm>
                <a:off x="8545577" y="4258404"/>
                <a:ext cx="4860" cy="3887"/>
              </a:xfrm>
              <a:custGeom>
                <a:avLst/>
                <a:gdLst/>
                <a:ahLst/>
                <a:cxnLst/>
                <a:rect l="0" t="0" r="0" b="0"/>
                <a:pathLst>
                  <a:path w="120000" h="120000" extrusionOk="0">
                    <a:moveTo>
                      <a:pt x="114782" y="0"/>
                    </a:moveTo>
                    <a:lnTo>
                      <a:pt x="114782" y="0"/>
                    </a:lnTo>
                    <a:cubicBezTo>
                      <a:pt x="78260" y="60000"/>
                      <a:pt x="41739" y="60000"/>
                      <a:pt x="0" y="112500"/>
                    </a:cubicBezTo>
                    <a:cubicBezTo>
                      <a:pt x="41739" y="112500"/>
                      <a:pt x="114782" y="60000"/>
                      <a:pt x="114782"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0" name="Shape 2618">
                <a:extLst>
                  <a:ext uri="{FF2B5EF4-FFF2-40B4-BE49-F238E27FC236}">
                    <a16:creationId xmlns:a16="http://schemas.microsoft.com/office/drawing/2014/main" id="{3467DE8D-0453-1CF9-D092-FE077BC4D2D9}"/>
                  </a:ext>
                </a:extLst>
              </p:cNvPr>
              <p:cNvSpPr/>
              <p:nvPr/>
            </p:nvSpPr>
            <p:spPr>
              <a:xfrm>
                <a:off x="7355594" y="2725278"/>
                <a:ext cx="59304" cy="66066"/>
              </a:xfrm>
              <a:custGeom>
                <a:avLst/>
                <a:gdLst/>
                <a:ahLst/>
                <a:cxnLst/>
                <a:rect l="0" t="0" r="0" b="0"/>
                <a:pathLst>
                  <a:path w="120000" h="120000" extrusionOk="0">
                    <a:moveTo>
                      <a:pt x="66468" y="3221"/>
                    </a:moveTo>
                    <a:lnTo>
                      <a:pt x="66468" y="3221"/>
                    </a:lnTo>
                    <a:cubicBezTo>
                      <a:pt x="59776" y="3221"/>
                      <a:pt x="53085" y="0"/>
                      <a:pt x="49962" y="3221"/>
                    </a:cubicBezTo>
                    <a:cubicBezTo>
                      <a:pt x="46394" y="6040"/>
                      <a:pt x="46394" y="9261"/>
                      <a:pt x="43271" y="12080"/>
                    </a:cubicBezTo>
                    <a:cubicBezTo>
                      <a:pt x="40148" y="12080"/>
                      <a:pt x="36579" y="9261"/>
                      <a:pt x="33457" y="9261"/>
                    </a:cubicBezTo>
                    <a:cubicBezTo>
                      <a:pt x="29888" y="12080"/>
                      <a:pt x="26765" y="14899"/>
                      <a:pt x="23197" y="18120"/>
                    </a:cubicBezTo>
                    <a:cubicBezTo>
                      <a:pt x="23197" y="20939"/>
                      <a:pt x="23197" y="30201"/>
                      <a:pt x="26765" y="33020"/>
                    </a:cubicBezTo>
                    <a:cubicBezTo>
                      <a:pt x="29888" y="35838"/>
                      <a:pt x="23197" y="39060"/>
                      <a:pt x="26765" y="41879"/>
                    </a:cubicBezTo>
                    <a:cubicBezTo>
                      <a:pt x="26765" y="41879"/>
                      <a:pt x="29888" y="41879"/>
                      <a:pt x="26765" y="45100"/>
                    </a:cubicBezTo>
                    <a:lnTo>
                      <a:pt x="26765" y="50738"/>
                    </a:lnTo>
                    <a:cubicBezTo>
                      <a:pt x="23197" y="50738"/>
                      <a:pt x="20074" y="50738"/>
                      <a:pt x="20074" y="53959"/>
                    </a:cubicBezTo>
                    <a:cubicBezTo>
                      <a:pt x="16505" y="56778"/>
                      <a:pt x="20074" y="56778"/>
                      <a:pt x="16505" y="60000"/>
                    </a:cubicBezTo>
                    <a:cubicBezTo>
                      <a:pt x="13382" y="60000"/>
                      <a:pt x="9814" y="60000"/>
                      <a:pt x="9814" y="60000"/>
                    </a:cubicBezTo>
                    <a:cubicBezTo>
                      <a:pt x="6691" y="62818"/>
                      <a:pt x="6691" y="66040"/>
                      <a:pt x="6691" y="68859"/>
                    </a:cubicBezTo>
                    <a:cubicBezTo>
                      <a:pt x="3568" y="71677"/>
                      <a:pt x="0" y="68859"/>
                      <a:pt x="0" y="74899"/>
                    </a:cubicBezTo>
                    <a:cubicBezTo>
                      <a:pt x="0" y="77718"/>
                      <a:pt x="0" y="80939"/>
                      <a:pt x="3568" y="80939"/>
                    </a:cubicBezTo>
                    <a:cubicBezTo>
                      <a:pt x="6691" y="80939"/>
                      <a:pt x="9814" y="86577"/>
                      <a:pt x="9814" y="86577"/>
                    </a:cubicBezTo>
                    <a:cubicBezTo>
                      <a:pt x="6691" y="89798"/>
                      <a:pt x="6691" y="92617"/>
                      <a:pt x="9814" y="89798"/>
                    </a:cubicBezTo>
                    <a:cubicBezTo>
                      <a:pt x="13382" y="89798"/>
                      <a:pt x="16505" y="89798"/>
                      <a:pt x="20074" y="89798"/>
                    </a:cubicBezTo>
                    <a:cubicBezTo>
                      <a:pt x="26765" y="89798"/>
                      <a:pt x="26765" y="89798"/>
                      <a:pt x="29888" y="86577"/>
                    </a:cubicBezTo>
                    <a:cubicBezTo>
                      <a:pt x="33457" y="86577"/>
                      <a:pt x="33457" y="89798"/>
                      <a:pt x="36579" y="86577"/>
                    </a:cubicBezTo>
                    <a:cubicBezTo>
                      <a:pt x="40148" y="86577"/>
                      <a:pt x="40148" y="86577"/>
                      <a:pt x="40148" y="86577"/>
                    </a:cubicBezTo>
                    <a:cubicBezTo>
                      <a:pt x="33457" y="83758"/>
                      <a:pt x="40148" y="80939"/>
                      <a:pt x="43271" y="83758"/>
                    </a:cubicBezTo>
                    <a:cubicBezTo>
                      <a:pt x="43271" y="86577"/>
                      <a:pt x="46394" y="89798"/>
                      <a:pt x="49962" y="89798"/>
                    </a:cubicBezTo>
                    <a:cubicBezTo>
                      <a:pt x="53085" y="89798"/>
                      <a:pt x="53085" y="89798"/>
                      <a:pt x="56654" y="89798"/>
                    </a:cubicBezTo>
                    <a:lnTo>
                      <a:pt x="56654" y="92617"/>
                    </a:lnTo>
                    <a:cubicBezTo>
                      <a:pt x="59776" y="92617"/>
                      <a:pt x="62899" y="92617"/>
                      <a:pt x="62899" y="92617"/>
                    </a:cubicBezTo>
                    <a:cubicBezTo>
                      <a:pt x="62899" y="95838"/>
                      <a:pt x="62899" y="95838"/>
                      <a:pt x="62899" y="98657"/>
                    </a:cubicBezTo>
                    <a:cubicBezTo>
                      <a:pt x="59776" y="101879"/>
                      <a:pt x="59776" y="104697"/>
                      <a:pt x="62899" y="104697"/>
                    </a:cubicBezTo>
                    <a:cubicBezTo>
                      <a:pt x="62899" y="107516"/>
                      <a:pt x="69591" y="107516"/>
                      <a:pt x="69591" y="110738"/>
                    </a:cubicBezTo>
                    <a:cubicBezTo>
                      <a:pt x="69591" y="113557"/>
                      <a:pt x="69591" y="113557"/>
                      <a:pt x="73159" y="113557"/>
                    </a:cubicBezTo>
                    <a:cubicBezTo>
                      <a:pt x="73159" y="116778"/>
                      <a:pt x="73159" y="116778"/>
                      <a:pt x="73159" y="116778"/>
                    </a:cubicBezTo>
                    <a:cubicBezTo>
                      <a:pt x="79405" y="119597"/>
                      <a:pt x="89665" y="113557"/>
                      <a:pt x="92788" y="110738"/>
                    </a:cubicBezTo>
                    <a:cubicBezTo>
                      <a:pt x="92788" y="104697"/>
                      <a:pt x="86096" y="104697"/>
                      <a:pt x="92788" y="98657"/>
                    </a:cubicBezTo>
                    <a:cubicBezTo>
                      <a:pt x="96356" y="98657"/>
                      <a:pt x="99479" y="95838"/>
                      <a:pt x="102602" y="95838"/>
                    </a:cubicBezTo>
                    <a:cubicBezTo>
                      <a:pt x="106171" y="98657"/>
                      <a:pt x="106171" y="101879"/>
                      <a:pt x="109293" y="98657"/>
                    </a:cubicBezTo>
                    <a:lnTo>
                      <a:pt x="109293" y="98657"/>
                    </a:lnTo>
                    <a:cubicBezTo>
                      <a:pt x="102602" y="92617"/>
                      <a:pt x="96356" y="83758"/>
                      <a:pt x="92788" y="83758"/>
                    </a:cubicBezTo>
                    <a:cubicBezTo>
                      <a:pt x="96356" y="83758"/>
                      <a:pt x="102602" y="92617"/>
                      <a:pt x="109293" y="98657"/>
                    </a:cubicBezTo>
                    <a:cubicBezTo>
                      <a:pt x="115985" y="92617"/>
                      <a:pt x="112862" y="86577"/>
                      <a:pt x="109293" y="83758"/>
                    </a:cubicBezTo>
                    <a:cubicBezTo>
                      <a:pt x="102602" y="80939"/>
                      <a:pt x="102602" y="74899"/>
                      <a:pt x="109293" y="71677"/>
                    </a:cubicBezTo>
                    <a:cubicBezTo>
                      <a:pt x="119553" y="68859"/>
                      <a:pt x="112862" y="66040"/>
                      <a:pt x="109293" y="60000"/>
                    </a:cubicBezTo>
                    <a:cubicBezTo>
                      <a:pt x="109293" y="56778"/>
                      <a:pt x="109293" y="53959"/>
                      <a:pt x="109293" y="50738"/>
                    </a:cubicBezTo>
                    <a:cubicBezTo>
                      <a:pt x="112862" y="50738"/>
                      <a:pt x="112862" y="45100"/>
                      <a:pt x="109293" y="41879"/>
                    </a:cubicBezTo>
                    <a:cubicBezTo>
                      <a:pt x="106171" y="41879"/>
                      <a:pt x="102602" y="47919"/>
                      <a:pt x="102602" y="41879"/>
                    </a:cubicBezTo>
                    <a:cubicBezTo>
                      <a:pt x="99479" y="39060"/>
                      <a:pt x="99479" y="39060"/>
                      <a:pt x="96356" y="35838"/>
                    </a:cubicBezTo>
                    <a:cubicBezTo>
                      <a:pt x="96356" y="35838"/>
                      <a:pt x="96356" y="35838"/>
                      <a:pt x="96356" y="33020"/>
                    </a:cubicBezTo>
                    <a:cubicBezTo>
                      <a:pt x="92788" y="33020"/>
                      <a:pt x="92788" y="33020"/>
                      <a:pt x="92788" y="33020"/>
                    </a:cubicBezTo>
                    <a:cubicBezTo>
                      <a:pt x="89665" y="30201"/>
                      <a:pt x="89665" y="26979"/>
                      <a:pt x="89665" y="26979"/>
                    </a:cubicBezTo>
                    <a:cubicBezTo>
                      <a:pt x="89665" y="26979"/>
                      <a:pt x="89665" y="26979"/>
                      <a:pt x="89665" y="24161"/>
                    </a:cubicBezTo>
                    <a:lnTo>
                      <a:pt x="86096" y="24161"/>
                    </a:lnTo>
                    <a:cubicBezTo>
                      <a:pt x="86096" y="24161"/>
                      <a:pt x="79405" y="20939"/>
                      <a:pt x="82973" y="18120"/>
                    </a:cubicBezTo>
                    <a:cubicBezTo>
                      <a:pt x="82973" y="14899"/>
                      <a:pt x="89665" y="20939"/>
                      <a:pt x="86096" y="14899"/>
                    </a:cubicBezTo>
                    <a:cubicBezTo>
                      <a:pt x="86096" y="14899"/>
                      <a:pt x="82973" y="6040"/>
                      <a:pt x="79405" y="6040"/>
                    </a:cubicBezTo>
                    <a:cubicBezTo>
                      <a:pt x="76282" y="6040"/>
                      <a:pt x="76282" y="9261"/>
                      <a:pt x="73159" y="9261"/>
                    </a:cubicBezTo>
                    <a:cubicBezTo>
                      <a:pt x="73159" y="9261"/>
                      <a:pt x="69591" y="9261"/>
                      <a:pt x="69591" y="6040"/>
                    </a:cubicBezTo>
                    <a:cubicBezTo>
                      <a:pt x="69591" y="12080"/>
                      <a:pt x="69591" y="18120"/>
                      <a:pt x="69591" y="24161"/>
                    </a:cubicBezTo>
                    <a:cubicBezTo>
                      <a:pt x="69591" y="18120"/>
                      <a:pt x="69591" y="12080"/>
                      <a:pt x="69591" y="6040"/>
                    </a:cubicBezTo>
                    <a:lnTo>
                      <a:pt x="66468" y="6040"/>
                    </a:lnTo>
                    <a:cubicBezTo>
                      <a:pt x="66468" y="6040"/>
                      <a:pt x="66468" y="6040"/>
                      <a:pt x="66468" y="322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1" name="Freeform 229">
                <a:extLst>
                  <a:ext uri="{FF2B5EF4-FFF2-40B4-BE49-F238E27FC236}">
                    <a16:creationId xmlns:a16="http://schemas.microsoft.com/office/drawing/2014/main" id="{1BE73167-0BAC-6626-C292-AACE71F3B29C}"/>
                  </a:ext>
                </a:extLst>
              </p:cNvPr>
              <p:cNvSpPr/>
              <p:nvPr/>
            </p:nvSpPr>
            <p:spPr>
              <a:xfrm>
                <a:off x="6940836" y="1655378"/>
                <a:ext cx="452078" cy="481697"/>
              </a:xfrm>
              <a:custGeom>
                <a:avLst/>
                <a:gdLst>
                  <a:gd name="connsiteX0" fmla="*/ 101236 w 452078"/>
                  <a:gd name="connsiteY0" fmla="*/ 0 h 481697"/>
                  <a:gd name="connsiteX1" fmla="*/ 104482 w 452078"/>
                  <a:gd name="connsiteY1" fmla="*/ 2366 h 481697"/>
                  <a:gd name="connsiteX2" fmla="*/ 108294 w 452078"/>
                  <a:gd name="connsiteY2" fmla="*/ 4161 h 481697"/>
                  <a:gd name="connsiteX3" fmla="*/ 111282 w 452078"/>
                  <a:gd name="connsiteY3" fmla="*/ 6813 h 481697"/>
                  <a:gd name="connsiteX4" fmla="*/ 116589 w 452078"/>
                  <a:gd name="connsiteY4" fmla="*/ 7099 h 481697"/>
                  <a:gd name="connsiteX5" fmla="*/ 120710 w 452078"/>
                  <a:gd name="connsiteY5" fmla="*/ 8567 h 481697"/>
                  <a:gd name="connsiteX6" fmla="*/ 126016 w 452078"/>
                  <a:gd name="connsiteY6" fmla="*/ 8853 h 481697"/>
                  <a:gd name="connsiteX7" fmla="*/ 132817 w 452078"/>
                  <a:gd name="connsiteY7" fmla="*/ 13014 h 481697"/>
                  <a:gd name="connsiteX8" fmla="*/ 140184 w 452078"/>
                  <a:gd name="connsiteY8" fmla="*/ 16849 h 481697"/>
                  <a:gd name="connsiteX9" fmla="*/ 149045 w 452078"/>
                  <a:gd name="connsiteY9" fmla="*/ 14197 h 481697"/>
                  <a:gd name="connsiteX10" fmla="*/ 156979 w 452078"/>
                  <a:gd name="connsiteY10" fmla="*/ 10648 h 481697"/>
                  <a:gd name="connsiteX11" fmla="*/ 164088 w 452078"/>
                  <a:gd name="connsiteY11" fmla="*/ 7384 h 481697"/>
                  <a:gd name="connsiteX12" fmla="*/ 170837 w 452078"/>
                  <a:gd name="connsiteY12" fmla="*/ 10933 h 481697"/>
                  <a:gd name="connsiteX13" fmla="*/ 171455 w 452078"/>
                  <a:gd name="connsiteY13" fmla="*/ 16237 h 481697"/>
                  <a:gd name="connsiteX14" fmla="*/ 173825 w 452078"/>
                  <a:gd name="connsiteY14" fmla="*/ 21541 h 481697"/>
                  <a:gd name="connsiteX15" fmla="*/ 175577 w 452078"/>
                  <a:gd name="connsiteY15" fmla="*/ 24804 h 481697"/>
                  <a:gd name="connsiteX16" fmla="*/ 175886 w 452078"/>
                  <a:gd name="connsiteY16" fmla="*/ 30108 h 481697"/>
                  <a:gd name="connsiteX17" fmla="*/ 182068 w 452078"/>
                  <a:gd name="connsiteY17" fmla="*/ 36023 h 481697"/>
                  <a:gd name="connsiteX18" fmla="*/ 188250 w 452078"/>
                  <a:gd name="connsiteY18" fmla="*/ 41898 h 481697"/>
                  <a:gd name="connsiteX19" fmla="*/ 193866 w 452078"/>
                  <a:gd name="connsiteY19" fmla="*/ 42796 h 481697"/>
                  <a:gd name="connsiteX20" fmla="*/ 198296 w 452078"/>
                  <a:gd name="connsiteY20" fmla="*/ 44550 h 481697"/>
                  <a:gd name="connsiteX21" fmla="*/ 208600 w 452078"/>
                  <a:gd name="connsiteY21" fmla="*/ 56666 h 481697"/>
                  <a:gd name="connsiteX22" fmla="*/ 214834 w 452078"/>
                  <a:gd name="connsiteY22" fmla="*/ 56666 h 481697"/>
                  <a:gd name="connsiteX23" fmla="*/ 220398 w 452078"/>
                  <a:gd name="connsiteY23" fmla="*/ 57564 h 481697"/>
                  <a:gd name="connsiteX24" fmla="*/ 228692 w 452078"/>
                  <a:gd name="connsiteY24" fmla="*/ 53403 h 481697"/>
                  <a:gd name="connsiteX25" fmla="*/ 236368 w 452078"/>
                  <a:gd name="connsiteY25" fmla="*/ 47242 h 481697"/>
                  <a:gd name="connsiteX26" fmla="*/ 243993 w 452078"/>
                  <a:gd name="connsiteY26" fmla="*/ 40715 h 481697"/>
                  <a:gd name="connsiteX27" fmla="*/ 245487 w 452078"/>
                  <a:gd name="connsiteY27" fmla="*/ 50180 h 481697"/>
                  <a:gd name="connsiteX28" fmla="*/ 251103 w 452078"/>
                  <a:gd name="connsiteY28" fmla="*/ 54015 h 481697"/>
                  <a:gd name="connsiteX29" fmla="*/ 254657 w 452078"/>
                  <a:gd name="connsiteY29" fmla="*/ 59889 h 481697"/>
                  <a:gd name="connsiteX30" fmla="*/ 256409 w 452078"/>
                  <a:gd name="connsiteY30" fmla="*/ 68457 h 481697"/>
                  <a:gd name="connsiteX31" fmla="*/ 259346 w 452078"/>
                  <a:gd name="connsiteY31" fmla="*/ 73760 h 481697"/>
                  <a:gd name="connsiteX32" fmla="*/ 252854 w 452078"/>
                  <a:gd name="connsiteY32" fmla="*/ 78493 h 481697"/>
                  <a:gd name="connsiteX33" fmla="*/ 257594 w 452078"/>
                  <a:gd name="connsiteY33" fmla="*/ 89100 h 481697"/>
                  <a:gd name="connsiteX34" fmla="*/ 263776 w 452078"/>
                  <a:gd name="connsiteY34" fmla="*/ 92078 h 481697"/>
                  <a:gd name="connsiteX35" fmla="*/ 263776 w 452078"/>
                  <a:gd name="connsiteY35" fmla="*/ 100604 h 481697"/>
                  <a:gd name="connsiteX36" fmla="*/ 263776 w 452078"/>
                  <a:gd name="connsiteY36" fmla="*/ 108274 h 481697"/>
                  <a:gd name="connsiteX37" fmla="*/ 260530 w 452078"/>
                  <a:gd name="connsiteY37" fmla="*/ 113619 h 481697"/>
                  <a:gd name="connsiteX38" fmla="*/ 264652 w 452078"/>
                  <a:gd name="connsiteY38" fmla="*/ 117739 h 481697"/>
                  <a:gd name="connsiteX39" fmla="*/ 266455 w 452078"/>
                  <a:gd name="connsiteY39" fmla="*/ 125694 h 481697"/>
                  <a:gd name="connsiteX40" fmla="*/ 270886 w 452078"/>
                  <a:gd name="connsiteY40" fmla="*/ 130141 h 481697"/>
                  <a:gd name="connsiteX41" fmla="*/ 269392 w 452078"/>
                  <a:gd name="connsiteY41" fmla="*/ 138096 h 481697"/>
                  <a:gd name="connsiteX42" fmla="*/ 288865 w 452078"/>
                  <a:gd name="connsiteY42" fmla="*/ 136913 h 481697"/>
                  <a:gd name="connsiteX43" fmla="*/ 293296 w 452078"/>
                  <a:gd name="connsiteY43" fmla="*/ 144583 h 481697"/>
                  <a:gd name="connsiteX44" fmla="*/ 297984 w 452078"/>
                  <a:gd name="connsiteY44" fmla="*/ 151070 h 481697"/>
                  <a:gd name="connsiteX45" fmla="*/ 301539 w 452078"/>
                  <a:gd name="connsiteY45" fmla="*/ 151641 h 481697"/>
                  <a:gd name="connsiteX46" fmla="*/ 305660 w 452078"/>
                  <a:gd name="connsiteY46" fmla="*/ 150172 h 481697"/>
                  <a:gd name="connsiteX47" fmla="*/ 308648 w 452078"/>
                  <a:gd name="connsiteY47" fmla="*/ 152253 h 481697"/>
                  <a:gd name="connsiteX48" fmla="*/ 308339 w 452078"/>
                  <a:gd name="connsiteY48" fmla="*/ 157556 h 481697"/>
                  <a:gd name="connsiteX49" fmla="*/ 307154 w 452078"/>
                  <a:gd name="connsiteY49" fmla="*/ 162289 h 481697"/>
                  <a:gd name="connsiteX50" fmla="*/ 309524 w 452078"/>
                  <a:gd name="connsiteY50" fmla="*/ 166409 h 481697"/>
                  <a:gd name="connsiteX51" fmla="*/ 317767 w 452078"/>
                  <a:gd name="connsiteY51" fmla="*/ 172610 h 481697"/>
                  <a:gd name="connsiteX52" fmla="*/ 325134 w 452078"/>
                  <a:gd name="connsiteY52" fmla="*/ 179995 h 481697"/>
                  <a:gd name="connsiteX53" fmla="*/ 327813 w 452078"/>
                  <a:gd name="connsiteY53" fmla="*/ 188847 h 481697"/>
                  <a:gd name="connsiteX54" fmla="*/ 331316 w 452078"/>
                  <a:gd name="connsiteY54" fmla="*/ 187664 h 481697"/>
                  <a:gd name="connsiteX55" fmla="*/ 335489 w 452078"/>
                  <a:gd name="connsiteY55" fmla="*/ 187338 h 481697"/>
                  <a:gd name="connsiteX56" fmla="*/ 339920 w 452078"/>
                  <a:gd name="connsiteY56" fmla="*/ 187052 h 481697"/>
                  <a:gd name="connsiteX57" fmla="*/ 346102 w 452078"/>
                  <a:gd name="connsiteY57" fmla="*/ 190316 h 481697"/>
                  <a:gd name="connsiteX58" fmla="*/ 348163 w 452078"/>
                  <a:gd name="connsiteY58" fmla="*/ 193825 h 481697"/>
                  <a:gd name="connsiteX59" fmla="*/ 356406 w 452078"/>
                  <a:gd name="connsiteY59" fmla="*/ 199455 h 481697"/>
                  <a:gd name="connsiteX60" fmla="*/ 362330 w 452078"/>
                  <a:gd name="connsiteY60" fmla="*/ 208022 h 481697"/>
                  <a:gd name="connsiteX61" fmla="*/ 369698 w 452078"/>
                  <a:gd name="connsiteY61" fmla="*/ 215365 h 481697"/>
                  <a:gd name="connsiteX62" fmla="*/ 373510 w 452078"/>
                  <a:gd name="connsiteY62" fmla="*/ 224830 h 481697"/>
                  <a:gd name="connsiteX63" fmla="*/ 377374 w 452078"/>
                  <a:gd name="connsiteY63" fmla="*/ 233071 h 481697"/>
                  <a:gd name="connsiteX64" fmla="*/ 370573 w 452078"/>
                  <a:gd name="connsiteY64" fmla="*/ 241067 h 481697"/>
                  <a:gd name="connsiteX65" fmla="*/ 368513 w 452078"/>
                  <a:gd name="connsiteY65" fmla="*/ 250206 h 481697"/>
                  <a:gd name="connsiteX66" fmla="*/ 373510 w 452078"/>
                  <a:gd name="connsiteY66" fmla="*/ 252857 h 481697"/>
                  <a:gd name="connsiteX67" fmla="*/ 380001 w 452078"/>
                  <a:gd name="connsiteY67" fmla="*/ 251674 h 481697"/>
                  <a:gd name="connsiteX68" fmla="*/ 387677 w 452078"/>
                  <a:gd name="connsiteY68" fmla="*/ 242209 h 481697"/>
                  <a:gd name="connsiteX69" fmla="*/ 387677 w 452078"/>
                  <a:gd name="connsiteY69" fmla="*/ 248737 h 481697"/>
                  <a:gd name="connsiteX70" fmla="*/ 389171 w 452078"/>
                  <a:gd name="connsiteY70" fmla="*/ 254612 h 481697"/>
                  <a:gd name="connsiteX71" fmla="*/ 394787 w 452078"/>
                  <a:gd name="connsiteY71" fmla="*/ 256080 h 481697"/>
                  <a:gd name="connsiteX72" fmla="*/ 398290 w 452078"/>
                  <a:gd name="connsiteY72" fmla="*/ 255509 h 481697"/>
                  <a:gd name="connsiteX73" fmla="*/ 400660 w 452078"/>
                  <a:gd name="connsiteY73" fmla="*/ 253143 h 481697"/>
                  <a:gd name="connsiteX74" fmla="*/ 407460 w 452078"/>
                  <a:gd name="connsiteY74" fmla="*/ 260813 h 481697"/>
                  <a:gd name="connsiteX75" fmla="*/ 408645 w 452078"/>
                  <a:gd name="connsiteY75" fmla="*/ 267299 h 481697"/>
                  <a:gd name="connsiteX76" fmla="*/ 418382 w 452078"/>
                  <a:gd name="connsiteY76" fmla="*/ 277621 h 481697"/>
                  <a:gd name="connsiteX77" fmla="*/ 427243 w 452078"/>
                  <a:gd name="connsiteY77" fmla="*/ 284720 h 481697"/>
                  <a:gd name="connsiteX78" fmla="*/ 432241 w 452078"/>
                  <a:gd name="connsiteY78" fmla="*/ 287942 h 481697"/>
                  <a:gd name="connsiteX79" fmla="*/ 444038 w 452078"/>
                  <a:gd name="connsiteY79" fmla="*/ 294144 h 481697"/>
                  <a:gd name="connsiteX80" fmla="*/ 443729 w 452078"/>
                  <a:gd name="connsiteY80" fmla="*/ 299162 h 481697"/>
                  <a:gd name="connsiteX81" fmla="*/ 445532 w 452078"/>
                  <a:gd name="connsiteY81" fmla="*/ 312420 h 481697"/>
                  <a:gd name="connsiteX82" fmla="*/ 446408 w 452078"/>
                  <a:gd name="connsiteY82" fmla="*/ 318336 h 481697"/>
                  <a:gd name="connsiteX83" fmla="*/ 444914 w 452078"/>
                  <a:gd name="connsiteY83" fmla="*/ 321600 h 481697"/>
                  <a:gd name="connsiteX84" fmla="*/ 446666 w 452078"/>
                  <a:gd name="connsiteY84" fmla="*/ 328658 h 481697"/>
                  <a:gd name="connsiteX85" fmla="*/ 446975 w 452078"/>
                  <a:gd name="connsiteY85" fmla="*/ 334287 h 481697"/>
                  <a:gd name="connsiteX86" fmla="*/ 446408 w 452078"/>
                  <a:gd name="connsiteY86" fmla="*/ 341345 h 481697"/>
                  <a:gd name="connsiteX87" fmla="*/ 452078 w 452078"/>
                  <a:gd name="connsiteY87" fmla="*/ 365994 h 481697"/>
                  <a:gd name="connsiteX88" fmla="*/ 449051 w 452078"/>
                  <a:gd name="connsiteY88" fmla="*/ 365318 h 481697"/>
                  <a:gd name="connsiteX89" fmla="*/ 444203 w 452078"/>
                  <a:gd name="connsiteY89" fmla="*/ 350770 h 481697"/>
                  <a:gd name="connsiteX90" fmla="*/ 408261 w 452078"/>
                  <a:gd name="connsiteY90" fmla="*/ 349006 h 481697"/>
                  <a:gd name="connsiteX91" fmla="*/ 377168 w 452078"/>
                  <a:gd name="connsiteY91" fmla="*/ 357162 h 481697"/>
                  <a:gd name="connsiteX92" fmla="*/ 367242 w 452078"/>
                  <a:gd name="connsiteY92" fmla="*/ 375231 h 481697"/>
                  <a:gd name="connsiteX93" fmla="*/ 344317 w 452078"/>
                  <a:gd name="connsiteY93" fmla="*/ 376995 h 481697"/>
                  <a:gd name="connsiteX94" fmla="*/ 341005 w 452078"/>
                  <a:gd name="connsiteY94" fmla="*/ 385151 h 481697"/>
                  <a:gd name="connsiteX95" fmla="*/ 337703 w 452078"/>
                  <a:gd name="connsiteY95" fmla="*/ 386696 h 481697"/>
                  <a:gd name="connsiteX96" fmla="*/ 332846 w 452078"/>
                  <a:gd name="connsiteY96" fmla="*/ 391543 h 481697"/>
                  <a:gd name="connsiteX97" fmla="*/ 324686 w 452078"/>
                  <a:gd name="connsiteY97" fmla="*/ 393307 h 481697"/>
                  <a:gd name="connsiteX98" fmla="*/ 318071 w 452078"/>
                  <a:gd name="connsiteY98" fmla="*/ 385151 h 481697"/>
                  <a:gd name="connsiteX99" fmla="*/ 309921 w 452078"/>
                  <a:gd name="connsiteY99" fmla="*/ 386696 h 481697"/>
                  <a:gd name="connsiteX100" fmla="*/ 306609 w 452078"/>
                  <a:gd name="connsiteY100" fmla="*/ 399918 h 481697"/>
                  <a:gd name="connsiteX101" fmla="*/ 318071 w 452078"/>
                  <a:gd name="connsiteY101" fmla="*/ 406310 h 481697"/>
                  <a:gd name="connsiteX102" fmla="*/ 316535 w 452078"/>
                  <a:gd name="connsiteY102" fmla="*/ 422623 h 481697"/>
                  <a:gd name="connsiteX103" fmla="*/ 308375 w 452078"/>
                  <a:gd name="connsiteY103" fmla="*/ 448855 h 481697"/>
                  <a:gd name="connsiteX104" fmla="*/ 301761 w 452078"/>
                  <a:gd name="connsiteY104" fmla="*/ 452163 h 481697"/>
                  <a:gd name="connsiteX105" fmla="*/ 299995 w 452078"/>
                  <a:gd name="connsiteY105" fmla="*/ 453921 h 481697"/>
                  <a:gd name="connsiteX106" fmla="*/ 298449 w 452078"/>
                  <a:gd name="connsiteY106" fmla="*/ 457011 h 481697"/>
                  <a:gd name="connsiteX107" fmla="*/ 293601 w 452078"/>
                  <a:gd name="connsiteY107" fmla="*/ 457011 h 481697"/>
                  <a:gd name="connsiteX108" fmla="*/ 288532 w 452078"/>
                  <a:gd name="connsiteY108" fmla="*/ 462077 h 481697"/>
                  <a:gd name="connsiteX109" fmla="*/ 280372 w 452078"/>
                  <a:gd name="connsiteY109" fmla="*/ 470233 h 481697"/>
                  <a:gd name="connsiteX110" fmla="*/ 265819 w 452078"/>
                  <a:gd name="connsiteY110" fmla="*/ 470233 h 481697"/>
                  <a:gd name="connsiteX111" fmla="*/ 257439 w 452078"/>
                  <a:gd name="connsiteY111" fmla="*/ 481697 h 481697"/>
                  <a:gd name="connsiteX112" fmla="*/ 241119 w 452078"/>
                  <a:gd name="connsiteY112" fmla="*/ 476625 h 481697"/>
                  <a:gd name="connsiteX113" fmla="*/ 239574 w 452078"/>
                  <a:gd name="connsiteY113" fmla="*/ 476625 h 481697"/>
                  <a:gd name="connsiteX114" fmla="*/ 241119 w 452078"/>
                  <a:gd name="connsiteY114" fmla="*/ 468469 h 481697"/>
                  <a:gd name="connsiteX115" fmla="*/ 224808 w 452078"/>
                  <a:gd name="connsiteY115" fmla="*/ 452163 h 481697"/>
                  <a:gd name="connsiteX116" fmla="*/ 211792 w 452078"/>
                  <a:gd name="connsiteY116" fmla="*/ 452163 h 481697"/>
                  <a:gd name="connsiteX117" fmla="*/ 206723 w 452078"/>
                  <a:gd name="connsiteY117" fmla="*/ 439153 h 481697"/>
                  <a:gd name="connsiteX118" fmla="*/ 198563 w 452078"/>
                  <a:gd name="connsiteY118" fmla="*/ 439153 h 481697"/>
                  <a:gd name="connsiteX119" fmla="*/ 198563 w 452078"/>
                  <a:gd name="connsiteY119" fmla="*/ 440698 h 481697"/>
                  <a:gd name="connsiteX120" fmla="*/ 193715 w 452078"/>
                  <a:gd name="connsiteY120" fmla="*/ 445771 h 481697"/>
                  <a:gd name="connsiteX121" fmla="*/ 185555 w 452078"/>
                  <a:gd name="connsiteY121" fmla="*/ 445771 h 481697"/>
                  <a:gd name="connsiteX122" fmla="*/ 185555 w 452078"/>
                  <a:gd name="connsiteY122" fmla="*/ 444007 h 481697"/>
                  <a:gd name="connsiteX123" fmla="*/ 182252 w 452078"/>
                  <a:gd name="connsiteY123" fmla="*/ 444007 h 481697"/>
                  <a:gd name="connsiteX124" fmla="*/ 178941 w 452078"/>
                  <a:gd name="connsiteY124" fmla="*/ 434306 h 481697"/>
                  <a:gd name="connsiteX125" fmla="*/ 149392 w 452078"/>
                  <a:gd name="connsiteY125" fmla="*/ 437390 h 481697"/>
                  <a:gd name="connsiteX126" fmla="*/ 147847 w 452078"/>
                  <a:gd name="connsiteY126" fmla="*/ 427695 h 481697"/>
                  <a:gd name="connsiteX127" fmla="*/ 149392 w 452078"/>
                  <a:gd name="connsiteY127" fmla="*/ 417775 h 481697"/>
                  <a:gd name="connsiteX128" fmla="*/ 151159 w 452078"/>
                  <a:gd name="connsiteY128" fmla="*/ 403008 h 481697"/>
                  <a:gd name="connsiteX129" fmla="*/ 149392 w 452078"/>
                  <a:gd name="connsiteY129" fmla="*/ 403008 h 481697"/>
                  <a:gd name="connsiteX130" fmla="*/ 154470 w 452078"/>
                  <a:gd name="connsiteY130" fmla="*/ 380304 h 481697"/>
                  <a:gd name="connsiteX131" fmla="*/ 142999 w 452078"/>
                  <a:gd name="connsiteY131" fmla="*/ 383387 h 481697"/>
                  <a:gd name="connsiteX132" fmla="*/ 142999 w 452078"/>
                  <a:gd name="connsiteY132" fmla="*/ 393307 h 481697"/>
                  <a:gd name="connsiteX133" fmla="*/ 113451 w 452078"/>
                  <a:gd name="connsiteY133" fmla="*/ 386696 h 481697"/>
                  <a:gd name="connsiteX134" fmla="*/ 111693 w 452078"/>
                  <a:gd name="connsiteY134" fmla="*/ 391543 h 481697"/>
                  <a:gd name="connsiteX135" fmla="*/ 93828 w 452078"/>
                  <a:gd name="connsiteY135" fmla="*/ 370384 h 481697"/>
                  <a:gd name="connsiteX136" fmla="*/ 82366 w 452078"/>
                  <a:gd name="connsiteY136" fmla="*/ 368620 h 481697"/>
                  <a:gd name="connsiteX137" fmla="*/ 72440 w 452078"/>
                  <a:gd name="connsiteY137" fmla="*/ 358926 h 481697"/>
                  <a:gd name="connsiteX138" fmla="*/ 29884 w 452078"/>
                  <a:gd name="connsiteY138" fmla="*/ 344152 h 481697"/>
                  <a:gd name="connsiteX139" fmla="*/ 11807 w 452078"/>
                  <a:gd name="connsiteY139" fmla="*/ 329385 h 481697"/>
                  <a:gd name="connsiteX140" fmla="*/ 13564 w 452078"/>
                  <a:gd name="connsiteY140" fmla="*/ 313073 h 481697"/>
                  <a:gd name="connsiteX141" fmla="*/ 11807 w 452078"/>
                  <a:gd name="connsiteY141" fmla="*/ 313073 h 481697"/>
                  <a:gd name="connsiteX142" fmla="*/ 11807 w 452078"/>
                  <a:gd name="connsiteY142" fmla="*/ 301615 h 481697"/>
                  <a:gd name="connsiteX143" fmla="*/ 8716 w 452078"/>
                  <a:gd name="connsiteY143" fmla="*/ 293459 h 481697"/>
                  <a:gd name="connsiteX144" fmla="*/ 13564 w 452078"/>
                  <a:gd name="connsiteY144" fmla="*/ 285303 h 481697"/>
                  <a:gd name="connsiteX145" fmla="*/ 15110 w 452078"/>
                  <a:gd name="connsiteY145" fmla="*/ 273845 h 481697"/>
                  <a:gd name="connsiteX146" fmla="*/ 13564 w 452078"/>
                  <a:gd name="connsiteY146" fmla="*/ 259071 h 481697"/>
                  <a:gd name="connsiteX147" fmla="*/ 10262 w 452078"/>
                  <a:gd name="connsiteY147" fmla="*/ 250915 h 481697"/>
                  <a:gd name="connsiteX148" fmla="*/ 15110 w 452078"/>
                  <a:gd name="connsiteY148" fmla="*/ 229537 h 481697"/>
                  <a:gd name="connsiteX149" fmla="*/ 15110 w 452078"/>
                  <a:gd name="connsiteY149" fmla="*/ 224690 h 481697"/>
                  <a:gd name="connsiteX150" fmla="*/ 11807 w 452078"/>
                  <a:gd name="connsiteY150" fmla="*/ 219842 h 481697"/>
                  <a:gd name="connsiteX151" fmla="*/ 15110 w 452078"/>
                  <a:gd name="connsiteY151" fmla="*/ 211686 h 481697"/>
                  <a:gd name="connsiteX152" fmla="*/ 10262 w 452078"/>
                  <a:gd name="connsiteY152" fmla="*/ 191847 h 481697"/>
                  <a:gd name="connsiteX153" fmla="*/ 6950 w 452078"/>
                  <a:gd name="connsiteY153" fmla="*/ 149303 h 481697"/>
                  <a:gd name="connsiteX154" fmla="*/ 3647 w 452078"/>
                  <a:gd name="connsiteY154" fmla="*/ 147764 h 481697"/>
                  <a:gd name="connsiteX155" fmla="*/ 2102 w 452078"/>
                  <a:gd name="connsiteY155" fmla="*/ 123078 h 481697"/>
                  <a:gd name="connsiteX156" fmla="*/ 3647 w 452078"/>
                  <a:gd name="connsiteY156" fmla="*/ 103457 h 481697"/>
                  <a:gd name="connsiteX157" fmla="*/ 5413 w 452078"/>
                  <a:gd name="connsiteY157" fmla="*/ 92217 h 481697"/>
                  <a:gd name="connsiteX158" fmla="*/ 31650 w 452078"/>
                  <a:gd name="connsiteY158" fmla="*/ 92217 h 481697"/>
                  <a:gd name="connsiteX159" fmla="*/ 39810 w 452078"/>
                  <a:gd name="connsiteY159" fmla="*/ 85606 h 481697"/>
                  <a:gd name="connsiteX160" fmla="*/ 43113 w 452078"/>
                  <a:gd name="connsiteY160" fmla="*/ 72378 h 481697"/>
                  <a:gd name="connsiteX161" fmla="*/ 44658 w 452078"/>
                  <a:gd name="connsiteY161" fmla="*/ 59374 h 481697"/>
                  <a:gd name="connsiteX162" fmla="*/ 57666 w 452078"/>
                  <a:gd name="connsiteY162" fmla="*/ 56065 h 481697"/>
                  <a:gd name="connsiteX163" fmla="*/ 62744 w 452078"/>
                  <a:gd name="connsiteY163" fmla="*/ 52763 h 481697"/>
                  <a:gd name="connsiteX164" fmla="*/ 69137 w 452078"/>
                  <a:gd name="connsiteY164" fmla="*/ 52763 h 481697"/>
                  <a:gd name="connsiteX165" fmla="*/ 82366 w 452078"/>
                  <a:gd name="connsiteY165" fmla="*/ 52763 h 481697"/>
                  <a:gd name="connsiteX166" fmla="*/ 85669 w 452078"/>
                  <a:gd name="connsiteY166" fmla="*/ 44607 h 481697"/>
                  <a:gd name="connsiteX167" fmla="*/ 93828 w 452078"/>
                  <a:gd name="connsiteY167" fmla="*/ 41298 h 481697"/>
                  <a:gd name="connsiteX168" fmla="*/ 95374 w 452078"/>
                  <a:gd name="connsiteY168" fmla="*/ 31604 h 481697"/>
                  <a:gd name="connsiteX169" fmla="*/ 98677 w 452078"/>
                  <a:gd name="connsiteY169" fmla="*/ 23448 h 481697"/>
                  <a:gd name="connsiteX170" fmla="*/ 103534 w 452078"/>
                  <a:gd name="connsiteY170" fmla="*/ 6917 h 481697"/>
                  <a:gd name="connsiteX171" fmla="*/ 87214 w 452078"/>
                  <a:gd name="connsiteY171" fmla="*/ 2063 h 481697"/>
                  <a:gd name="connsiteX172" fmla="*/ 85574 w 452078"/>
                  <a:gd name="connsiteY172" fmla="*/ 178 h 48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452078" h="481697">
                    <a:moveTo>
                      <a:pt x="101236" y="0"/>
                    </a:moveTo>
                    <a:cubicBezTo>
                      <a:pt x="102988" y="326"/>
                      <a:pt x="102988" y="1509"/>
                      <a:pt x="104482" y="2366"/>
                    </a:cubicBezTo>
                    <a:cubicBezTo>
                      <a:pt x="105358" y="3264"/>
                      <a:pt x="107109" y="3264"/>
                      <a:pt x="108294" y="4161"/>
                    </a:cubicBezTo>
                    <a:cubicBezTo>
                      <a:pt x="109479" y="4732"/>
                      <a:pt x="110355" y="6201"/>
                      <a:pt x="111282" y="6813"/>
                    </a:cubicBezTo>
                    <a:cubicBezTo>
                      <a:pt x="113034" y="7710"/>
                      <a:pt x="114785" y="6527"/>
                      <a:pt x="116589" y="7099"/>
                    </a:cubicBezTo>
                    <a:cubicBezTo>
                      <a:pt x="118031" y="7384"/>
                      <a:pt x="118907" y="8282"/>
                      <a:pt x="120710" y="8567"/>
                    </a:cubicBezTo>
                    <a:cubicBezTo>
                      <a:pt x="122462" y="8853"/>
                      <a:pt x="124265" y="8282"/>
                      <a:pt x="126016" y="8853"/>
                    </a:cubicBezTo>
                    <a:cubicBezTo>
                      <a:pt x="128386" y="9465"/>
                      <a:pt x="130705" y="11831"/>
                      <a:pt x="132817" y="13014"/>
                    </a:cubicBezTo>
                    <a:cubicBezTo>
                      <a:pt x="134878" y="14197"/>
                      <a:pt x="137814" y="16237"/>
                      <a:pt x="140184" y="16849"/>
                    </a:cubicBezTo>
                    <a:cubicBezTo>
                      <a:pt x="143687" y="17706"/>
                      <a:pt x="146057" y="15666"/>
                      <a:pt x="149045" y="14197"/>
                    </a:cubicBezTo>
                    <a:cubicBezTo>
                      <a:pt x="151982" y="12688"/>
                      <a:pt x="154351" y="12402"/>
                      <a:pt x="156979" y="10648"/>
                    </a:cubicBezTo>
                    <a:cubicBezTo>
                      <a:pt x="159349" y="9179"/>
                      <a:pt x="162285" y="7710"/>
                      <a:pt x="164088" y="7384"/>
                    </a:cubicBezTo>
                    <a:cubicBezTo>
                      <a:pt x="167334" y="6527"/>
                      <a:pt x="169652" y="7384"/>
                      <a:pt x="170837" y="10933"/>
                    </a:cubicBezTo>
                    <a:cubicBezTo>
                      <a:pt x="171455" y="12688"/>
                      <a:pt x="170837" y="14483"/>
                      <a:pt x="171455" y="16237"/>
                    </a:cubicBezTo>
                    <a:cubicBezTo>
                      <a:pt x="171713" y="17706"/>
                      <a:pt x="173207" y="20072"/>
                      <a:pt x="173825" y="21541"/>
                    </a:cubicBezTo>
                    <a:cubicBezTo>
                      <a:pt x="174392" y="22724"/>
                      <a:pt x="175268" y="23907"/>
                      <a:pt x="175577" y="24804"/>
                    </a:cubicBezTo>
                    <a:cubicBezTo>
                      <a:pt x="175886" y="26559"/>
                      <a:pt x="175268" y="28354"/>
                      <a:pt x="175886" y="30108"/>
                    </a:cubicBezTo>
                    <a:cubicBezTo>
                      <a:pt x="176762" y="33372"/>
                      <a:pt x="179389" y="33943"/>
                      <a:pt x="182068" y="36023"/>
                    </a:cubicBezTo>
                    <a:cubicBezTo>
                      <a:pt x="184438" y="37778"/>
                      <a:pt x="185623" y="40429"/>
                      <a:pt x="188250" y="41898"/>
                    </a:cubicBezTo>
                    <a:cubicBezTo>
                      <a:pt x="190002" y="43081"/>
                      <a:pt x="191805" y="43081"/>
                      <a:pt x="193866" y="42796"/>
                    </a:cubicBezTo>
                    <a:cubicBezTo>
                      <a:pt x="196802" y="42796"/>
                      <a:pt x="196802" y="42510"/>
                      <a:pt x="198296" y="44550"/>
                    </a:cubicBezTo>
                    <a:cubicBezTo>
                      <a:pt x="200924" y="48711"/>
                      <a:pt x="202985" y="55483"/>
                      <a:pt x="208600" y="56666"/>
                    </a:cubicBezTo>
                    <a:cubicBezTo>
                      <a:pt x="210661" y="56952"/>
                      <a:pt x="213031" y="56054"/>
                      <a:pt x="214834" y="56666"/>
                    </a:cubicBezTo>
                    <a:cubicBezTo>
                      <a:pt x="217461" y="57238"/>
                      <a:pt x="217770" y="58421"/>
                      <a:pt x="220398" y="57564"/>
                    </a:cubicBezTo>
                    <a:cubicBezTo>
                      <a:pt x="223077" y="56666"/>
                      <a:pt x="226322" y="54912"/>
                      <a:pt x="228692" y="53403"/>
                    </a:cubicBezTo>
                    <a:cubicBezTo>
                      <a:pt x="231629" y="51648"/>
                      <a:pt x="233999" y="49568"/>
                      <a:pt x="236368" y="47242"/>
                    </a:cubicBezTo>
                    <a:cubicBezTo>
                      <a:pt x="238687" y="44876"/>
                      <a:pt x="242241" y="43081"/>
                      <a:pt x="243993" y="40715"/>
                    </a:cubicBezTo>
                    <a:cubicBezTo>
                      <a:pt x="245796" y="44264"/>
                      <a:pt x="244920" y="46345"/>
                      <a:pt x="245487" y="50180"/>
                    </a:cubicBezTo>
                    <a:cubicBezTo>
                      <a:pt x="246105" y="54586"/>
                      <a:pt x="248166" y="51648"/>
                      <a:pt x="251103" y="54015"/>
                    </a:cubicBezTo>
                    <a:cubicBezTo>
                      <a:pt x="252545" y="55198"/>
                      <a:pt x="253730" y="58135"/>
                      <a:pt x="254657" y="59889"/>
                    </a:cubicBezTo>
                    <a:cubicBezTo>
                      <a:pt x="255791" y="62582"/>
                      <a:pt x="254657" y="65805"/>
                      <a:pt x="256409" y="68457"/>
                    </a:cubicBezTo>
                    <a:cubicBezTo>
                      <a:pt x="257594" y="70252"/>
                      <a:pt x="260221" y="71108"/>
                      <a:pt x="259346" y="73760"/>
                    </a:cubicBezTo>
                    <a:cubicBezTo>
                      <a:pt x="258470" y="76126"/>
                      <a:pt x="254348" y="77310"/>
                      <a:pt x="252854" y="78493"/>
                    </a:cubicBezTo>
                    <a:cubicBezTo>
                      <a:pt x="249042" y="81756"/>
                      <a:pt x="253730" y="87917"/>
                      <a:pt x="257594" y="89100"/>
                    </a:cubicBezTo>
                    <a:cubicBezTo>
                      <a:pt x="261149" y="90283"/>
                      <a:pt x="263209" y="87345"/>
                      <a:pt x="263776" y="92078"/>
                    </a:cubicBezTo>
                    <a:cubicBezTo>
                      <a:pt x="264085" y="94730"/>
                      <a:pt x="263209" y="97667"/>
                      <a:pt x="263776" y="100604"/>
                    </a:cubicBezTo>
                    <a:cubicBezTo>
                      <a:pt x="264394" y="103256"/>
                      <a:pt x="267022" y="105949"/>
                      <a:pt x="263776" y="108274"/>
                    </a:cubicBezTo>
                    <a:cubicBezTo>
                      <a:pt x="261406" y="110355"/>
                      <a:pt x="257903" y="109784"/>
                      <a:pt x="260530" y="113619"/>
                    </a:cubicBezTo>
                    <a:cubicBezTo>
                      <a:pt x="261715" y="115087"/>
                      <a:pt x="263467" y="116270"/>
                      <a:pt x="264652" y="117739"/>
                    </a:cubicBezTo>
                    <a:cubicBezTo>
                      <a:pt x="267331" y="120676"/>
                      <a:pt x="265270" y="122145"/>
                      <a:pt x="266455" y="125694"/>
                    </a:cubicBezTo>
                    <a:cubicBezTo>
                      <a:pt x="267022" y="127775"/>
                      <a:pt x="269392" y="128632"/>
                      <a:pt x="270886" y="130141"/>
                    </a:cubicBezTo>
                    <a:cubicBezTo>
                      <a:pt x="273822" y="133650"/>
                      <a:pt x="270886" y="134547"/>
                      <a:pt x="269392" y="138096"/>
                    </a:cubicBezTo>
                    <a:cubicBezTo>
                      <a:pt x="275574" y="140463"/>
                      <a:pt x="282941" y="134833"/>
                      <a:pt x="288865" y="136913"/>
                    </a:cubicBezTo>
                    <a:cubicBezTo>
                      <a:pt x="292111" y="138096"/>
                      <a:pt x="291802" y="141931"/>
                      <a:pt x="293296" y="144583"/>
                    </a:cubicBezTo>
                    <a:cubicBezTo>
                      <a:pt x="294481" y="146949"/>
                      <a:pt x="295666" y="149316"/>
                      <a:pt x="297984" y="151070"/>
                    </a:cubicBezTo>
                    <a:cubicBezTo>
                      <a:pt x="299787" y="152538"/>
                      <a:pt x="299478" y="152253"/>
                      <a:pt x="301539" y="151641"/>
                    </a:cubicBezTo>
                    <a:cubicBezTo>
                      <a:pt x="302415" y="151355"/>
                      <a:pt x="305094" y="151070"/>
                      <a:pt x="305660" y="150172"/>
                    </a:cubicBezTo>
                    <a:cubicBezTo>
                      <a:pt x="306845" y="151070"/>
                      <a:pt x="308030" y="150784"/>
                      <a:pt x="308648" y="152253"/>
                    </a:cubicBezTo>
                    <a:cubicBezTo>
                      <a:pt x="309215" y="153436"/>
                      <a:pt x="308648" y="156373"/>
                      <a:pt x="308339" y="157556"/>
                    </a:cubicBezTo>
                    <a:cubicBezTo>
                      <a:pt x="308030" y="159025"/>
                      <a:pt x="306536" y="159923"/>
                      <a:pt x="307154" y="162289"/>
                    </a:cubicBezTo>
                    <a:cubicBezTo>
                      <a:pt x="307464" y="163472"/>
                      <a:pt x="308906" y="165838"/>
                      <a:pt x="309524" y="166409"/>
                    </a:cubicBezTo>
                    <a:cubicBezTo>
                      <a:pt x="311894" y="168776"/>
                      <a:pt x="315397" y="170244"/>
                      <a:pt x="317767" y="172610"/>
                    </a:cubicBezTo>
                    <a:cubicBezTo>
                      <a:pt x="320137" y="175262"/>
                      <a:pt x="322198" y="177628"/>
                      <a:pt x="325134" y="179995"/>
                    </a:cubicBezTo>
                    <a:cubicBezTo>
                      <a:pt x="322764" y="182932"/>
                      <a:pt x="323692" y="188847"/>
                      <a:pt x="327813" y="188847"/>
                    </a:cubicBezTo>
                    <a:cubicBezTo>
                      <a:pt x="329256" y="188847"/>
                      <a:pt x="329874" y="187950"/>
                      <a:pt x="331316" y="187664"/>
                    </a:cubicBezTo>
                    <a:cubicBezTo>
                      <a:pt x="332810" y="187338"/>
                      <a:pt x="333995" y="187664"/>
                      <a:pt x="335489" y="187338"/>
                    </a:cubicBezTo>
                    <a:cubicBezTo>
                      <a:pt x="338117" y="186767"/>
                      <a:pt x="337241" y="186481"/>
                      <a:pt x="339920" y="187052"/>
                    </a:cubicBezTo>
                    <a:cubicBezTo>
                      <a:pt x="341981" y="187338"/>
                      <a:pt x="344608" y="188521"/>
                      <a:pt x="346102" y="190316"/>
                    </a:cubicBezTo>
                    <a:cubicBezTo>
                      <a:pt x="346978" y="191499"/>
                      <a:pt x="346978" y="192682"/>
                      <a:pt x="348163" y="193825"/>
                    </a:cubicBezTo>
                    <a:cubicBezTo>
                      <a:pt x="350533" y="196191"/>
                      <a:pt x="354036" y="196803"/>
                      <a:pt x="356406" y="199455"/>
                    </a:cubicBezTo>
                    <a:cubicBezTo>
                      <a:pt x="358776" y="202106"/>
                      <a:pt x="360527" y="205044"/>
                      <a:pt x="362330" y="208022"/>
                    </a:cubicBezTo>
                    <a:cubicBezTo>
                      <a:pt x="364082" y="210959"/>
                      <a:pt x="367946" y="212428"/>
                      <a:pt x="369698" y="215365"/>
                    </a:cubicBezTo>
                    <a:cubicBezTo>
                      <a:pt x="371449" y="218017"/>
                      <a:pt x="372067" y="221852"/>
                      <a:pt x="373510" y="224830"/>
                    </a:cubicBezTo>
                    <a:cubicBezTo>
                      <a:pt x="375004" y="227767"/>
                      <a:pt x="375880" y="230705"/>
                      <a:pt x="377374" y="233071"/>
                    </a:cubicBezTo>
                    <a:cubicBezTo>
                      <a:pt x="373510" y="235723"/>
                      <a:pt x="370573" y="236049"/>
                      <a:pt x="370573" y="241067"/>
                    </a:cubicBezTo>
                    <a:cubicBezTo>
                      <a:pt x="370573" y="243393"/>
                      <a:pt x="370264" y="248411"/>
                      <a:pt x="368513" y="250206"/>
                    </a:cubicBezTo>
                    <a:cubicBezTo>
                      <a:pt x="370573" y="251674"/>
                      <a:pt x="370882" y="252572"/>
                      <a:pt x="373510" y="252857"/>
                    </a:cubicBezTo>
                    <a:cubicBezTo>
                      <a:pt x="376189" y="253143"/>
                      <a:pt x="377940" y="252857"/>
                      <a:pt x="380001" y="251674"/>
                    </a:cubicBezTo>
                    <a:cubicBezTo>
                      <a:pt x="383247" y="249594"/>
                      <a:pt x="384432" y="245188"/>
                      <a:pt x="387677" y="242209"/>
                    </a:cubicBezTo>
                    <a:cubicBezTo>
                      <a:pt x="387677" y="244290"/>
                      <a:pt x="387677" y="246656"/>
                      <a:pt x="387677" y="248737"/>
                    </a:cubicBezTo>
                    <a:cubicBezTo>
                      <a:pt x="387677" y="251674"/>
                      <a:pt x="387677" y="252572"/>
                      <a:pt x="389171" y="254612"/>
                    </a:cubicBezTo>
                    <a:cubicBezTo>
                      <a:pt x="391232" y="257875"/>
                      <a:pt x="391541" y="256978"/>
                      <a:pt x="394787" y="256080"/>
                    </a:cubicBezTo>
                    <a:cubicBezTo>
                      <a:pt x="395972" y="255795"/>
                      <a:pt x="397414" y="256080"/>
                      <a:pt x="398290" y="255509"/>
                    </a:cubicBezTo>
                    <a:cubicBezTo>
                      <a:pt x="398599" y="255509"/>
                      <a:pt x="400351" y="253143"/>
                      <a:pt x="400660" y="253143"/>
                    </a:cubicBezTo>
                    <a:cubicBezTo>
                      <a:pt x="403030" y="252857"/>
                      <a:pt x="406275" y="259058"/>
                      <a:pt x="407460" y="260813"/>
                    </a:cubicBezTo>
                    <a:cubicBezTo>
                      <a:pt x="408903" y="263750"/>
                      <a:pt x="408027" y="264648"/>
                      <a:pt x="408645" y="267299"/>
                    </a:cubicBezTo>
                    <a:cubicBezTo>
                      <a:pt x="409212" y="270237"/>
                      <a:pt x="418073" y="277335"/>
                      <a:pt x="418382" y="277621"/>
                    </a:cubicBezTo>
                    <a:cubicBezTo>
                      <a:pt x="421319" y="279987"/>
                      <a:pt x="424255" y="282639"/>
                      <a:pt x="427243" y="284720"/>
                    </a:cubicBezTo>
                    <a:cubicBezTo>
                      <a:pt x="428995" y="285903"/>
                      <a:pt x="428686" y="285903"/>
                      <a:pt x="432241" y="287942"/>
                    </a:cubicBezTo>
                    <a:cubicBezTo>
                      <a:pt x="434868" y="289411"/>
                      <a:pt x="441978" y="291492"/>
                      <a:pt x="444038" y="294144"/>
                    </a:cubicBezTo>
                    <a:cubicBezTo>
                      <a:pt x="445790" y="296510"/>
                      <a:pt x="444038" y="297081"/>
                      <a:pt x="443729" y="299162"/>
                    </a:cubicBezTo>
                    <a:cubicBezTo>
                      <a:pt x="442853" y="303894"/>
                      <a:pt x="444605" y="308014"/>
                      <a:pt x="445532" y="312420"/>
                    </a:cubicBezTo>
                    <a:cubicBezTo>
                      <a:pt x="445790" y="314501"/>
                      <a:pt x="446666" y="316255"/>
                      <a:pt x="446408" y="318336"/>
                    </a:cubicBezTo>
                    <a:cubicBezTo>
                      <a:pt x="446099" y="319519"/>
                      <a:pt x="445223" y="320417"/>
                      <a:pt x="444914" y="321600"/>
                    </a:cubicBezTo>
                    <a:cubicBezTo>
                      <a:pt x="444605" y="323966"/>
                      <a:pt x="446099" y="326618"/>
                      <a:pt x="446666" y="328658"/>
                    </a:cubicBezTo>
                    <a:cubicBezTo>
                      <a:pt x="447593" y="331024"/>
                      <a:pt x="447593" y="331921"/>
                      <a:pt x="446975" y="334287"/>
                    </a:cubicBezTo>
                    <a:cubicBezTo>
                      <a:pt x="446408" y="336613"/>
                      <a:pt x="446408" y="338693"/>
                      <a:pt x="446408" y="341345"/>
                    </a:cubicBezTo>
                    <a:lnTo>
                      <a:pt x="452078" y="365994"/>
                    </a:lnTo>
                    <a:lnTo>
                      <a:pt x="449051" y="365318"/>
                    </a:lnTo>
                    <a:cubicBezTo>
                      <a:pt x="444203" y="360464"/>
                      <a:pt x="447506" y="355617"/>
                      <a:pt x="444203" y="350770"/>
                    </a:cubicBezTo>
                    <a:cubicBezTo>
                      <a:pt x="432732" y="349006"/>
                      <a:pt x="419503" y="349006"/>
                      <a:pt x="408261" y="349006"/>
                    </a:cubicBezTo>
                    <a:cubicBezTo>
                      <a:pt x="395024" y="347461"/>
                      <a:pt x="382016" y="344152"/>
                      <a:pt x="377168" y="357162"/>
                    </a:cubicBezTo>
                    <a:cubicBezTo>
                      <a:pt x="372099" y="362228"/>
                      <a:pt x="373856" y="371929"/>
                      <a:pt x="367242" y="375231"/>
                    </a:cubicBezTo>
                    <a:cubicBezTo>
                      <a:pt x="360628" y="378540"/>
                      <a:pt x="350931" y="375231"/>
                      <a:pt x="344317" y="376995"/>
                    </a:cubicBezTo>
                    <a:cubicBezTo>
                      <a:pt x="344317" y="380304"/>
                      <a:pt x="342772" y="383387"/>
                      <a:pt x="341005" y="385151"/>
                    </a:cubicBezTo>
                    <a:cubicBezTo>
                      <a:pt x="339460" y="386696"/>
                      <a:pt x="337703" y="386696"/>
                      <a:pt x="337703" y="386696"/>
                    </a:cubicBezTo>
                    <a:cubicBezTo>
                      <a:pt x="336157" y="388460"/>
                      <a:pt x="334391" y="390005"/>
                      <a:pt x="332846" y="391543"/>
                    </a:cubicBezTo>
                    <a:cubicBezTo>
                      <a:pt x="329543" y="394852"/>
                      <a:pt x="329543" y="394852"/>
                      <a:pt x="324686" y="393307"/>
                    </a:cubicBezTo>
                    <a:cubicBezTo>
                      <a:pt x="319838" y="391543"/>
                      <a:pt x="319838" y="390005"/>
                      <a:pt x="318071" y="385151"/>
                    </a:cubicBezTo>
                    <a:cubicBezTo>
                      <a:pt x="314769" y="385151"/>
                      <a:pt x="313223" y="386696"/>
                      <a:pt x="309921" y="386696"/>
                    </a:cubicBezTo>
                    <a:cubicBezTo>
                      <a:pt x="308375" y="391543"/>
                      <a:pt x="306609" y="394852"/>
                      <a:pt x="306609" y="399918"/>
                    </a:cubicBezTo>
                    <a:cubicBezTo>
                      <a:pt x="313223" y="399918"/>
                      <a:pt x="316535" y="399918"/>
                      <a:pt x="318071" y="406310"/>
                    </a:cubicBezTo>
                    <a:cubicBezTo>
                      <a:pt x="318071" y="412928"/>
                      <a:pt x="316535" y="417775"/>
                      <a:pt x="316535" y="422623"/>
                    </a:cubicBezTo>
                    <a:cubicBezTo>
                      <a:pt x="314769" y="432542"/>
                      <a:pt x="314769" y="442462"/>
                      <a:pt x="308375" y="448855"/>
                    </a:cubicBezTo>
                    <a:cubicBezTo>
                      <a:pt x="306609" y="450618"/>
                      <a:pt x="305064" y="450618"/>
                      <a:pt x="301761" y="452163"/>
                    </a:cubicBezTo>
                    <a:cubicBezTo>
                      <a:pt x="301761" y="453921"/>
                      <a:pt x="299995" y="453921"/>
                      <a:pt x="299995" y="453921"/>
                    </a:cubicBezTo>
                    <a:cubicBezTo>
                      <a:pt x="298449" y="453921"/>
                      <a:pt x="299995" y="455466"/>
                      <a:pt x="298449" y="457011"/>
                    </a:cubicBezTo>
                    <a:cubicBezTo>
                      <a:pt x="296904" y="457011"/>
                      <a:pt x="295146" y="457011"/>
                      <a:pt x="293601" y="457011"/>
                    </a:cubicBezTo>
                    <a:cubicBezTo>
                      <a:pt x="291835" y="457011"/>
                      <a:pt x="290289" y="455466"/>
                      <a:pt x="288532" y="462077"/>
                    </a:cubicBezTo>
                    <a:cubicBezTo>
                      <a:pt x="286987" y="466930"/>
                      <a:pt x="286987" y="468469"/>
                      <a:pt x="280372" y="470233"/>
                    </a:cubicBezTo>
                    <a:cubicBezTo>
                      <a:pt x="275515" y="470233"/>
                      <a:pt x="270667" y="468469"/>
                      <a:pt x="265819" y="470233"/>
                    </a:cubicBezTo>
                    <a:cubicBezTo>
                      <a:pt x="265819" y="475086"/>
                      <a:pt x="257439" y="473541"/>
                      <a:pt x="257439" y="481697"/>
                    </a:cubicBezTo>
                    <a:cubicBezTo>
                      <a:pt x="251045" y="481697"/>
                      <a:pt x="247733" y="479934"/>
                      <a:pt x="241119" y="476625"/>
                    </a:cubicBezTo>
                    <a:lnTo>
                      <a:pt x="239574" y="476625"/>
                    </a:lnTo>
                    <a:cubicBezTo>
                      <a:pt x="241119" y="473541"/>
                      <a:pt x="241119" y="470233"/>
                      <a:pt x="241119" y="468469"/>
                    </a:cubicBezTo>
                    <a:cubicBezTo>
                      <a:pt x="239574" y="463622"/>
                      <a:pt x="229657" y="453921"/>
                      <a:pt x="224808" y="452163"/>
                    </a:cubicBezTo>
                    <a:cubicBezTo>
                      <a:pt x="221497" y="452163"/>
                      <a:pt x="216649" y="452163"/>
                      <a:pt x="211792" y="452163"/>
                    </a:cubicBezTo>
                    <a:cubicBezTo>
                      <a:pt x="213337" y="447310"/>
                      <a:pt x="208489" y="445771"/>
                      <a:pt x="206723" y="439153"/>
                    </a:cubicBezTo>
                    <a:cubicBezTo>
                      <a:pt x="205177" y="439153"/>
                      <a:pt x="201875" y="439153"/>
                      <a:pt x="198563" y="439153"/>
                    </a:cubicBezTo>
                    <a:cubicBezTo>
                      <a:pt x="198563" y="440698"/>
                      <a:pt x="198563" y="440698"/>
                      <a:pt x="198563" y="440698"/>
                    </a:cubicBezTo>
                    <a:cubicBezTo>
                      <a:pt x="195260" y="440698"/>
                      <a:pt x="193715" y="442462"/>
                      <a:pt x="193715" y="445771"/>
                    </a:cubicBezTo>
                    <a:cubicBezTo>
                      <a:pt x="191949" y="445771"/>
                      <a:pt x="188646" y="445771"/>
                      <a:pt x="185555" y="445771"/>
                    </a:cubicBezTo>
                    <a:lnTo>
                      <a:pt x="185555" y="444007"/>
                    </a:lnTo>
                    <a:cubicBezTo>
                      <a:pt x="185555" y="444007"/>
                      <a:pt x="183789" y="444007"/>
                      <a:pt x="182252" y="444007"/>
                    </a:cubicBezTo>
                    <a:cubicBezTo>
                      <a:pt x="180486" y="440698"/>
                      <a:pt x="178941" y="437390"/>
                      <a:pt x="178941" y="434306"/>
                    </a:cubicBezTo>
                    <a:cubicBezTo>
                      <a:pt x="170781" y="432542"/>
                      <a:pt x="154470" y="430997"/>
                      <a:pt x="149392" y="437390"/>
                    </a:cubicBezTo>
                    <a:cubicBezTo>
                      <a:pt x="147847" y="435851"/>
                      <a:pt x="147847" y="430997"/>
                      <a:pt x="147847" y="427695"/>
                    </a:cubicBezTo>
                    <a:cubicBezTo>
                      <a:pt x="139696" y="424386"/>
                      <a:pt x="149392" y="419539"/>
                      <a:pt x="149392" y="417775"/>
                    </a:cubicBezTo>
                    <a:cubicBezTo>
                      <a:pt x="152704" y="411164"/>
                      <a:pt x="151159" y="408074"/>
                      <a:pt x="151159" y="403008"/>
                    </a:cubicBezTo>
                    <a:cubicBezTo>
                      <a:pt x="151159" y="403008"/>
                      <a:pt x="151159" y="403008"/>
                      <a:pt x="149392" y="403008"/>
                    </a:cubicBezTo>
                    <a:cubicBezTo>
                      <a:pt x="147847" y="394852"/>
                      <a:pt x="154470" y="388460"/>
                      <a:pt x="154470" y="380304"/>
                    </a:cubicBezTo>
                    <a:cubicBezTo>
                      <a:pt x="149392" y="380304"/>
                      <a:pt x="146310" y="381849"/>
                      <a:pt x="142999" y="383387"/>
                    </a:cubicBezTo>
                    <a:cubicBezTo>
                      <a:pt x="142999" y="386696"/>
                      <a:pt x="142999" y="390005"/>
                      <a:pt x="142999" y="393307"/>
                    </a:cubicBezTo>
                    <a:cubicBezTo>
                      <a:pt x="131536" y="393307"/>
                      <a:pt x="124922" y="386696"/>
                      <a:pt x="113451" y="386696"/>
                    </a:cubicBezTo>
                    <a:cubicBezTo>
                      <a:pt x="113451" y="388460"/>
                      <a:pt x="111693" y="390005"/>
                      <a:pt x="111693" y="391543"/>
                    </a:cubicBezTo>
                    <a:cubicBezTo>
                      <a:pt x="95374" y="394852"/>
                      <a:pt x="101988" y="375231"/>
                      <a:pt x="93828" y="370384"/>
                    </a:cubicBezTo>
                    <a:cubicBezTo>
                      <a:pt x="90526" y="368620"/>
                      <a:pt x="85669" y="371929"/>
                      <a:pt x="82366" y="368620"/>
                    </a:cubicBezTo>
                    <a:cubicBezTo>
                      <a:pt x="77509" y="367075"/>
                      <a:pt x="77509" y="360464"/>
                      <a:pt x="72440" y="358926"/>
                    </a:cubicBezTo>
                    <a:cubicBezTo>
                      <a:pt x="69137" y="345697"/>
                      <a:pt x="39810" y="345697"/>
                      <a:pt x="29884" y="344152"/>
                    </a:cubicBezTo>
                    <a:cubicBezTo>
                      <a:pt x="31650" y="332694"/>
                      <a:pt x="21724" y="329385"/>
                      <a:pt x="11807" y="329385"/>
                    </a:cubicBezTo>
                    <a:cubicBezTo>
                      <a:pt x="11807" y="324538"/>
                      <a:pt x="13564" y="319691"/>
                      <a:pt x="13564" y="313073"/>
                    </a:cubicBezTo>
                    <a:lnTo>
                      <a:pt x="11807" y="313073"/>
                    </a:lnTo>
                    <a:cubicBezTo>
                      <a:pt x="11807" y="309771"/>
                      <a:pt x="11807" y="304924"/>
                      <a:pt x="11807" y="301615"/>
                    </a:cubicBezTo>
                    <a:cubicBezTo>
                      <a:pt x="10262" y="298306"/>
                      <a:pt x="6950" y="298306"/>
                      <a:pt x="8716" y="293459"/>
                    </a:cubicBezTo>
                    <a:cubicBezTo>
                      <a:pt x="8716" y="291695"/>
                      <a:pt x="13564" y="288612"/>
                      <a:pt x="13564" y="285303"/>
                    </a:cubicBezTo>
                    <a:cubicBezTo>
                      <a:pt x="15110" y="281994"/>
                      <a:pt x="15110" y="277147"/>
                      <a:pt x="15110" y="273845"/>
                    </a:cubicBezTo>
                    <a:cubicBezTo>
                      <a:pt x="15110" y="268991"/>
                      <a:pt x="13564" y="263925"/>
                      <a:pt x="13564" y="259071"/>
                    </a:cubicBezTo>
                    <a:cubicBezTo>
                      <a:pt x="11807" y="257533"/>
                      <a:pt x="10262" y="252460"/>
                      <a:pt x="10262" y="250915"/>
                    </a:cubicBezTo>
                    <a:cubicBezTo>
                      <a:pt x="10262" y="244304"/>
                      <a:pt x="15110" y="237693"/>
                      <a:pt x="15110" y="229537"/>
                    </a:cubicBezTo>
                    <a:cubicBezTo>
                      <a:pt x="15110" y="227992"/>
                      <a:pt x="15110" y="226228"/>
                      <a:pt x="15110" y="224690"/>
                    </a:cubicBezTo>
                    <a:cubicBezTo>
                      <a:pt x="15110" y="221381"/>
                      <a:pt x="11807" y="221381"/>
                      <a:pt x="11807" y="219842"/>
                    </a:cubicBezTo>
                    <a:cubicBezTo>
                      <a:pt x="11807" y="216534"/>
                      <a:pt x="13564" y="214770"/>
                      <a:pt x="15110" y="211686"/>
                    </a:cubicBezTo>
                    <a:cubicBezTo>
                      <a:pt x="15110" y="205069"/>
                      <a:pt x="13564" y="198458"/>
                      <a:pt x="10262" y="191847"/>
                    </a:cubicBezTo>
                    <a:cubicBezTo>
                      <a:pt x="6950" y="177299"/>
                      <a:pt x="6950" y="164076"/>
                      <a:pt x="6950" y="149303"/>
                    </a:cubicBezTo>
                    <a:cubicBezTo>
                      <a:pt x="5413" y="149303"/>
                      <a:pt x="5413" y="147764"/>
                      <a:pt x="3647" y="147764"/>
                    </a:cubicBezTo>
                    <a:cubicBezTo>
                      <a:pt x="2102" y="139608"/>
                      <a:pt x="2102" y="131452"/>
                      <a:pt x="2102" y="123078"/>
                    </a:cubicBezTo>
                    <a:cubicBezTo>
                      <a:pt x="-2746" y="121533"/>
                      <a:pt x="2102" y="108529"/>
                      <a:pt x="3647" y="103457"/>
                    </a:cubicBezTo>
                    <a:cubicBezTo>
                      <a:pt x="3647" y="100373"/>
                      <a:pt x="3647" y="93762"/>
                      <a:pt x="5413" y="92217"/>
                    </a:cubicBezTo>
                    <a:cubicBezTo>
                      <a:pt x="10262" y="87145"/>
                      <a:pt x="25036" y="90453"/>
                      <a:pt x="31650" y="92217"/>
                    </a:cubicBezTo>
                    <a:cubicBezTo>
                      <a:pt x="36498" y="92217"/>
                      <a:pt x="34953" y="93762"/>
                      <a:pt x="39810" y="85606"/>
                    </a:cubicBezTo>
                    <a:cubicBezTo>
                      <a:pt x="41355" y="80534"/>
                      <a:pt x="43113" y="78995"/>
                      <a:pt x="43113" y="72378"/>
                    </a:cubicBezTo>
                    <a:cubicBezTo>
                      <a:pt x="43113" y="69075"/>
                      <a:pt x="41355" y="62683"/>
                      <a:pt x="44658" y="59374"/>
                    </a:cubicBezTo>
                    <a:cubicBezTo>
                      <a:pt x="46203" y="57610"/>
                      <a:pt x="54363" y="57610"/>
                      <a:pt x="57666" y="56065"/>
                    </a:cubicBezTo>
                    <a:cubicBezTo>
                      <a:pt x="57666" y="56065"/>
                      <a:pt x="59432" y="54527"/>
                      <a:pt x="62744" y="52763"/>
                    </a:cubicBezTo>
                    <a:cubicBezTo>
                      <a:pt x="64280" y="52763"/>
                      <a:pt x="67592" y="52763"/>
                      <a:pt x="69137" y="52763"/>
                    </a:cubicBezTo>
                    <a:cubicBezTo>
                      <a:pt x="74206" y="52763"/>
                      <a:pt x="77509" y="52763"/>
                      <a:pt x="82366" y="52763"/>
                    </a:cubicBezTo>
                    <a:cubicBezTo>
                      <a:pt x="82366" y="51218"/>
                      <a:pt x="83911" y="46371"/>
                      <a:pt x="85669" y="44607"/>
                    </a:cubicBezTo>
                    <a:cubicBezTo>
                      <a:pt x="88980" y="43062"/>
                      <a:pt x="93828" y="43062"/>
                      <a:pt x="93828" y="41298"/>
                    </a:cubicBezTo>
                    <a:cubicBezTo>
                      <a:pt x="97140" y="37996"/>
                      <a:pt x="95374" y="34906"/>
                      <a:pt x="95374" y="31604"/>
                    </a:cubicBezTo>
                    <a:cubicBezTo>
                      <a:pt x="95374" y="28295"/>
                      <a:pt x="97140" y="26531"/>
                      <a:pt x="98677" y="23448"/>
                    </a:cubicBezTo>
                    <a:cubicBezTo>
                      <a:pt x="101988" y="18375"/>
                      <a:pt x="106836" y="11764"/>
                      <a:pt x="103534" y="6917"/>
                    </a:cubicBezTo>
                    <a:cubicBezTo>
                      <a:pt x="101988" y="525"/>
                      <a:pt x="93828" y="2063"/>
                      <a:pt x="87214" y="2063"/>
                    </a:cubicBezTo>
                    <a:lnTo>
                      <a:pt x="85574" y="178"/>
                    </a:ln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2" name="Shape 2620">
                <a:extLst>
                  <a:ext uri="{FF2B5EF4-FFF2-40B4-BE49-F238E27FC236}">
                    <a16:creationId xmlns:a16="http://schemas.microsoft.com/office/drawing/2014/main" id="{943CB1EF-63A1-5AF7-2D78-BBA0096FF229}"/>
                  </a:ext>
                </a:extLst>
              </p:cNvPr>
              <p:cNvSpPr/>
              <p:nvPr/>
            </p:nvSpPr>
            <p:spPr>
              <a:xfrm>
                <a:off x="9589730" y="3437434"/>
                <a:ext cx="1945" cy="970"/>
              </a:xfrm>
              <a:custGeom>
                <a:avLst/>
                <a:gdLst/>
                <a:ahLst/>
                <a:cxnLst/>
                <a:rect l="0" t="0" r="0" b="0"/>
                <a:pathLst>
                  <a:path w="120000" h="120000" extrusionOk="0">
                    <a:moveTo>
                      <a:pt x="0" y="0"/>
                    </a:moveTo>
                    <a:lnTo>
                      <a:pt x="0" y="0"/>
                    </a:lnTo>
                    <a:cubicBezTo>
                      <a:pt x="0" y="0"/>
                      <a:pt x="0" y="0"/>
                      <a:pt x="105000" y="0"/>
                    </a:cubicBezTo>
                    <a:lnTo>
                      <a:pt x="105000" y="0"/>
                    </a:lnTo>
                    <a:lnTo>
                      <a:pt x="0" y="0"/>
                    </a:ln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3" name="Shape 2621">
                <a:extLst>
                  <a:ext uri="{FF2B5EF4-FFF2-40B4-BE49-F238E27FC236}">
                    <a16:creationId xmlns:a16="http://schemas.microsoft.com/office/drawing/2014/main" id="{8F6E3FD1-B087-405F-0C89-E07D6FAE242F}"/>
                  </a:ext>
                </a:extLst>
              </p:cNvPr>
              <p:cNvSpPr/>
              <p:nvPr/>
            </p:nvSpPr>
            <p:spPr>
              <a:xfrm>
                <a:off x="9209595" y="2828264"/>
                <a:ext cx="913877" cy="650947"/>
              </a:xfrm>
              <a:custGeom>
                <a:avLst/>
                <a:gdLst/>
                <a:ahLst/>
                <a:cxnLst/>
                <a:rect l="0" t="0" r="0" b="0"/>
                <a:pathLst>
                  <a:path w="120000" h="120000" extrusionOk="0">
                    <a:moveTo>
                      <a:pt x="50750" y="116955"/>
                    </a:moveTo>
                    <a:lnTo>
                      <a:pt x="50750" y="116955"/>
                    </a:lnTo>
                    <a:cubicBezTo>
                      <a:pt x="50750" y="116955"/>
                      <a:pt x="51589" y="116955"/>
                      <a:pt x="52458" y="116671"/>
                    </a:cubicBezTo>
                    <a:cubicBezTo>
                      <a:pt x="52458" y="116346"/>
                      <a:pt x="52458" y="116062"/>
                      <a:pt x="52661" y="115778"/>
                    </a:cubicBezTo>
                    <a:cubicBezTo>
                      <a:pt x="52458" y="116062"/>
                      <a:pt x="52458" y="116346"/>
                      <a:pt x="52458" y="116671"/>
                    </a:cubicBezTo>
                    <a:cubicBezTo>
                      <a:pt x="53529" y="116671"/>
                      <a:pt x="54600" y="116346"/>
                      <a:pt x="54832" y="116346"/>
                    </a:cubicBezTo>
                    <a:cubicBezTo>
                      <a:pt x="54832" y="117564"/>
                      <a:pt x="54832" y="118457"/>
                      <a:pt x="54832" y="119675"/>
                    </a:cubicBezTo>
                    <a:cubicBezTo>
                      <a:pt x="55469" y="119959"/>
                      <a:pt x="56337" y="119391"/>
                      <a:pt x="56772" y="118782"/>
                    </a:cubicBezTo>
                    <a:cubicBezTo>
                      <a:pt x="57408" y="117889"/>
                      <a:pt x="57408" y="117280"/>
                      <a:pt x="57408" y="116062"/>
                    </a:cubicBezTo>
                    <a:cubicBezTo>
                      <a:pt x="57843" y="116062"/>
                      <a:pt x="58277" y="116062"/>
                      <a:pt x="58480" y="116062"/>
                    </a:cubicBezTo>
                    <a:cubicBezTo>
                      <a:pt x="58480" y="115453"/>
                      <a:pt x="58480" y="114560"/>
                      <a:pt x="58682" y="114235"/>
                    </a:cubicBezTo>
                    <a:cubicBezTo>
                      <a:pt x="58914" y="113342"/>
                      <a:pt x="59348" y="113342"/>
                      <a:pt x="59753" y="113058"/>
                    </a:cubicBezTo>
                    <a:cubicBezTo>
                      <a:pt x="60419" y="112165"/>
                      <a:pt x="60419" y="110013"/>
                      <a:pt x="60419" y="108836"/>
                    </a:cubicBezTo>
                    <a:cubicBezTo>
                      <a:pt x="60854" y="110013"/>
                      <a:pt x="62127" y="110947"/>
                      <a:pt x="62330" y="112165"/>
                    </a:cubicBezTo>
                    <a:cubicBezTo>
                      <a:pt x="63199" y="112449"/>
                      <a:pt x="63633" y="111231"/>
                      <a:pt x="64270" y="110947"/>
                    </a:cubicBezTo>
                    <a:cubicBezTo>
                      <a:pt x="64936" y="110947"/>
                      <a:pt x="65572" y="111556"/>
                      <a:pt x="66209" y="111231"/>
                    </a:cubicBezTo>
                    <a:cubicBezTo>
                      <a:pt x="65775" y="110013"/>
                      <a:pt x="65370" y="109120"/>
                      <a:pt x="65138" y="108227"/>
                    </a:cubicBezTo>
                    <a:cubicBezTo>
                      <a:pt x="65370" y="109120"/>
                      <a:pt x="65775" y="110013"/>
                      <a:pt x="66209" y="111231"/>
                    </a:cubicBezTo>
                    <a:cubicBezTo>
                      <a:pt x="66209" y="111231"/>
                      <a:pt x="66209" y="111231"/>
                      <a:pt x="66441" y="110947"/>
                    </a:cubicBezTo>
                    <a:cubicBezTo>
                      <a:pt x="66441" y="109729"/>
                      <a:pt x="66441" y="109120"/>
                      <a:pt x="66875" y="107902"/>
                    </a:cubicBezTo>
                    <a:cubicBezTo>
                      <a:pt x="67281" y="107009"/>
                      <a:pt x="67281" y="106116"/>
                      <a:pt x="67281" y="104898"/>
                    </a:cubicBezTo>
                    <a:cubicBezTo>
                      <a:pt x="67512" y="102787"/>
                      <a:pt x="67512" y="100676"/>
                      <a:pt x="67715" y="98565"/>
                    </a:cubicBezTo>
                    <a:cubicBezTo>
                      <a:pt x="68352" y="98565"/>
                      <a:pt x="69018" y="98565"/>
                      <a:pt x="69655" y="98565"/>
                    </a:cubicBezTo>
                    <a:cubicBezTo>
                      <a:pt x="70089" y="97672"/>
                      <a:pt x="69857" y="96454"/>
                      <a:pt x="70089" y="95277"/>
                    </a:cubicBezTo>
                    <a:cubicBezTo>
                      <a:pt x="70291" y="94059"/>
                      <a:pt x="70726" y="93166"/>
                      <a:pt x="70089" y="91948"/>
                    </a:cubicBezTo>
                    <a:cubicBezTo>
                      <a:pt x="70523" y="91664"/>
                      <a:pt x="70726" y="91664"/>
                      <a:pt x="71160" y="91664"/>
                    </a:cubicBezTo>
                    <a:cubicBezTo>
                      <a:pt x="71363" y="91055"/>
                      <a:pt x="71594" y="90446"/>
                      <a:pt x="71594" y="89553"/>
                    </a:cubicBezTo>
                    <a:cubicBezTo>
                      <a:pt x="71797" y="88944"/>
                      <a:pt x="71594" y="87726"/>
                      <a:pt x="71797" y="87117"/>
                    </a:cubicBezTo>
                    <a:cubicBezTo>
                      <a:pt x="72028" y="86833"/>
                      <a:pt x="72665" y="85899"/>
                      <a:pt x="72897" y="85615"/>
                    </a:cubicBezTo>
                    <a:cubicBezTo>
                      <a:pt x="73302" y="85006"/>
                      <a:pt x="73534" y="84397"/>
                      <a:pt x="74373" y="84397"/>
                    </a:cubicBezTo>
                    <a:cubicBezTo>
                      <a:pt x="74171" y="84397"/>
                      <a:pt x="74171" y="84113"/>
                      <a:pt x="74171" y="84113"/>
                    </a:cubicBezTo>
                    <a:cubicBezTo>
                      <a:pt x="73302" y="84113"/>
                      <a:pt x="72463" y="84113"/>
                      <a:pt x="72231" y="84113"/>
                    </a:cubicBezTo>
                    <a:cubicBezTo>
                      <a:pt x="72463" y="84113"/>
                      <a:pt x="73302" y="84113"/>
                      <a:pt x="74171" y="84113"/>
                    </a:cubicBezTo>
                    <a:cubicBezTo>
                      <a:pt x="73968" y="83220"/>
                      <a:pt x="73968" y="82002"/>
                      <a:pt x="73968" y="80784"/>
                    </a:cubicBezTo>
                    <a:cubicBezTo>
                      <a:pt x="74171" y="78064"/>
                      <a:pt x="73534" y="79607"/>
                      <a:pt x="72463" y="78673"/>
                    </a:cubicBezTo>
                    <a:cubicBezTo>
                      <a:pt x="72231" y="78389"/>
                      <a:pt x="71797" y="77456"/>
                      <a:pt x="71797" y="77171"/>
                    </a:cubicBezTo>
                    <a:cubicBezTo>
                      <a:pt x="71594" y="76562"/>
                      <a:pt x="71160" y="77171"/>
                      <a:pt x="71594" y="76278"/>
                    </a:cubicBezTo>
                    <a:cubicBezTo>
                      <a:pt x="71797" y="75345"/>
                      <a:pt x="73100" y="74776"/>
                      <a:pt x="73737" y="74451"/>
                    </a:cubicBezTo>
                    <a:cubicBezTo>
                      <a:pt x="73737" y="73274"/>
                      <a:pt x="74373" y="73558"/>
                      <a:pt x="74605" y="72949"/>
                    </a:cubicBezTo>
                    <a:cubicBezTo>
                      <a:pt x="74808" y="72056"/>
                      <a:pt x="74373" y="71447"/>
                      <a:pt x="74808" y="70554"/>
                    </a:cubicBezTo>
                    <a:cubicBezTo>
                      <a:pt x="75676" y="69052"/>
                      <a:pt x="77384" y="69052"/>
                      <a:pt x="77819" y="67510"/>
                    </a:cubicBezTo>
                    <a:cubicBezTo>
                      <a:pt x="77182" y="66941"/>
                      <a:pt x="77182" y="66332"/>
                      <a:pt x="77182" y="65399"/>
                    </a:cubicBezTo>
                    <a:cubicBezTo>
                      <a:pt x="78050" y="65115"/>
                      <a:pt x="78687" y="65115"/>
                      <a:pt x="79556" y="64506"/>
                    </a:cubicBezTo>
                    <a:cubicBezTo>
                      <a:pt x="78890" y="64830"/>
                      <a:pt x="79324" y="66008"/>
                      <a:pt x="79556" y="66617"/>
                    </a:cubicBezTo>
                    <a:cubicBezTo>
                      <a:pt x="79990" y="67834"/>
                      <a:pt x="80395" y="67834"/>
                      <a:pt x="81061" y="67834"/>
                    </a:cubicBezTo>
                    <a:cubicBezTo>
                      <a:pt x="82769" y="67510"/>
                      <a:pt x="83406" y="65399"/>
                      <a:pt x="82972" y="63288"/>
                    </a:cubicBezTo>
                    <a:cubicBezTo>
                      <a:pt x="82566" y="61786"/>
                      <a:pt x="82769" y="61786"/>
                      <a:pt x="83406" y="60893"/>
                    </a:cubicBezTo>
                    <a:cubicBezTo>
                      <a:pt x="84477" y="59106"/>
                      <a:pt x="83638" y="59391"/>
                      <a:pt x="83203" y="57889"/>
                    </a:cubicBezTo>
                    <a:cubicBezTo>
                      <a:pt x="83203" y="58173"/>
                      <a:pt x="85143" y="53667"/>
                      <a:pt x="85143" y="53342"/>
                    </a:cubicBezTo>
                    <a:cubicBezTo>
                      <a:pt x="85548" y="52774"/>
                      <a:pt x="86214" y="52774"/>
                      <a:pt x="86648" y="51840"/>
                    </a:cubicBezTo>
                    <a:cubicBezTo>
                      <a:pt x="87285" y="50338"/>
                      <a:pt x="86851" y="48227"/>
                      <a:pt x="87720" y="46725"/>
                    </a:cubicBezTo>
                    <a:cubicBezTo>
                      <a:pt x="87922" y="46441"/>
                      <a:pt x="88588" y="46441"/>
                      <a:pt x="88993" y="46441"/>
                    </a:cubicBezTo>
                    <a:cubicBezTo>
                      <a:pt x="88993" y="47050"/>
                      <a:pt x="88791" y="47943"/>
                      <a:pt x="88993" y="48552"/>
                    </a:cubicBezTo>
                    <a:cubicBezTo>
                      <a:pt x="88993" y="49161"/>
                      <a:pt x="89225" y="49161"/>
                      <a:pt x="89659" y="49161"/>
                    </a:cubicBezTo>
                    <a:cubicBezTo>
                      <a:pt x="89862" y="48836"/>
                      <a:pt x="89862" y="48836"/>
                      <a:pt x="90094" y="48552"/>
                    </a:cubicBezTo>
                    <a:cubicBezTo>
                      <a:pt x="90499" y="47943"/>
                      <a:pt x="91165" y="47334"/>
                      <a:pt x="91367" y="46725"/>
                    </a:cubicBezTo>
                    <a:cubicBezTo>
                      <a:pt x="91367" y="45832"/>
                      <a:pt x="91367" y="45223"/>
                      <a:pt x="91570" y="44330"/>
                    </a:cubicBezTo>
                    <a:cubicBezTo>
                      <a:pt x="92439" y="41285"/>
                      <a:pt x="95015" y="40717"/>
                      <a:pt x="96955" y="39174"/>
                    </a:cubicBezTo>
                    <a:cubicBezTo>
                      <a:pt x="97389" y="38890"/>
                      <a:pt x="98026" y="38281"/>
                      <a:pt x="98258" y="37672"/>
                    </a:cubicBezTo>
                    <a:cubicBezTo>
                      <a:pt x="98460" y="37104"/>
                      <a:pt x="98895" y="35886"/>
                      <a:pt x="99531" y="35886"/>
                    </a:cubicBezTo>
                    <a:cubicBezTo>
                      <a:pt x="99531" y="34952"/>
                      <a:pt x="99531" y="34384"/>
                      <a:pt x="99763" y="33775"/>
                    </a:cubicBezTo>
                    <a:cubicBezTo>
                      <a:pt x="100168" y="33450"/>
                      <a:pt x="101037" y="33450"/>
                      <a:pt x="101471" y="33166"/>
                    </a:cubicBezTo>
                    <a:cubicBezTo>
                      <a:pt x="101905" y="33166"/>
                      <a:pt x="102340" y="33166"/>
                      <a:pt x="102542" y="33166"/>
                    </a:cubicBezTo>
                    <a:cubicBezTo>
                      <a:pt x="102977" y="32841"/>
                      <a:pt x="103208" y="32273"/>
                      <a:pt x="103411" y="31948"/>
                    </a:cubicBezTo>
                    <a:cubicBezTo>
                      <a:pt x="103845" y="31339"/>
                      <a:pt x="104279" y="31055"/>
                      <a:pt x="104714" y="30446"/>
                    </a:cubicBezTo>
                    <a:cubicBezTo>
                      <a:pt x="104916" y="30162"/>
                      <a:pt x="104916" y="29837"/>
                      <a:pt x="105351" y="29553"/>
                    </a:cubicBezTo>
                    <a:cubicBezTo>
                      <a:pt x="105785" y="29228"/>
                      <a:pt x="106422" y="29553"/>
                      <a:pt x="106856" y="29553"/>
                    </a:cubicBezTo>
                    <a:cubicBezTo>
                      <a:pt x="106856" y="29228"/>
                      <a:pt x="107290" y="28944"/>
                      <a:pt x="107696" y="28660"/>
                    </a:cubicBezTo>
                    <a:cubicBezTo>
                      <a:pt x="107493" y="28660"/>
                      <a:pt x="107290" y="28660"/>
                      <a:pt x="107290" y="28335"/>
                    </a:cubicBezTo>
                    <a:cubicBezTo>
                      <a:pt x="107696" y="28335"/>
                      <a:pt x="108361" y="27117"/>
                      <a:pt x="108564" y="26833"/>
                    </a:cubicBezTo>
                    <a:cubicBezTo>
                      <a:pt x="108998" y="26549"/>
                      <a:pt x="109867" y="26224"/>
                      <a:pt x="110069" y="25615"/>
                    </a:cubicBezTo>
                    <a:cubicBezTo>
                      <a:pt x="110069" y="25331"/>
                      <a:pt x="110069" y="24113"/>
                      <a:pt x="110069" y="23504"/>
                    </a:cubicBezTo>
                    <a:cubicBezTo>
                      <a:pt x="110301" y="22286"/>
                      <a:pt x="110706" y="22286"/>
                      <a:pt x="111575" y="22002"/>
                    </a:cubicBezTo>
                    <a:cubicBezTo>
                      <a:pt x="111806" y="22895"/>
                      <a:pt x="113717" y="22895"/>
                      <a:pt x="114383" y="22611"/>
                    </a:cubicBezTo>
                    <a:cubicBezTo>
                      <a:pt x="114586" y="22611"/>
                      <a:pt x="115020" y="22286"/>
                      <a:pt x="115454" y="22002"/>
                    </a:cubicBezTo>
                    <a:cubicBezTo>
                      <a:pt x="115889" y="21718"/>
                      <a:pt x="116728" y="21718"/>
                      <a:pt x="116960" y="21393"/>
                    </a:cubicBezTo>
                    <a:cubicBezTo>
                      <a:pt x="118234" y="21393"/>
                      <a:pt x="119536" y="20216"/>
                      <a:pt x="119739" y="18389"/>
                    </a:cubicBezTo>
                    <a:cubicBezTo>
                      <a:pt x="119739" y="17780"/>
                      <a:pt x="119971" y="15669"/>
                      <a:pt x="119334" y="15994"/>
                    </a:cubicBezTo>
                    <a:cubicBezTo>
                      <a:pt x="118899" y="15994"/>
                      <a:pt x="118899" y="16603"/>
                      <a:pt x="118668" y="16887"/>
                    </a:cubicBezTo>
                    <a:cubicBezTo>
                      <a:pt x="118234" y="17171"/>
                      <a:pt x="117799" y="17171"/>
                      <a:pt x="117394" y="17171"/>
                    </a:cubicBezTo>
                    <a:cubicBezTo>
                      <a:pt x="117394" y="16278"/>
                      <a:pt x="117162" y="15669"/>
                      <a:pt x="116960" y="15060"/>
                    </a:cubicBezTo>
                    <a:cubicBezTo>
                      <a:pt x="116728" y="14167"/>
                      <a:pt x="116728" y="13558"/>
                      <a:pt x="116728" y="12665"/>
                    </a:cubicBezTo>
                    <a:cubicBezTo>
                      <a:pt x="115223" y="11772"/>
                      <a:pt x="115223" y="9945"/>
                      <a:pt x="115223" y="7834"/>
                    </a:cubicBezTo>
                    <a:cubicBezTo>
                      <a:pt x="115223" y="6941"/>
                      <a:pt x="115223" y="5439"/>
                      <a:pt x="115454" y="4830"/>
                    </a:cubicBezTo>
                    <a:cubicBezTo>
                      <a:pt x="115657" y="4546"/>
                      <a:pt x="116091" y="4546"/>
                      <a:pt x="116294" y="4221"/>
                    </a:cubicBezTo>
                    <a:cubicBezTo>
                      <a:pt x="116728" y="3937"/>
                      <a:pt x="116960" y="3612"/>
                      <a:pt x="117162" y="3004"/>
                    </a:cubicBezTo>
                    <a:cubicBezTo>
                      <a:pt x="117394" y="2395"/>
                      <a:pt x="118031" y="1786"/>
                      <a:pt x="117799" y="1217"/>
                    </a:cubicBezTo>
                    <a:cubicBezTo>
                      <a:pt x="117394" y="0"/>
                      <a:pt x="115454" y="608"/>
                      <a:pt x="114788" y="893"/>
                    </a:cubicBezTo>
                    <a:cubicBezTo>
                      <a:pt x="114151" y="893"/>
                      <a:pt x="113717" y="1217"/>
                      <a:pt x="113080" y="1217"/>
                    </a:cubicBezTo>
                    <a:cubicBezTo>
                      <a:pt x="112443" y="1217"/>
                      <a:pt x="112009" y="1217"/>
                      <a:pt x="111575" y="1786"/>
                    </a:cubicBezTo>
                    <a:cubicBezTo>
                      <a:pt x="110938" y="2719"/>
                      <a:pt x="110938" y="2719"/>
                      <a:pt x="110301" y="2719"/>
                    </a:cubicBezTo>
                    <a:cubicBezTo>
                      <a:pt x="109635" y="3004"/>
                      <a:pt x="109433" y="3328"/>
                      <a:pt x="108998" y="3937"/>
                    </a:cubicBezTo>
                    <a:cubicBezTo>
                      <a:pt x="108564" y="4221"/>
                      <a:pt x="107696" y="4221"/>
                      <a:pt x="107290" y="4546"/>
                    </a:cubicBezTo>
                    <a:cubicBezTo>
                      <a:pt x="106856" y="4546"/>
                      <a:pt x="106190" y="4546"/>
                      <a:pt x="105785" y="4830"/>
                    </a:cubicBezTo>
                    <a:cubicBezTo>
                      <a:pt x="105553" y="4830"/>
                      <a:pt x="105553" y="5439"/>
                      <a:pt x="105351" y="5439"/>
                    </a:cubicBezTo>
                    <a:cubicBezTo>
                      <a:pt x="105119" y="5723"/>
                      <a:pt x="104916" y="5439"/>
                      <a:pt x="104714" y="5439"/>
                    </a:cubicBezTo>
                    <a:cubicBezTo>
                      <a:pt x="104279" y="5723"/>
                      <a:pt x="104279" y="6048"/>
                      <a:pt x="104048" y="6332"/>
                    </a:cubicBezTo>
                    <a:cubicBezTo>
                      <a:pt x="103845" y="6617"/>
                      <a:pt x="103613" y="6617"/>
                      <a:pt x="103411" y="6941"/>
                    </a:cubicBezTo>
                    <a:cubicBezTo>
                      <a:pt x="103208" y="6941"/>
                      <a:pt x="102774" y="6941"/>
                      <a:pt x="102542" y="7225"/>
                    </a:cubicBezTo>
                    <a:cubicBezTo>
                      <a:pt x="102340" y="7225"/>
                      <a:pt x="102108" y="7550"/>
                      <a:pt x="101905" y="7834"/>
                    </a:cubicBezTo>
                    <a:cubicBezTo>
                      <a:pt x="101268" y="8159"/>
                      <a:pt x="100834" y="7834"/>
                      <a:pt x="100400" y="8443"/>
                    </a:cubicBezTo>
                    <a:cubicBezTo>
                      <a:pt x="99966" y="8728"/>
                      <a:pt x="99966" y="8728"/>
                      <a:pt x="99763" y="8728"/>
                    </a:cubicBezTo>
                    <a:cubicBezTo>
                      <a:pt x="99329" y="9052"/>
                      <a:pt x="99329" y="9336"/>
                      <a:pt x="99097" y="9661"/>
                    </a:cubicBezTo>
                    <a:cubicBezTo>
                      <a:pt x="98895" y="9661"/>
                      <a:pt x="98460" y="9661"/>
                      <a:pt x="98258" y="9661"/>
                    </a:cubicBezTo>
                    <a:cubicBezTo>
                      <a:pt x="97823" y="9945"/>
                      <a:pt x="98026" y="9945"/>
                      <a:pt x="97592" y="10230"/>
                    </a:cubicBezTo>
                    <a:lnTo>
                      <a:pt x="97592" y="10554"/>
                    </a:lnTo>
                    <a:cubicBezTo>
                      <a:pt x="97389" y="10554"/>
                      <a:pt x="97389" y="10554"/>
                      <a:pt x="97186" y="10554"/>
                    </a:cubicBezTo>
                    <a:cubicBezTo>
                      <a:pt x="97186" y="10838"/>
                      <a:pt x="96752" y="10838"/>
                      <a:pt x="96752" y="10838"/>
                    </a:cubicBezTo>
                    <a:cubicBezTo>
                      <a:pt x="96318" y="11163"/>
                      <a:pt x="96115" y="11447"/>
                      <a:pt x="95884" y="11772"/>
                    </a:cubicBezTo>
                    <a:cubicBezTo>
                      <a:pt x="95449" y="12341"/>
                      <a:pt x="95015" y="12665"/>
                      <a:pt x="94581" y="12949"/>
                    </a:cubicBezTo>
                    <a:cubicBezTo>
                      <a:pt x="93944" y="13274"/>
                      <a:pt x="93307" y="13883"/>
                      <a:pt x="92873" y="14167"/>
                    </a:cubicBezTo>
                    <a:cubicBezTo>
                      <a:pt x="92236" y="15060"/>
                      <a:pt x="91802" y="14492"/>
                      <a:pt x="91165" y="14776"/>
                    </a:cubicBezTo>
                    <a:cubicBezTo>
                      <a:pt x="91165" y="15669"/>
                      <a:pt x="90296" y="15060"/>
                      <a:pt x="89862" y="15385"/>
                    </a:cubicBezTo>
                    <a:cubicBezTo>
                      <a:pt x="89428" y="15669"/>
                      <a:pt x="88993" y="16278"/>
                      <a:pt x="88357" y="16278"/>
                    </a:cubicBezTo>
                    <a:cubicBezTo>
                      <a:pt x="87922" y="16278"/>
                      <a:pt x="87285" y="15385"/>
                      <a:pt x="86851" y="15060"/>
                    </a:cubicBezTo>
                    <a:cubicBezTo>
                      <a:pt x="86648" y="15060"/>
                      <a:pt x="85780" y="14492"/>
                      <a:pt x="85346" y="14492"/>
                    </a:cubicBezTo>
                    <a:cubicBezTo>
                      <a:pt x="85143" y="14776"/>
                      <a:pt x="85143" y="15060"/>
                      <a:pt x="85143" y="15385"/>
                    </a:cubicBezTo>
                    <a:cubicBezTo>
                      <a:pt x="85143" y="15994"/>
                      <a:pt x="85346" y="15669"/>
                      <a:pt x="85548" y="15994"/>
                    </a:cubicBezTo>
                    <a:cubicBezTo>
                      <a:pt x="85983" y="16603"/>
                      <a:pt x="85983" y="18673"/>
                      <a:pt x="85983" y="19282"/>
                    </a:cubicBezTo>
                    <a:cubicBezTo>
                      <a:pt x="85780" y="19607"/>
                      <a:pt x="85780" y="19607"/>
                      <a:pt x="85780" y="19607"/>
                    </a:cubicBezTo>
                    <a:cubicBezTo>
                      <a:pt x="85346" y="19607"/>
                      <a:pt x="85143" y="20500"/>
                      <a:pt x="84709" y="21109"/>
                    </a:cubicBezTo>
                    <a:cubicBezTo>
                      <a:pt x="84477" y="21393"/>
                      <a:pt x="84072" y="22002"/>
                      <a:pt x="83840" y="22286"/>
                    </a:cubicBezTo>
                    <a:cubicBezTo>
                      <a:pt x="83406" y="22895"/>
                      <a:pt x="82972" y="23220"/>
                      <a:pt x="82769" y="23829"/>
                    </a:cubicBezTo>
                    <a:cubicBezTo>
                      <a:pt x="82566" y="23829"/>
                      <a:pt x="82335" y="24113"/>
                      <a:pt x="82335" y="24438"/>
                    </a:cubicBezTo>
                    <a:cubicBezTo>
                      <a:pt x="82132" y="24438"/>
                      <a:pt x="81901" y="24722"/>
                      <a:pt x="81698" y="25006"/>
                    </a:cubicBezTo>
                    <a:cubicBezTo>
                      <a:pt x="81061" y="25940"/>
                      <a:pt x="80627" y="26833"/>
                      <a:pt x="79990" y="28051"/>
                    </a:cubicBezTo>
                    <a:cubicBezTo>
                      <a:pt x="79758" y="28335"/>
                      <a:pt x="79556" y="28944"/>
                      <a:pt x="79556" y="29837"/>
                    </a:cubicBezTo>
                    <a:cubicBezTo>
                      <a:pt x="79324" y="30446"/>
                      <a:pt x="79556" y="31055"/>
                      <a:pt x="79556" y="31664"/>
                    </a:cubicBezTo>
                    <a:cubicBezTo>
                      <a:pt x="78890" y="31664"/>
                      <a:pt x="78687" y="31664"/>
                      <a:pt x="78253" y="32273"/>
                    </a:cubicBezTo>
                    <a:cubicBezTo>
                      <a:pt x="78050" y="32841"/>
                      <a:pt x="77819" y="33450"/>
                      <a:pt x="77616" y="34059"/>
                    </a:cubicBezTo>
                    <a:cubicBezTo>
                      <a:pt x="77182" y="34668"/>
                      <a:pt x="76747" y="34952"/>
                      <a:pt x="76110" y="35277"/>
                    </a:cubicBezTo>
                    <a:cubicBezTo>
                      <a:pt x="75676" y="35277"/>
                      <a:pt x="75039" y="35277"/>
                      <a:pt x="74373" y="35277"/>
                    </a:cubicBezTo>
                    <a:cubicBezTo>
                      <a:pt x="74171" y="35277"/>
                      <a:pt x="73968" y="35277"/>
                      <a:pt x="73737" y="35277"/>
                    </a:cubicBezTo>
                    <a:cubicBezTo>
                      <a:pt x="73302" y="35277"/>
                      <a:pt x="73302" y="35561"/>
                      <a:pt x="72897" y="35886"/>
                    </a:cubicBezTo>
                    <a:cubicBezTo>
                      <a:pt x="72463" y="36170"/>
                      <a:pt x="71797" y="36170"/>
                      <a:pt x="71363" y="36170"/>
                    </a:cubicBezTo>
                    <a:cubicBezTo>
                      <a:pt x="70089" y="35886"/>
                      <a:pt x="69018" y="35886"/>
                      <a:pt x="68149" y="37104"/>
                    </a:cubicBezTo>
                    <a:cubicBezTo>
                      <a:pt x="67715" y="37388"/>
                      <a:pt x="66875" y="37388"/>
                      <a:pt x="66209" y="37672"/>
                    </a:cubicBezTo>
                    <a:cubicBezTo>
                      <a:pt x="65370" y="37672"/>
                      <a:pt x="64704" y="37997"/>
                      <a:pt x="63864" y="37388"/>
                    </a:cubicBezTo>
                    <a:cubicBezTo>
                      <a:pt x="63199" y="36779"/>
                      <a:pt x="62562" y="36495"/>
                      <a:pt x="61925" y="36170"/>
                    </a:cubicBezTo>
                    <a:cubicBezTo>
                      <a:pt x="60854" y="35886"/>
                      <a:pt x="59753" y="35277"/>
                      <a:pt x="58480" y="35277"/>
                    </a:cubicBezTo>
                    <a:cubicBezTo>
                      <a:pt x="57843" y="35277"/>
                      <a:pt x="57843" y="36170"/>
                      <a:pt x="57177" y="36495"/>
                    </a:cubicBezTo>
                    <a:cubicBezTo>
                      <a:pt x="56974" y="36495"/>
                      <a:pt x="56772" y="36495"/>
                      <a:pt x="56337" y="36495"/>
                    </a:cubicBezTo>
                    <a:cubicBezTo>
                      <a:pt x="56106" y="36495"/>
                      <a:pt x="55903" y="37104"/>
                      <a:pt x="55671" y="37104"/>
                    </a:cubicBezTo>
                    <a:cubicBezTo>
                      <a:pt x="54832" y="37672"/>
                      <a:pt x="54166" y="38281"/>
                      <a:pt x="53326" y="38606"/>
                    </a:cubicBezTo>
                    <a:cubicBezTo>
                      <a:pt x="52892" y="38606"/>
                      <a:pt x="52255" y="38606"/>
                      <a:pt x="51821" y="38890"/>
                    </a:cubicBezTo>
                    <a:cubicBezTo>
                      <a:pt x="51387" y="38890"/>
                      <a:pt x="51155" y="39499"/>
                      <a:pt x="50750" y="39499"/>
                    </a:cubicBezTo>
                    <a:cubicBezTo>
                      <a:pt x="50316" y="39499"/>
                      <a:pt x="49881" y="39783"/>
                      <a:pt x="49447" y="39783"/>
                    </a:cubicBezTo>
                    <a:cubicBezTo>
                      <a:pt x="48810" y="40108"/>
                      <a:pt x="48376" y="40108"/>
                      <a:pt x="47710" y="40392"/>
                    </a:cubicBezTo>
                    <a:cubicBezTo>
                      <a:pt x="47073" y="40717"/>
                      <a:pt x="46436" y="40717"/>
                      <a:pt x="45568" y="40392"/>
                    </a:cubicBezTo>
                    <a:cubicBezTo>
                      <a:pt x="45133" y="40392"/>
                      <a:pt x="44728" y="40108"/>
                      <a:pt x="44294" y="39499"/>
                    </a:cubicBezTo>
                    <a:cubicBezTo>
                      <a:pt x="44294" y="39499"/>
                      <a:pt x="44294" y="39499"/>
                      <a:pt x="44062" y="39499"/>
                    </a:cubicBezTo>
                    <a:cubicBezTo>
                      <a:pt x="43657" y="39783"/>
                      <a:pt x="43860" y="40108"/>
                      <a:pt x="43860" y="40392"/>
                    </a:cubicBezTo>
                    <a:cubicBezTo>
                      <a:pt x="43860" y="41610"/>
                      <a:pt x="44062" y="42219"/>
                      <a:pt x="43223" y="42787"/>
                    </a:cubicBezTo>
                    <a:cubicBezTo>
                      <a:pt x="43223" y="41894"/>
                      <a:pt x="43425" y="41001"/>
                      <a:pt x="42788" y="40717"/>
                    </a:cubicBezTo>
                    <a:cubicBezTo>
                      <a:pt x="41717" y="40392"/>
                      <a:pt x="41717" y="41285"/>
                      <a:pt x="41283" y="41894"/>
                    </a:cubicBezTo>
                    <a:cubicBezTo>
                      <a:pt x="40617" y="42787"/>
                      <a:pt x="39546" y="41894"/>
                      <a:pt x="38706" y="42219"/>
                    </a:cubicBezTo>
                    <a:cubicBezTo>
                      <a:pt x="37838" y="42503"/>
                      <a:pt x="37201" y="43396"/>
                      <a:pt x="36332" y="43112"/>
                    </a:cubicBezTo>
                    <a:cubicBezTo>
                      <a:pt x="36332" y="42503"/>
                      <a:pt x="36332" y="41894"/>
                      <a:pt x="36332" y="41610"/>
                    </a:cubicBezTo>
                    <a:cubicBezTo>
                      <a:pt x="35898" y="41610"/>
                      <a:pt x="35696" y="41285"/>
                      <a:pt x="35261" y="41285"/>
                    </a:cubicBezTo>
                    <a:cubicBezTo>
                      <a:pt x="35030" y="41285"/>
                      <a:pt x="34624" y="41610"/>
                      <a:pt x="34393" y="41610"/>
                    </a:cubicBezTo>
                    <a:cubicBezTo>
                      <a:pt x="33756" y="41894"/>
                      <a:pt x="33524" y="42219"/>
                      <a:pt x="33524" y="43396"/>
                    </a:cubicBezTo>
                    <a:cubicBezTo>
                      <a:pt x="32453" y="44005"/>
                      <a:pt x="31179" y="44005"/>
                      <a:pt x="30108" y="43721"/>
                    </a:cubicBezTo>
                    <a:cubicBezTo>
                      <a:pt x="29442" y="43396"/>
                      <a:pt x="28805" y="43112"/>
                      <a:pt x="28168" y="43396"/>
                    </a:cubicBezTo>
                    <a:cubicBezTo>
                      <a:pt x="27300" y="43721"/>
                      <a:pt x="27097" y="44330"/>
                      <a:pt x="26229" y="44005"/>
                    </a:cubicBezTo>
                    <a:cubicBezTo>
                      <a:pt x="25158" y="44005"/>
                      <a:pt x="24289" y="43721"/>
                      <a:pt x="23420" y="43721"/>
                    </a:cubicBezTo>
                    <a:cubicBezTo>
                      <a:pt x="22349" y="43396"/>
                      <a:pt x="21075" y="43721"/>
                      <a:pt x="20207" y="43112"/>
                    </a:cubicBezTo>
                    <a:cubicBezTo>
                      <a:pt x="19570" y="42787"/>
                      <a:pt x="18499" y="41894"/>
                      <a:pt x="17833" y="41285"/>
                    </a:cubicBezTo>
                    <a:cubicBezTo>
                      <a:pt x="17196" y="40717"/>
                      <a:pt x="16559" y="40108"/>
                      <a:pt x="15893" y="39783"/>
                    </a:cubicBezTo>
                    <a:cubicBezTo>
                      <a:pt x="15054" y="39783"/>
                      <a:pt x="13751" y="39783"/>
                      <a:pt x="12680" y="40108"/>
                    </a:cubicBezTo>
                    <a:cubicBezTo>
                      <a:pt x="12680" y="41610"/>
                      <a:pt x="12680" y="42503"/>
                      <a:pt x="11406" y="42787"/>
                    </a:cubicBezTo>
                    <a:cubicBezTo>
                      <a:pt x="10537" y="43396"/>
                      <a:pt x="9669" y="43396"/>
                      <a:pt x="8800" y="44005"/>
                    </a:cubicBezTo>
                    <a:cubicBezTo>
                      <a:pt x="7961" y="44330"/>
                      <a:pt x="7295" y="44330"/>
                      <a:pt x="6455" y="44614"/>
                    </a:cubicBezTo>
                    <a:cubicBezTo>
                      <a:pt x="5819" y="44898"/>
                      <a:pt x="5153" y="45223"/>
                      <a:pt x="4516" y="45832"/>
                    </a:cubicBezTo>
                    <a:cubicBezTo>
                      <a:pt x="4516" y="47050"/>
                      <a:pt x="4082" y="47618"/>
                      <a:pt x="3879" y="48836"/>
                    </a:cubicBezTo>
                    <a:cubicBezTo>
                      <a:pt x="3445" y="50054"/>
                      <a:pt x="3010" y="52449"/>
                      <a:pt x="3445" y="53951"/>
                    </a:cubicBezTo>
                    <a:cubicBezTo>
                      <a:pt x="3445" y="54560"/>
                      <a:pt x="3879" y="55169"/>
                      <a:pt x="4516" y="55169"/>
                    </a:cubicBezTo>
                    <a:cubicBezTo>
                      <a:pt x="4313" y="55778"/>
                      <a:pt x="4082" y="56387"/>
                      <a:pt x="3647" y="56995"/>
                    </a:cubicBezTo>
                    <a:cubicBezTo>
                      <a:pt x="3213" y="57889"/>
                      <a:pt x="2808" y="58173"/>
                      <a:pt x="2373" y="59106"/>
                    </a:cubicBezTo>
                    <a:cubicBezTo>
                      <a:pt x="1939" y="59675"/>
                      <a:pt x="1708" y="60000"/>
                      <a:pt x="1273" y="60608"/>
                    </a:cubicBezTo>
                    <a:cubicBezTo>
                      <a:pt x="636" y="61217"/>
                      <a:pt x="202" y="61786"/>
                      <a:pt x="0" y="62719"/>
                    </a:cubicBezTo>
                    <a:cubicBezTo>
                      <a:pt x="0" y="62719"/>
                      <a:pt x="202" y="62719"/>
                      <a:pt x="434" y="62395"/>
                    </a:cubicBezTo>
                    <a:cubicBezTo>
                      <a:pt x="636" y="62110"/>
                      <a:pt x="636" y="61786"/>
                      <a:pt x="1273" y="61217"/>
                    </a:cubicBezTo>
                    <a:cubicBezTo>
                      <a:pt x="3879" y="59106"/>
                      <a:pt x="2576" y="66941"/>
                      <a:pt x="4082" y="67834"/>
                    </a:cubicBezTo>
                    <a:cubicBezTo>
                      <a:pt x="4313" y="69661"/>
                      <a:pt x="3879" y="70554"/>
                      <a:pt x="3647" y="72056"/>
                    </a:cubicBezTo>
                    <a:cubicBezTo>
                      <a:pt x="3647" y="73274"/>
                      <a:pt x="4082" y="74776"/>
                      <a:pt x="4082" y="76278"/>
                    </a:cubicBezTo>
                    <a:cubicBezTo>
                      <a:pt x="4082" y="77780"/>
                      <a:pt x="3879" y="79607"/>
                      <a:pt x="3879" y="81393"/>
                    </a:cubicBezTo>
                    <a:cubicBezTo>
                      <a:pt x="4718" y="81393"/>
                      <a:pt x="5587" y="81393"/>
                      <a:pt x="6021" y="81109"/>
                    </a:cubicBezTo>
                    <a:cubicBezTo>
                      <a:pt x="6658" y="80500"/>
                      <a:pt x="5819" y="77456"/>
                      <a:pt x="5587" y="76562"/>
                    </a:cubicBezTo>
                    <a:cubicBezTo>
                      <a:pt x="5384" y="76562"/>
                      <a:pt x="5153" y="76278"/>
                      <a:pt x="4950" y="76562"/>
                    </a:cubicBezTo>
                    <a:cubicBezTo>
                      <a:pt x="4950" y="75669"/>
                      <a:pt x="4950" y="75060"/>
                      <a:pt x="4950" y="74451"/>
                    </a:cubicBezTo>
                    <a:cubicBezTo>
                      <a:pt x="6021" y="74167"/>
                      <a:pt x="6021" y="72949"/>
                      <a:pt x="6658" y="72341"/>
                    </a:cubicBezTo>
                    <a:cubicBezTo>
                      <a:pt x="7092" y="71447"/>
                      <a:pt x="6890" y="71447"/>
                      <a:pt x="7729" y="71447"/>
                    </a:cubicBezTo>
                    <a:cubicBezTo>
                      <a:pt x="8800" y="71447"/>
                      <a:pt x="12477" y="72341"/>
                      <a:pt x="12477" y="69661"/>
                    </a:cubicBezTo>
                    <a:cubicBezTo>
                      <a:pt x="13317" y="69661"/>
                      <a:pt x="13983" y="69945"/>
                      <a:pt x="14822" y="69661"/>
                    </a:cubicBezTo>
                    <a:cubicBezTo>
                      <a:pt x="15691" y="69336"/>
                      <a:pt x="16125" y="69052"/>
                      <a:pt x="16762" y="69336"/>
                    </a:cubicBezTo>
                    <a:cubicBezTo>
                      <a:pt x="17399" y="69661"/>
                      <a:pt x="17630" y="70230"/>
                      <a:pt x="18267" y="70230"/>
                    </a:cubicBezTo>
                    <a:cubicBezTo>
                      <a:pt x="19136" y="70554"/>
                      <a:pt x="20207" y="70838"/>
                      <a:pt x="21075" y="70554"/>
                    </a:cubicBezTo>
                    <a:cubicBezTo>
                      <a:pt x="21915" y="70554"/>
                      <a:pt x="22581" y="69945"/>
                      <a:pt x="23420" y="69945"/>
                    </a:cubicBezTo>
                    <a:cubicBezTo>
                      <a:pt x="24086" y="69945"/>
                      <a:pt x="24723" y="70554"/>
                      <a:pt x="25360" y="70838"/>
                    </a:cubicBezTo>
                    <a:cubicBezTo>
                      <a:pt x="26229" y="71447"/>
                      <a:pt x="26866" y="70554"/>
                      <a:pt x="27531" y="71732"/>
                    </a:cubicBezTo>
                    <a:cubicBezTo>
                      <a:pt x="27937" y="72341"/>
                      <a:pt x="27734" y="73843"/>
                      <a:pt x="28603" y="73843"/>
                    </a:cubicBezTo>
                    <a:cubicBezTo>
                      <a:pt x="29240" y="74167"/>
                      <a:pt x="29240" y="72665"/>
                      <a:pt x="29442" y="72665"/>
                    </a:cubicBezTo>
                    <a:cubicBezTo>
                      <a:pt x="30108" y="72056"/>
                      <a:pt x="30311" y="72056"/>
                      <a:pt x="30948" y="72341"/>
                    </a:cubicBezTo>
                    <a:cubicBezTo>
                      <a:pt x="30948" y="72949"/>
                      <a:pt x="30745" y="74451"/>
                      <a:pt x="30948" y="75345"/>
                    </a:cubicBezTo>
                    <a:cubicBezTo>
                      <a:pt x="31179" y="76278"/>
                      <a:pt x="31585" y="76278"/>
                      <a:pt x="32453" y="76278"/>
                    </a:cubicBezTo>
                    <a:cubicBezTo>
                      <a:pt x="32685" y="75345"/>
                      <a:pt x="32685" y="74776"/>
                      <a:pt x="33119" y="74451"/>
                    </a:cubicBezTo>
                    <a:cubicBezTo>
                      <a:pt x="33322" y="74167"/>
                      <a:pt x="33756" y="74451"/>
                      <a:pt x="34190" y="73843"/>
                    </a:cubicBezTo>
                    <a:cubicBezTo>
                      <a:pt x="34393" y="71732"/>
                      <a:pt x="35464" y="72341"/>
                      <a:pt x="36535" y="72341"/>
                    </a:cubicBezTo>
                    <a:cubicBezTo>
                      <a:pt x="38272" y="71732"/>
                      <a:pt x="36535" y="71163"/>
                      <a:pt x="36767" y="69945"/>
                    </a:cubicBezTo>
                    <a:cubicBezTo>
                      <a:pt x="36767" y="68443"/>
                      <a:pt x="38041" y="68728"/>
                      <a:pt x="38041" y="67510"/>
                    </a:cubicBezTo>
                    <a:cubicBezTo>
                      <a:pt x="38706" y="67510"/>
                      <a:pt x="39343" y="67510"/>
                      <a:pt x="39980" y="68119"/>
                    </a:cubicBezTo>
                    <a:cubicBezTo>
                      <a:pt x="40414" y="68728"/>
                      <a:pt x="40212" y="70230"/>
                      <a:pt x="41051" y="70838"/>
                    </a:cubicBezTo>
                    <a:cubicBezTo>
                      <a:pt x="41051" y="69336"/>
                      <a:pt x="41486" y="69336"/>
                      <a:pt x="41717" y="68119"/>
                    </a:cubicBezTo>
                    <a:cubicBezTo>
                      <a:pt x="41920" y="67225"/>
                      <a:pt x="41283" y="66332"/>
                      <a:pt x="42354" y="65399"/>
                    </a:cubicBezTo>
                    <a:cubicBezTo>
                      <a:pt x="43657" y="64506"/>
                      <a:pt x="45568" y="67834"/>
                      <a:pt x="46639" y="65723"/>
                    </a:cubicBezTo>
                    <a:cubicBezTo>
                      <a:pt x="47305" y="65723"/>
                      <a:pt x="47942" y="65723"/>
                      <a:pt x="48810" y="65723"/>
                    </a:cubicBezTo>
                    <a:cubicBezTo>
                      <a:pt x="49679" y="65723"/>
                      <a:pt x="50518" y="65399"/>
                      <a:pt x="51387" y="65399"/>
                    </a:cubicBezTo>
                    <a:cubicBezTo>
                      <a:pt x="51589" y="66332"/>
                      <a:pt x="50750" y="66332"/>
                      <a:pt x="50084" y="66617"/>
                    </a:cubicBezTo>
                    <a:cubicBezTo>
                      <a:pt x="49881" y="66941"/>
                      <a:pt x="49244" y="68119"/>
                      <a:pt x="49244" y="68728"/>
                    </a:cubicBezTo>
                    <a:cubicBezTo>
                      <a:pt x="50518" y="69052"/>
                      <a:pt x="50316" y="70230"/>
                      <a:pt x="50084" y="71732"/>
                    </a:cubicBezTo>
                    <a:cubicBezTo>
                      <a:pt x="49881" y="72949"/>
                      <a:pt x="49881" y="74167"/>
                      <a:pt x="49881" y="75669"/>
                    </a:cubicBezTo>
                    <a:cubicBezTo>
                      <a:pt x="50952" y="75953"/>
                      <a:pt x="51387" y="74776"/>
                      <a:pt x="52255" y="74451"/>
                    </a:cubicBezTo>
                    <a:cubicBezTo>
                      <a:pt x="53095" y="74167"/>
                      <a:pt x="54166" y="73558"/>
                      <a:pt x="55034" y="73843"/>
                    </a:cubicBezTo>
                    <a:cubicBezTo>
                      <a:pt x="56106" y="74451"/>
                      <a:pt x="55903" y="75953"/>
                      <a:pt x="56974" y="76562"/>
                    </a:cubicBezTo>
                    <a:cubicBezTo>
                      <a:pt x="57408" y="76887"/>
                      <a:pt x="58682" y="77171"/>
                      <a:pt x="59348" y="77171"/>
                    </a:cubicBezTo>
                    <a:cubicBezTo>
                      <a:pt x="58480" y="77456"/>
                      <a:pt x="58480" y="80784"/>
                      <a:pt x="58480" y="81393"/>
                    </a:cubicBezTo>
                    <a:cubicBezTo>
                      <a:pt x="58914" y="83504"/>
                      <a:pt x="60854" y="83504"/>
                      <a:pt x="61693" y="85006"/>
                    </a:cubicBezTo>
                    <a:cubicBezTo>
                      <a:pt x="61925" y="85899"/>
                      <a:pt x="61925" y="87117"/>
                      <a:pt x="61693" y="88010"/>
                    </a:cubicBezTo>
                    <a:cubicBezTo>
                      <a:pt x="61259" y="88335"/>
                      <a:pt x="60854" y="88619"/>
                      <a:pt x="60419" y="88944"/>
                    </a:cubicBezTo>
                    <a:cubicBezTo>
                      <a:pt x="59551" y="89553"/>
                      <a:pt x="58914" y="91339"/>
                      <a:pt x="57843" y="91948"/>
                    </a:cubicBezTo>
                    <a:cubicBezTo>
                      <a:pt x="57177" y="92557"/>
                      <a:pt x="56337" y="92557"/>
                      <a:pt x="55469" y="93166"/>
                    </a:cubicBezTo>
                    <a:cubicBezTo>
                      <a:pt x="56106" y="94059"/>
                      <a:pt x="55903" y="95561"/>
                      <a:pt x="55903" y="96170"/>
                    </a:cubicBezTo>
                    <a:cubicBezTo>
                      <a:pt x="56540" y="96454"/>
                      <a:pt x="57177" y="96454"/>
                      <a:pt x="57611" y="97063"/>
                    </a:cubicBezTo>
                    <a:cubicBezTo>
                      <a:pt x="57843" y="97388"/>
                      <a:pt x="58045" y="98890"/>
                      <a:pt x="57611" y="99499"/>
                    </a:cubicBezTo>
                    <a:cubicBezTo>
                      <a:pt x="56772" y="101285"/>
                      <a:pt x="54166" y="97956"/>
                      <a:pt x="53095" y="97956"/>
                    </a:cubicBezTo>
                    <a:cubicBezTo>
                      <a:pt x="52458" y="99783"/>
                      <a:pt x="53095" y="99783"/>
                      <a:pt x="53732" y="101285"/>
                    </a:cubicBezTo>
                    <a:cubicBezTo>
                      <a:pt x="54398" y="103112"/>
                      <a:pt x="53326" y="103721"/>
                      <a:pt x="52661" y="104614"/>
                    </a:cubicBezTo>
                    <a:cubicBezTo>
                      <a:pt x="52458" y="105223"/>
                      <a:pt x="52255" y="106116"/>
                      <a:pt x="52255" y="107009"/>
                    </a:cubicBezTo>
                    <a:cubicBezTo>
                      <a:pt x="52255" y="108511"/>
                      <a:pt x="52255" y="108511"/>
                      <a:pt x="51821" y="109445"/>
                    </a:cubicBezTo>
                    <a:cubicBezTo>
                      <a:pt x="51387" y="109729"/>
                      <a:pt x="51155" y="110338"/>
                      <a:pt x="50750" y="110622"/>
                    </a:cubicBezTo>
                    <a:cubicBezTo>
                      <a:pt x="50750" y="111231"/>
                      <a:pt x="50750" y="111556"/>
                      <a:pt x="50750" y="111840"/>
                    </a:cubicBezTo>
                    <a:cubicBezTo>
                      <a:pt x="50518" y="112165"/>
                      <a:pt x="50316" y="111840"/>
                      <a:pt x="50084" y="112165"/>
                    </a:cubicBezTo>
                    <a:lnTo>
                      <a:pt x="50084" y="112165"/>
                    </a:lnTo>
                    <a:cubicBezTo>
                      <a:pt x="50518" y="113342"/>
                      <a:pt x="50952" y="115169"/>
                      <a:pt x="50750" y="116955"/>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4" name="Shape 2622">
                <a:extLst>
                  <a:ext uri="{FF2B5EF4-FFF2-40B4-BE49-F238E27FC236}">
                    <a16:creationId xmlns:a16="http://schemas.microsoft.com/office/drawing/2014/main" id="{2C34C22D-1EB9-9A27-5898-37CF7CAF549D}"/>
                  </a:ext>
                </a:extLst>
              </p:cNvPr>
              <p:cNvSpPr/>
              <p:nvPr/>
            </p:nvSpPr>
            <p:spPr>
              <a:xfrm>
                <a:off x="6662408" y="4040774"/>
                <a:ext cx="13610" cy="13602"/>
              </a:xfrm>
              <a:custGeom>
                <a:avLst/>
                <a:gdLst/>
                <a:ahLst/>
                <a:cxnLst/>
                <a:rect l="0" t="0" r="0" b="0"/>
                <a:pathLst>
                  <a:path w="120000" h="120000" extrusionOk="0">
                    <a:moveTo>
                      <a:pt x="29508" y="118000"/>
                    </a:moveTo>
                    <a:lnTo>
                      <a:pt x="29508" y="118000"/>
                    </a:lnTo>
                    <a:cubicBezTo>
                      <a:pt x="43278" y="88000"/>
                      <a:pt x="59016" y="58000"/>
                      <a:pt x="72786" y="44000"/>
                    </a:cubicBezTo>
                    <a:cubicBezTo>
                      <a:pt x="72786" y="44000"/>
                      <a:pt x="88524" y="44000"/>
                      <a:pt x="118032" y="44000"/>
                    </a:cubicBezTo>
                    <a:lnTo>
                      <a:pt x="118032" y="30000"/>
                    </a:lnTo>
                    <a:cubicBezTo>
                      <a:pt x="118032" y="14000"/>
                      <a:pt x="102295" y="14000"/>
                      <a:pt x="88524" y="0"/>
                    </a:cubicBezTo>
                    <a:cubicBezTo>
                      <a:pt x="72786" y="0"/>
                      <a:pt x="72786" y="14000"/>
                      <a:pt x="72786" y="14000"/>
                    </a:cubicBezTo>
                    <a:cubicBezTo>
                      <a:pt x="59016" y="30000"/>
                      <a:pt x="29508" y="30000"/>
                      <a:pt x="13770" y="58000"/>
                    </a:cubicBezTo>
                    <a:cubicBezTo>
                      <a:pt x="0" y="74000"/>
                      <a:pt x="0" y="88000"/>
                      <a:pt x="0" y="118000"/>
                    </a:cubicBezTo>
                    <a:cubicBezTo>
                      <a:pt x="13770" y="118000"/>
                      <a:pt x="29508" y="118000"/>
                      <a:pt x="29508" y="1180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5" name="Shape 2623">
                <a:extLst>
                  <a:ext uri="{FF2B5EF4-FFF2-40B4-BE49-F238E27FC236}">
                    <a16:creationId xmlns:a16="http://schemas.microsoft.com/office/drawing/2014/main" id="{75A6D134-82D4-AA1E-B0C9-F2385C3AB04D}"/>
                  </a:ext>
                </a:extLst>
              </p:cNvPr>
              <p:cNvSpPr/>
              <p:nvPr/>
            </p:nvSpPr>
            <p:spPr>
              <a:xfrm>
                <a:off x="7345872" y="2368715"/>
                <a:ext cx="28193" cy="42748"/>
              </a:xfrm>
              <a:custGeom>
                <a:avLst/>
                <a:gdLst/>
                <a:ahLst/>
                <a:cxnLst/>
                <a:rect l="0" t="0" r="0" b="0"/>
                <a:pathLst>
                  <a:path w="120000" h="120000" extrusionOk="0">
                    <a:moveTo>
                      <a:pt x="119055" y="32164"/>
                    </a:moveTo>
                    <a:lnTo>
                      <a:pt x="119055" y="32164"/>
                    </a:lnTo>
                    <a:cubicBezTo>
                      <a:pt x="112440" y="27835"/>
                      <a:pt x="104881" y="18556"/>
                      <a:pt x="90708" y="9278"/>
                    </a:cubicBezTo>
                    <a:cubicBezTo>
                      <a:pt x="84094" y="4948"/>
                      <a:pt x="69921" y="0"/>
                      <a:pt x="69921" y="0"/>
                    </a:cubicBezTo>
                    <a:cubicBezTo>
                      <a:pt x="49133" y="0"/>
                      <a:pt x="14173" y="55670"/>
                      <a:pt x="6614" y="64329"/>
                    </a:cubicBezTo>
                    <a:cubicBezTo>
                      <a:pt x="0" y="73608"/>
                      <a:pt x="14173" y="73608"/>
                      <a:pt x="20787" y="78556"/>
                    </a:cubicBezTo>
                    <a:cubicBezTo>
                      <a:pt x="20787" y="87216"/>
                      <a:pt x="14173" y="92164"/>
                      <a:pt x="20787" y="96494"/>
                    </a:cubicBezTo>
                    <a:lnTo>
                      <a:pt x="41574" y="115051"/>
                    </a:lnTo>
                    <a:cubicBezTo>
                      <a:pt x="41574" y="119381"/>
                      <a:pt x="49133" y="119381"/>
                      <a:pt x="55748" y="115051"/>
                    </a:cubicBezTo>
                    <a:cubicBezTo>
                      <a:pt x="55748" y="110721"/>
                      <a:pt x="55748" y="96494"/>
                      <a:pt x="55748" y="96494"/>
                    </a:cubicBezTo>
                    <a:cubicBezTo>
                      <a:pt x="62362" y="101443"/>
                      <a:pt x="62362" y="105773"/>
                      <a:pt x="62362" y="110721"/>
                    </a:cubicBezTo>
                    <a:cubicBezTo>
                      <a:pt x="90708" y="96494"/>
                      <a:pt x="112440" y="55670"/>
                      <a:pt x="119055" y="32164"/>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6" name="Shape 2624">
                <a:extLst>
                  <a:ext uri="{FF2B5EF4-FFF2-40B4-BE49-F238E27FC236}">
                    <a16:creationId xmlns:a16="http://schemas.microsoft.com/office/drawing/2014/main" id="{4C723BCD-B3B6-CADA-CAC9-149EFA9EB9DC}"/>
                  </a:ext>
                </a:extLst>
              </p:cNvPr>
              <p:cNvSpPr/>
              <p:nvPr/>
            </p:nvSpPr>
            <p:spPr>
              <a:xfrm>
                <a:off x="7358510" y="2402719"/>
                <a:ext cx="1945" cy="6801"/>
              </a:xfrm>
              <a:custGeom>
                <a:avLst/>
                <a:gdLst/>
                <a:ahLst/>
                <a:cxnLst/>
                <a:rect l="0" t="0" r="0" b="0"/>
                <a:pathLst>
                  <a:path w="120000" h="120000" extrusionOk="0">
                    <a:moveTo>
                      <a:pt x="0" y="116129"/>
                    </a:moveTo>
                    <a:lnTo>
                      <a:pt x="0" y="116129"/>
                    </a:lnTo>
                    <a:cubicBezTo>
                      <a:pt x="105000" y="116129"/>
                      <a:pt x="105000" y="116129"/>
                      <a:pt x="105000" y="89032"/>
                    </a:cubicBezTo>
                    <a:cubicBezTo>
                      <a:pt x="105000" y="58064"/>
                      <a:pt x="105000" y="30967"/>
                      <a:pt x="0" y="0"/>
                    </a:cubicBezTo>
                    <a:cubicBezTo>
                      <a:pt x="0" y="0"/>
                      <a:pt x="0" y="89032"/>
                      <a:pt x="0" y="116129"/>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7" name="Shape 2625">
                <a:extLst>
                  <a:ext uri="{FF2B5EF4-FFF2-40B4-BE49-F238E27FC236}">
                    <a16:creationId xmlns:a16="http://schemas.microsoft.com/office/drawing/2014/main" id="{AFC9B1E5-2DB6-69CF-1BE7-9E7FB723E919}"/>
                  </a:ext>
                </a:extLst>
              </p:cNvPr>
              <p:cNvSpPr/>
              <p:nvPr/>
            </p:nvSpPr>
            <p:spPr>
              <a:xfrm>
                <a:off x="7366287" y="2371629"/>
                <a:ext cx="6805" cy="8744"/>
              </a:xfrm>
              <a:custGeom>
                <a:avLst/>
                <a:gdLst/>
                <a:ahLst/>
                <a:cxnLst/>
                <a:rect l="0" t="0" r="0" b="0"/>
                <a:pathLst>
                  <a:path w="120000" h="120000" extrusionOk="0">
                    <a:moveTo>
                      <a:pt x="116129" y="69473"/>
                    </a:moveTo>
                    <a:lnTo>
                      <a:pt x="116129" y="69473"/>
                    </a:lnTo>
                    <a:cubicBezTo>
                      <a:pt x="116129" y="69473"/>
                      <a:pt x="58064" y="25263"/>
                      <a:pt x="0" y="0"/>
                    </a:cubicBezTo>
                    <a:cubicBezTo>
                      <a:pt x="58064" y="47368"/>
                      <a:pt x="89032" y="94736"/>
                      <a:pt x="116129" y="116842"/>
                    </a:cubicBezTo>
                    <a:cubicBezTo>
                      <a:pt x="116129" y="94736"/>
                      <a:pt x="116129" y="69473"/>
                      <a:pt x="116129" y="69473"/>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8" name="Shape 2626">
                <a:extLst>
                  <a:ext uri="{FF2B5EF4-FFF2-40B4-BE49-F238E27FC236}">
                    <a16:creationId xmlns:a16="http://schemas.microsoft.com/office/drawing/2014/main" id="{0236F763-0C06-1A21-2794-B02AB77965C0}"/>
                  </a:ext>
                </a:extLst>
              </p:cNvPr>
              <p:cNvSpPr/>
              <p:nvPr/>
            </p:nvSpPr>
            <p:spPr>
              <a:xfrm>
                <a:off x="7641423" y="5468971"/>
                <a:ext cx="49582" cy="47606"/>
              </a:xfrm>
              <a:custGeom>
                <a:avLst/>
                <a:gdLst/>
                <a:ahLst/>
                <a:cxnLst/>
                <a:rect l="0" t="0" r="0" b="0"/>
                <a:pathLst>
                  <a:path w="120000" h="120000" extrusionOk="0">
                    <a:moveTo>
                      <a:pt x="87321" y="41111"/>
                    </a:moveTo>
                    <a:lnTo>
                      <a:pt x="87321" y="41111"/>
                    </a:lnTo>
                    <a:cubicBezTo>
                      <a:pt x="83571" y="41111"/>
                      <a:pt x="75535" y="45000"/>
                      <a:pt x="71785" y="41111"/>
                    </a:cubicBezTo>
                    <a:cubicBezTo>
                      <a:pt x="71785" y="37222"/>
                      <a:pt x="75535" y="32777"/>
                      <a:pt x="79285" y="32777"/>
                    </a:cubicBezTo>
                    <a:cubicBezTo>
                      <a:pt x="75535" y="32777"/>
                      <a:pt x="71785" y="24444"/>
                      <a:pt x="71785" y="24444"/>
                    </a:cubicBezTo>
                    <a:cubicBezTo>
                      <a:pt x="79285" y="20555"/>
                      <a:pt x="83571" y="7777"/>
                      <a:pt x="71785" y="3888"/>
                    </a:cubicBezTo>
                    <a:cubicBezTo>
                      <a:pt x="63749" y="0"/>
                      <a:pt x="67500" y="16111"/>
                      <a:pt x="59464" y="20555"/>
                    </a:cubicBezTo>
                    <a:cubicBezTo>
                      <a:pt x="47678" y="28888"/>
                      <a:pt x="51428" y="12222"/>
                      <a:pt x="47678" y="7777"/>
                    </a:cubicBezTo>
                    <a:cubicBezTo>
                      <a:pt x="43928" y="0"/>
                      <a:pt x="31607" y="7777"/>
                      <a:pt x="23571" y="7777"/>
                    </a:cubicBezTo>
                    <a:cubicBezTo>
                      <a:pt x="19821" y="16111"/>
                      <a:pt x="23571" y="24444"/>
                      <a:pt x="35892" y="24444"/>
                    </a:cubicBezTo>
                    <a:cubicBezTo>
                      <a:pt x="35892" y="28888"/>
                      <a:pt x="35892" y="28888"/>
                      <a:pt x="35892" y="32777"/>
                    </a:cubicBezTo>
                    <a:cubicBezTo>
                      <a:pt x="23571" y="37222"/>
                      <a:pt x="31607" y="45000"/>
                      <a:pt x="27857" y="57777"/>
                    </a:cubicBezTo>
                    <a:cubicBezTo>
                      <a:pt x="27857" y="57777"/>
                      <a:pt x="3749" y="53333"/>
                      <a:pt x="0" y="65555"/>
                    </a:cubicBezTo>
                    <a:cubicBezTo>
                      <a:pt x="11785" y="65555"/>
                      <a:pt x="43928" y="78333"/>
                      <a:pt x="31607" y="94444"/>
                    </a:cubicBezTo>
                    <a:cubicBezTo>
                      <a:pt x="39642" y="98888"/>
                      <a:pt x="43928" y="102777"/>
                      <a:pt x="51428" y="102777"/>
                    </a:cubicBezTo>
                    <a:cubicBezTo>
                      <a:pt x="51428" y="111111"/>
                      <a:pt x="67500" y="111111"/>
                      <a:pt x="67500" y="102777"/>
                    </a:cubicBezTo>
                    <a:cubicBezTo>
                      <a:pt x="71785" y="102777"/>
                      <a:pt x="75535" y="107222"/>
                      <a:pt x="75535" y="111111"/>
                    </a:cubicBezTo>
                    <a:lnTo>
                      <a:pt x="79285" y="119444"/>
                    </a:lnTo>
                    <a:cubicBezTo>
                      <a:pt x="79285" y="119444"/>
                      <a:pt x="83571" y="119444"/>
                      <a:pt x="87321" y="119444"/>
                    </a:cubicBezTo>
                    <a:cubicBezTo>
                      <a:pt x="87321" y="119444"/>
                      <a:pt x="91607" y="119444"/>
                      <a:pt x="95357" y="119444"/>
                    </a:cubicBezTo>
                    <a:cubicBezTo>
                      <a:pt x="99642" y="115000"/>
                      <a:pt x="103392" y="119444"/>
                      <a:pt x="107142" y="119444"/>
                    </a:cubicBezTo>
                    <a:cubicBezTo>
                      <a:pt x="111428" y="111111"/>
                      <a:pt x="111428" y="102777"/>
                      <a:pt x="111428" y="94444"/>
                    </a:cubicBezTo>
                    <a:cubicBezTo>
                      <a:pt x="111428" y="78333"/>
                      <a:pt x="111428" y="61666"/>
                      <a:pt x="115178" y="45000"/>
                    </a:cubicBezTo>
                    <a:cubicBezTo>
                      <a:pt x="115178" y="45000"/>
                      <a:pt x="119464" y="41111"/>
                      <a:pt x="119464" y="37222"/>
                    </a:cubicBezTo>
                    <a:cubicBezTo>
                      <a:pt x="107142" y="32777"/>
                      <a:pt x="95357" y="37222"/>
                      <a:pt x="87321" y="4111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59" name="Shape 2627">
                <a:extLst>
                  <a:ext uri="{FF2B5EF4-FFF2-40B4-BE49-F238E27FC236}">
                    <a16:creationId xmlns:a16="http://schemas.microsoft.com/office/drawing/2014/main" id="{D99690F1-A641-BC88-A30B-E2C5C9A8F1C7}"/>
                  </a:ext>
                </a:extLst>
              </p:cNvPr>
              <p:cNvSpPr/>
              <p:nvPr/>
            </p:nvSpPr>
            <p:spPr>
              <a:xfrm>
                <a:off x="7661839" y="5640937"/>
                <a:ext cx="28194" cy="33033"/>
              </a:xfrm>
              <a:custGeom>
                <a:avLst/>
                <a:gdLst/>
                <a:ahLst/>
                <a:cxnLst/>
                <a:rect l="0" t="0" r="0" b="0"/>
                <a:pathLst>
                  <a:path w="120000" h="120000" extrusionOk="0">
                    <a:moveTo>
                      <a:pt x="42519" y="77600"/>
                    </a:moveTo>
                    <a:lnTo>
                      <a:pt x="42519" y="77600"/>
                    </a:lnTo>
                    <a:lnTo>
                      <a:pt x="42519" y="77600"/>
                    </a:lnTo>
                    <a:cubicBezTo>
                      <a:pt x="55748" y="77600"/>
                      <a:pt x="49133" y="83200"/>
                      <a:pt x="55748" y="89600"/>
                    </a:cubicBezTo>
                    <a:cubicBezTo>
                      <a:pt x="63307" y="95200"/>
                      <a:pt x="69921" y="95200"/>
                      <a:pt x="77480" y="101600"/>
                    </a:cubicBezTo>
                    <a:cubicBezTo>
                      <a:pt x="98267" y="112800"/>
                      <a:pt x="91653" y="119200"/>
                      <a:pt x="112440" y="107200"/>
                    </a:cubicBezTo>
                    <a:cubicBezTo>
                      <a:pt x="119055" y="83200"/>
                      <a:pt x="119055" y="53600"/>
                      <a:pt x="112440" y="36000"/>
                    </a:cubicBezTo>
                    <a:cubicBezTo>
                      <a:pt x="104881" y="24000"/>
                      <a:pt x="98267" y="12000"/>
                      <a:pt x="91653" y="6400"/>
                    </a:cubicBezTo>
                    <a:cubicBezTo>
                      <a:pt x="77480" y="0"/>
                      <a:pt x="55748" y="0"/>
                      <a:pt x="34960" y="6400"/>
                    </a:cubicBezTo>
                    <a:cubicBezTo>
                      <a:pt x="14173" y="12000"/>
                      <a:pt x="28346" y="36000"/>
                      <a:pt x="0" y="36000"/>
                    </a:cubicBezTo>
                    <a:cubicBezTo>
                      <a:pt x="0" y="48000"/>
                      <a:pt x="20787" y="72000"/>
                      <a:pt x="42519" y="7760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0" name="Shape 2628">
                <a:extLst>
                  <a:ext uri="{FF2B5EF4-FFF2-40B4-BE49-F238E27FC236}">
                    <a16:creationId xmlns:a16="http://schemas.microsoft.com/office/drawing/2014/main" id="{332797AD-091A-31FD-6A64-3169F27EF516}"/>
                  </a:ext>
                </a:extLst>
              </p:cNvPr>
              <p:cNvSpPr/>
              <p:nvPr/>
            </p:nvSpPr>
            <p:spPr>
              <a:xfrm>
                <a:off x="6662408" y="4045632"/>
                <a:ext cx="49583" cy="95213"/>
              </a:xfrm>
              <a:custGeom>
                <a:avLst/>
                <a:gdLst/>
                <a:ahLst/>
                <a:cxnLst/>
                <a:rect l="0" t="0" r="0" b="0"/>
                <a:pathLst>
                  <a:path w="120000" h="120000" extrusionOk="0">
                    <a:moveTo>
                      <a:pt x="115178" y="53611"/>
                    </a:moveTo>
                    <a:lnTo>
                      <a:pt x="115178" y="53611"/>
                    </a:lnTo>
                    <a:cubicBezTo>
                      <a:pt x="111428" y="53611"/>
                      <a:pt x="107678" y="53611"/>
                      <a:pt x="103392" y="53611"/>
                    </a:cubicBezTo>
                    <a:cubicBezTo>
                      <a:pt x="103392" y="55833"/>
                      <a:pt x="99642" y="57777"/>
                      <a:pt x="99642" y="59722"/>
                    </a:cubicBezTo>
                    <a:cubicBezTo>
                      <a:pt x="91607" y="59722"/>
                      <a:pt x="63749" y="61944"/>
                      <a:pt x="63749" y="51666"/>
                    </a:cubicBezTo>
                    <a:cubicBezTo>
                      <a:pt x="67500" y="47500"/>
                      <a:pt x="79821" y="49444"/>
                      <a:pt x="83571" y="43333"/>
                    </a:cubicBezTo>
                    <a:cubicBezTo>
                      <a:pt x="95357" y="43333"/>
                      <a:pt x="119464" y="47500"/>
                      <a:pt x="115178" y="37222"/>
                    </a:cubicBezTo>
                    <a:cubicBezTo>
                      <a:pt x="111428" y="26666"/>
                      <a:pt x="59999" y="4166"/>
                      <a:pt x="32142" y="0"/>
                    </a:cubicBezTo>
                    <a:cubicBezTo>
                      <a:pt x="32142" y="4166"/>
                      <a:pt x="19821" y="6111"/>
                      <a:pt x="11785" y="10277"/>
                    </a:cubicBezTo>
                    <a:cubicBezTo>
                      <a:pt x="11785" y="10277"/>
                      <a:pt x="11785" y="10277"/>
                      <a:pt x="8035" y="10277"/>
                    </a:cubicBezTo>
                    <a:cubicBezTo>
                      <a:pt x="0" y="24722"/>
                      <a:pt x="0" y="51666"/>
                      <a:pt x="3749" y="59722"/>
                    </a:cubicBezTo>
                    <a:cubicBezTo>
                      <a:pt x="27857" y="119722"/>
                      <a:pt x="35892" y="82500"/>
                      <a:pt x="119464" y="80555"/>
                    </a:cubicBezTo>
                    <a:cubicBezTo>
                      <a:pt x="119464" y="76388"/>
                      <a:pt x="119464" y="70000"/>
                      <a:pt x="119464" y="63888"/>
                    </a:cubicBezTo>
                    <a:lnTo>
                      <a:pt x="119464" y="63888"/>
                    </a:lnTo>
                    <a:lnTo>
                      <a:pt x="119464" y="63888"/>
                    </a:lnTo>
                    <a:cubicBezTo>
                      <a:pt x="119464" y="59722"/>
                      <a:pt x="119464" y="57777"/>
                      <a:pt x="119464" y="53611"/>
                    </a:cubicBezTo>
                    <a:cubicBezTo>
                      <a:pt x="119464" y="53611"/>
                      <a:pt x="119464" y="53611"/>
                      <a:pt x="115178" y="53611"/>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1" name="Shape 2629">
                <a:extLst>
                  <a:ext uri="{FF2B5EF4-FFF2-40B4-BE49-F238E27FC236}">
                    <a16:creationId xmlns:a16="http://schemas.microsoft.com/office/drawing/2014/main" id="{E57F5546-0DD0-FECB-F5C0-5DC56385A57D}"/>
                  </a:ext>
                </a:extLst>
              </p:cNvPr>
              <p:cNvSpPr/>
              <p:nvPr/>
            </p:nvSpPr>
            <p:spPr>
              <a:xfrm>
                <a:off x="6666297" y="4045632"/>
                <a:ext cx="9722" cy="8744"/>
              </a:xfrm>
              <a:custGeom>
                <a:avLst/>
                <a:gdLst/>
                <a:ahLst/>
                <a:cxnLst/>
                <a:rect l="0" t="0" r="0" b="0"/>
                <a:pathLst>
                  <a:path w="120000" h="120000" extrusionOk="0">
                    <a:moveTo>
                      <a:pt x="117391" y="0"/>
                    </a:moveTo>
                    <a:lnTo>
                      <a:pt x="117391" y="0"/>
                    </a:lnTo>
                    <a:cubicBezTo>
                      <a:pt x="78260" y="0"/>
                      <a:pt x="57391" y="0"/>
                      <a:pt x="57391" y="0"/>
                    </a:cubicBezTo>
                    <a:cubicBezTo>
                      <a:pt x="39130" y="22105"/>
                      <a:pt x="18260" y="69473"/>
                      <a:pt x="0" y="116842"/>
                    </a:cubicBezTo>
                    <a:cubicBezTo>
                      <a:pt x="18260" y="116842"/>
                      <a:pt x="18260" y="116842"/>
                      <a:pt x="18260" y="116842"/>
                    </a:cubicBezTo>
                    <a:cubicBezTo>
                      <a:pt x="57391" y="69473"/>
                      <a:pt x="117391" y="47368"/>
                      <a:pt x="117391" y="0"/>
                    </a:cubicBezTo>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sp>
            <p:nvSpPr>
              <p:cNvPr id="162" name="Freeform 240">
                <a:extLst>
                  <a:ext uri="{FF2B5EF4-FFF2-40B4-BE49-F238E27FC236}">
                    <a16:creationId xmlns:a16="http://schemas.microsoft.com/office/drawing/2014/main" id="{5A7AAA8C-5603-402D-5934-04C39DD20F91}"/>
                  </a:ext>
                </a:extLst>
              </p:cNvPr>
              <p:cNvSpPr/>
              <p:nvPr/>
            </p:nvSpPr>
            <p:spPr>
              <a:xfrm>
                <a:off x="6843053" y="1362110"/>
                <a:ext cx="1055321" cy="791874"/>
              </a:xfrm>
              <a:custGeom>
                <a:avLst/>
                <a:gdLst>
                  <a:gd name="connsiteX0" fmla="*/ 312666 w 1055321"/>
                  <a:gd name="connsiteY0" fmla="*/ 632 h 791874"/>
                  <a:gd name="connsiteX1" fmla="*/ 319281 w 1055321"/>
                  <a:gd name="connsiteY1" fmla="*/ 7243 h 791874"/>
                  <a:gd name="connsiteX2" fmla="*/ 340448 w 1055321"/>
                  <a:gd name="connsiteY2" fmla="*/ 12097 h 791874"/>
                  <a:gd name="connsiteX3" fmla="*/ 353677 w 1055321"/>
                  <a:gd name="connsiteY3" fmla="*/ 10552 h 791874"/>
                  <a:gd name="connsiteX4" fmla="*/ 360291 w 1055321"/>
                  <a:gd name="connsiteY4" fmla="*/ 10552 h 791874"/>
                  <a:gd name="connsiteX5" fmla="*/ 363603 w 1055321"/>
                  <a:gd name="connsiteY5" fmla="*/ 13861 h 791874"/>
                  <a:gd name="connsiteX6" fmla="*/ 386316 w 1055321"/>
                  <a:gd name="connsiteY6" fmla="*/ 17163 h 791874"/>
                  <a:gd name="connsiteX7" fmla="*/ 402848 w 1055321"/>
                  <a:gd name="connsiteY7" fmla="*/ 28628 h 791874"/>
                  <a:gd name="connsiteX8" fmla="*/ 401081 w 1055321"/>
                  <a:gd name="connsiteY8" fmla="*/ 53096 h 791874"/>
                  <a:gd name="connsiteX9" fmla="*/ 411007 w 1055321"/>
                  <a:gd name="connsiteY9" fmla="*/ 57943 h 791874"/>
                  <a:gd name="connsiteX10" fmla="*/ 417622 w 1055321"/>
                  <a:gd name="connsiteY10" fmla="*/ 51551 h 791874"/>
                  <a:gd name="connsiteX11" fmla="*/ 455109 w 1055321"/>
                  <a:gd name="connsiteY11" fmla="*/ 69402 h 791874"/>
                  <a:gd name="connsiteX12" fmla="*/ 463269 w 1055321"/>
                  <a:gd name="connsiteY12" fmla="*/ 90786 h 791874"/>
                  <a:gd name="connsiteX13" fmla="*/ 473186 w 1055321"/>
                  <a:gd name="connsiteY13" fmla="*/ 108637 h 791874"/>
                  <a:gd name="connsiteX14" fmla="*/ 484657 w 1055321"/>
                  <a:gd name="connsiteY14" fmla="*/ 117012 h 791874"/>
                  <a:gd name="connsiteX15" fmla="*/ 494574 w 1055321"/>
                  <a:gd name="connsiteY15" fmla="*/ 128258 h 791874"/>
                  <a:gd name="connsiteX16" fmla="*/ 523902 w 1055321"/>
                  <a:gd name="connsiteY16" fmla="*/ 134869 h 791874"/>
                  <a:gd name="connsiteX17" fmla="*/ 541987 w 1055321"/>
                  <a:gd name="connsiteY17" fmla="*/ 156247 h 791874"/>
                  <a:gd name="connsiteX18" fmla="*/ 560064 w 1055321"/>
                  <a:gd name="connsiteY18" fmla="*/ 162864 h 791874"/>
                  <a:gd name="connsiteX19" fmla="*/ 568224 w 1055321"/>
                  <a:gd name="connsiteY19" fmla="*/ 179170 h 791874"/>
                  <a:gd name="connsiteX20" fmla="*/ 576384 w 1055321"/>
                  <a:gd name="connsiteY20" fmla="*/ 208711 h 791874"/>
                  <a:gd name="connsiteX21" fmla="*/ 599309 w 1055321"/>
                  <a:gd name="connsiteY21" fmla="*/ 218405 h 791874"/>
                  <a:gd name="connsiteX22" fmla="*/ 622242 w 1055321"/>
                  <a:gd name="connsiteY22" fmla="*/ 219950 h 791874"/>
                  <a:gd name="connsiteX23" fmla="*/ 627091 w 1055321"/>
                  <a:gd name="connsiteY23" fmla="*/ 229870 h 791874"/>
                  <a:gd name="connsiteX24" fmla="*/ 637017 w 1055321"/>
                  <a:gd name="connsiteY24" fmla="*/ 233172 h 791874"/>
                  <a:gd name="connsiteX25" fmla="*/ 656639 w 1055321"/>
                  <a:gd name="connsiteY25" fmla="*/ 238026 h 791874"/>
                  <a:gd name="connsiteX26" fmla="*/ 659950 w 1055321"/>
                  <a:gd name="connsiteY26" fmla="*/ 244637 h 791874"/>
                  <a:gd name="connsiteX27" fmla="*/ 664799 w 1055321"/>
                  <a:gd name="connsiteY27" fmla="*/ 246182 h 791874"/>
                  <a:gd name="connsiteX28" fmla="*/ 668110 w 1055321"/>
                  <a:gd name="connsiteY28" fmla="*/ 256102 h 791874"/>
                  <a:gd name="connsiteX29" fmla="*/ 646722 w 1055321"/>
                  <a:gd name="connsiteY29" fmla="*/ 274171 h 791874"/>
                  <a:gd name="connsiteX30" fmla="*/ 664799 w 1055321"/>
                  <a:gd name="connsiteY30" fmla="*/ 270869 h 791874"/>
                  <a:gd name="connsiteX31" fmla="*/ 679573 w 1055321"/>
                  <a:gd name="connsiteY31" fmla="*/ 272407 h 791874"/>
                  <a:gd name="connsiteX32" fmla="*/ 695892 w 1055321"/>
                  <a:gd name="connsiteY32" fmla="*/ 270869 h 791874"/>
                  <a:gd name="connsiteX33" fmla="*/ 710666 w 1055321"/>
                  <a:gd name="connsiteY33" fmla="*/ 270869 h 791874"/>
                  <a:gd name="connsiteX34" fmla="*/ 723674 w 1055321"/>
                  <a:gd name="connsiteY34" fmla="*/ 270869 h 791874"/>
                  <a:gd name="connsiteX35" fmla="*/ 735137 w 1055321"/>
                  <a:gd name="connsiteY35" fmla="*/ 259404 h 791874"/>
                  <a:gd name="connsiteX36" fmla="*/ 761373 w 1055321"/>
                  <a:gd name="connsiteY36" fmla="*/ 259404 h 791874"/>
                  <a:gd name="connsiteX37" fmla="*/ 763139 w 1055321"/>
                  <a:gd name="connsiteY37" fmla="*/ 252793 h 791874"/>
                  <a:gd name="connsiteX38" fmla="*/ 772845 w 1055321"/>
                  <a:gd name="connsiteY38" fmla="*/ 251029 h 791874"/>
                  <a:gd name="connsiteX39" fmla="*/ 779459 w 1055321"/>
                  <a:gd name="connsiteY39" fmla="*/ 244637 h 791874"/>
                  <a:gd name="connsiteX40" fmla="*/ 789164 w 1055321"/>
                  <a:gd name="connsiteY40" fmla="*/ 244637 h 791874"/>
                  <a:gd name="connsiteX41" fmla="*/ 799081 w 1055321"/>
                  <a:gd name="connsiteY41" fmla="*/ 239564 h 791874"/>
                  <a:gd name="connsiteX42" fmla="*/ 818703 w 1055321"/>
                  <a:gd name="connsiteY42" fmla="*/ 233172 h 791874"/>
                  <a:gd name="connsiteX43" fmla="*/ 838335 w 1055321"/>
                  <a:gd name="connsiteY43" fmla="*/ 223259 h 791874"/>
                  <a:gd name="connsiteX44" fmla="*/ 877579 w 1055321"/>
                  <a:gd name="connsiteY44" fmla="*/ 226561 h 791874"/>
                  <a:gd name="connsiteX45" fmla="*/ 897201 w 1055321"/>
                  <a:gd name="connsiteY45" fmla="*/ 228325 h 791874"/>
                  <a:gd name="connsiteX46" fmla="*/ 905582 w 1055321"/>
                  <a:gd name="connsiteY46" fmla="*/ 213558 h 791874"/>
                  <a:gd name="connsiteX47" fmla="*/ 921901 w 1055321"/>
                  <a:gd name="connsiteY47" fmla="*/ 210249 h 791874"/>
                  <a:gd name="connsiteX48" fmla="*/ 930061 w 1055321"/>
                  <a:gd name="connsiteY48" fmla="*/ 221714 h 791874"/>
                  <a:gd name="connsiteX49" fmla="*/ 962691 w 1055321"/>
                  <a:gd name="connsiteY49" fmla="*/ 234717 h 791874"/>
                  <a:gd name="connsiteX50" fmla="*/ 995542 w 1055321"/>
                  <a:gd name="connsiteY50" fmla="*/ 241328 h 791874"/>
                  <a:gd name="connsiteX51" fmla="*/ 1021788 w 1055321"/>
                  <a:gd name="connsiteY51" fmla="*/ 252793 h 791874"/>
                  <a:gd name="connsiteX52" fmla="*/ 1033250 w 1055321"/>
                  <a:gd name="connsiteY52" fmla="*/ 267560 h 791874"/>
                  <a:gd name="connsiteX53" fmla="*/ 1041410 w 1055321"/>
                  <a:gd name="connsiteY53" fmla="*/ 269105 h 791874"/>
                  <a:gd name="connsiteX54" fmla="*/ 1046258 w 1055321"/>
                  <a:gd name="connsiteY54" fmla="*/ 272407 h 791874"/>
                  <a:gd name="connsiteX55" fmla="*/ 1054418 w 1055321"/>
                  <a:gd name="connsiteY55" fmla="*/ 283872 h 791874"/>
                  <a:gd name="connsiteX56" fmla="*/ 1048024 w 1055321"/>
                  <a:gd name="connsiteY56" fmla="*/ 298639 h 791874"/>
                  <a:gd name="connsiteX57" fmla="*/ 1044713 w 1055321"/>
                  <a:gd name="connsiteY57" fmla="*/ 334565 h 791874"/>
                  <a:gd name="connsiteX58" fmla="*/ 1034796 w 1055321"/>
                  <a:gd name="connsiteY58" fmla="*/ 367408 h 791874"/>
                  <a:gd name="connsiteX59" fmla="*/ 1028181 w 1055321"/>
                  <a:gd name="connsiteY59" fmla="*/ 378873 h 791874"/>
                  <a:gd name="connsiteX60" fmla="*/ 1021788 w 1055321"/>
                  <a:gd name="connsiteY60" fmla="*/ 388568 h 791874"/>
                  <a:gd name="connsiteX61" fmla="*/ 1016710 w 1055321"/>
                  <a:gd name="connsiteY61" fmla="*/ 413255 h 791874"/>
                  <a:gd name="connsiteX62" fmla="*/ 992239 w 1055321"/>
                  <a:gd name="connsiteY62" fmla="*/ 416345 h 791874"/>
                  <a:gd name="connsiteX63" fmla="*/ 975920 w 1055321"/>
                  <a:gd name="connsiteY63" fmla="*/ 432875 h 791874"/>
                  <a:gd name="connsiteX64" fmla="*/ 974154 w 1055321"/>
                  <a:gd name="connsiteY64" fmla="*/ 444334 h 791874"/>
                  <a:gd name="connsiteX65" fmla="*/ 959600 w 1055321"/>
                  <a:gd name="connsiteY65" fmla="*/ 445879 h 791874"/>
                  <a:gd name="connsiteX66" fmla="*/ 938212 w 1055321"/>
                  <a:gd name="connsiteY66" fmla="*/ 447642 h 791874"/>
                  <a:gd name="connsiteX67" fmla="*/ 946372 w 1055321"/>
                  <a:gd name="connsiteY67" fmla="*/ 462191 h 791874"/>
                  <a:gd name="connsiteX68" fmla="*/ 943069 w 1055321"/>
                  <a:gd name="connsiteY68" fmla="*/ 473649 h 791874"/>
                  <a:gd name="connsiteX69" fmla="*/ 944835 w 1055321"/>
                  <a:gd name="connsiteY69" fmla="*/ 483569 h 791874"/>
                  <a:gd name="connsiteX70" fmla="*/ 933364 w 1055321"/>
                  <a:gd name="connsiteY70" fmla="*/ 501645 h 791874"/>
                  <a:gd name="connsiteX71" fmla="*/ 925204 w 1055321"/>
                  <a:gd name="connsiteY71" fmla="*/ 506492 h 791874"/>
                  <a:gd name="connsiteX72" fmla="*/ 928295 w 1055321"/>
                  <a:gd name="connsiteY72" fmla="*/ 516412 h 791874"/>
                  <a:gd name="connsiteX73" fmla="*/ 908673 w 1055321"/>
                  <a:gd name="connsiteY73" fmla="*/ 516412 h 791874"/>
                  <a:gd name="connsiteX74" fmla="*/ 890808 w 1055321"/>
                  <a:gd name="connsiteY74" fmla="*/ 511346 h 791874"/>
                  <a:gd name="connsiteX75" fmla="*/ 880891 w 1055321"/>
                  <a:gd name="connsiteY75" fmla="*/ 511346 h 791874"/>
                  <a:gd name="connsiteX76" fmla="*/ 871186 w 1055321"/>
                  <a:gd name="connsiteY76" fmla="*/ 508037 h 791874"/>
                  <a:gd name="connsiteX77" fmla="*/ 857957 w 1055321"/>
                  <a:gd name="connsiteY77" fmla="*/ 517957 h 791874"/>
                  <a:gd name="connsiteX78" fmla="*/ 859723 w 1055321"/>
                  <a:gd name="connsiteY78" fmla="*/ 519495 h 791874"/>
                  <a:gd name="connsiteX79" fmla="*/ 874267 w 1055321"/>
                  <a:gd name="connsiteY79" fmla="*/ 567112 h 791874"/>
                  <a:gd name="connsiteX80" fmla="*/ 876034 w 1055321"/>
                  <a:gd name="connsiteY80" fmla="*/ 576806 h 791874"/>
                  <a:gd name="connsiteX81" fmla="*/ 854645 w 1055321"/>
                  <a:gd name="connsiteY81" fmla="*/ 578570 h 791874"/>
                  <a:gd name="connsiteX82" fmla="*/ 856411 w 1055321"/>
                  <a:gd name="connsiteY82" fmla="*/ 606340 h 791874"/>
                  <a:gd name="connsiteX83" fmla="*/ 885960 w 1055321"/>
                  <a:gd name="connsiteY83" fmla="*/ 635881 h 791874"/>
                  <a:gd name="connsiteX84" fmla="*/ 913742 w 1055321"/>
                  <a:gd name="connsiteY84" fmla="*/ 655495 h 791874"/>
                  <a:gd name="connsiteX85" fmla="*/ 907127 w 1055321"/>
                  <a:gd name="connsiteY85" fmla="*/ 676654 h 791874"/>
                  <a:gd name="connsiteX86" fmla="*/ 920135 w 1055321"/>
                  <a:gd name="connsiteY86" fmla="*/ 696275 h 791874"/>
                  <a:gd name="connsiteX87" fmla="*/ 925204 w 1055321"/>
                  <a:gd name="connsiteY87" fmla="*/ 706195 h 791874"/>
                  <a:gd name="connsiteX88" fmla="*/ 931598 w 1055321"/>
                  <a:gd name="connsiteY88" fmla="*/ 714351 h 791874"/>
                  <a:gd name="connsiteX89" fmla="*/ 938212 w 1055321"/>
                  <a:gd name="connsiteY89" fmla="*/ 733965 h 791874"/>
                  <a:gd name="connsiteX90" fmla="*/ 925204 w 1055321"/>
                  <a:gd name="connsiteY90" fmla="*/ 739038 h 791874"/>
                  <a:gd name="connsiteX91" fmla="*/ 915287 w 1055321"/>
                  <a:gd name="connsiteY91" fmla="*/ 747188 h 791874"/>
                  <a:gd name="connsiteX92" fmla="*/ 908673 w 1055321"/>
                  <a:gd name="connsiteY92" fmla="*/ 756889 h 791874"/>
                  <a:gd name="connsiteX93" fmla="*/ 898968 w 1055321"/>
                  <a:gd name="connsiteY93" fmla="*/ 748733 h 791874"/>
                  <a:gd name="connsiteX94" fmla="*/ 885960 w 1055321"/>
                  <a:gd name="connsiteY94" fmla="*/ 768353 h 791874"/>
                  <a:gd name="connsiteX95" fmla="*/ 874267 w 1055321"/>
                  <a:gd name="connsiteY95" fmla="*/ 769892 h 791874"/>
                  <a:gd name="connsiteX96" fmla="*/ 869419 w 1055321"/>
                  <a:gd name="connsiteY96" fmla="*/ 774964 h 791874"/>
                  <a:gd name="connsiteX97" fmla="*/ 867874 w 1055321"/>
                  <a:gd name="connsiteY97" fmla="*/ 779812 h 791874"/>
                  <a:gd name="connsiteX98" fmla="*/ 864571 w 1055321"/>
                  <a:gd name="connsiteY98" fmla="*/ 779812 h 791874"/>
                  <a:gd name="connsiteX99" fmla="*/ 856411 w 1055321"/>
                  <a:gd name="connsiteY99" fmla="*/ 791277 h 791874"/>
                  <a:gd name="connsiteX100" fmla="*/ 844949 w 1055321"/>
                  <a:gd name="connsiteY100" fmla="*/ 783120 h 791874"/>
                  <a:gd name="connsiteX101" fmla="*/ 830175 w 1055321"/>
                  <a:gd name="connsiteY101" fmla="*/ 773201 h 791874"/>
                  <a:gd name="connsiteX102" fmla="*/ 830175 w 1055321"/>
                  <a:gd name="connsiteY102" fmla="*/ 763500 h 791874"/>
                  <a:gd name="connsiteX103" fmla="*/ 822015 w 1055321"/>
                  <a:gd name="connsiteY103" fmla="*/ 760197 h 791874"/>
                  <a:gd name="connsiteX104" fmla="*/ 825318 w 1055321"/>
                  <a:gd name="connsiteY104" fmla="*/ 729118 h 791874"/>
                  <a:gd name="connsiteX105" fmla="*/ 822015 w 1055321"/>
                  <a:gd name="connsiteY105" fmla="*/ 729118 h 791874"/>
                  <a:gd name="connsiteX106" fmla="*/ 815401 w 1055321"/>
                  <a:gd name="connsiteY106" fmla="*/ 739038 h 791874"/>
                  <a:gd name="connsiteX107" fmla="*/ 784307 w 1055321"/>
                  <a:gd name="connsiteY107" fmla="*/ 753580 h 791874"/>
                  <a:gd name="connsiteX108" fmla="*/ 776147 w 1055321"/>
                  <a:gd name="connsiteY108" fmla="*/ 758652 h 791874"/>
                  <a:gd name="connsiteX109" fmla="*/ 784307 w 1055321"/>
                  <a:gd name="connsiteY109" fmla="*/ 763500 h 791874"/>
                  <a:gd name="connsiteX110" fmla="*/ 790921 w 1055321"/>
                  <a:gd name="connsiteY110" fmla="*/ 779812 h 791874"/>
                  <a:gd name="connsiteX111" fmla="*/ 790921 w 1055321"/>
                  <a:gd name="connsiteY111" fmla="*/ 784659 h 791874"/>
                  <a:gd name="connsiteX112" fmla="*/ 781004 w 1055321"/>
                  <a:gd name="connsiteY112" fmla="*/ 784659 h 791874"/>
                  <a:gd name="connsiteX113" fmla="*/ 772845 w 1055321"/>
                  <a:gd name="connsiteY113" fmla="*/ 779812 h 791874"/>
                  <a:gd name="connsiteX114" fmla="*/ 764685 w 1055321"/>
                  <a:gd name="connsiteY114" fmla="*/ 773201 h 791874"/>
                  <a:gd name="connsiteX115" fmla="*/ 753222 w 1055321"/>
                  <a:gd name="connsiteY115" fmla="*/ 776503 h 791874"/>
                  <a:gd name="connsiteX116" fmla="*/ 759837 w 1055321"/>
                  <a:gd name="connsiteY116" fmla="*/ 768353 h 791874"/>
                  <a:gd name="connsiteX117" fmla="*/ 751456 w 1055321"/>
                  <a:gd name="connsiteY117" fmla="*/ 732420 h 791874"/>
                  <a:gd name="connsiteX118" fmla="*/ 746608 w 1055321"/>
                  <a:gd name="connsiteY118" fmla="*/ 737274 h 791874"/>
                  <a:gd name="connsiteX119" fmla="*/ 739994 w 1055321"/>
                  <a:gd name="connsiteY119" fmla="*/ 737274 h 791874"/>
                  <a:gd name="connsiteX120" fmla="*/ 731834 w 1055321"/>
                  <a:gd name="connsiteY120" fmla="*/ 743885 h 791874"/>
                  <a:gd name="connsiteX121" fmla="*/ 720363 w 1055321"/>
                  <a:gd name="connsiteY121" fmla="*/ 742122 h 791874"/>
                  <a:gd name="connsiteX122" fmla="*/ 707355 w 1055321"/>
                  <a:gd name="connsiteY122" fmla="*/ 740577 h 791874"/>
                  <a:gd name="connsiteX123" fmla="*/ 707355 w 1055321"/>
                  <a:gd name="connsiteY123" fmla="*/ 725809 h 791874"/>
                  <a:gd name="connsiteX124" fmla="*/ 697438 w 1055321"/>
                  <a:gd name="connsiteY124" fmla="*/ 711042 h 791874"/>
                  <a:gd name="connsiteX125" fmla="*/ 682884 w 1055321"/>
                  <a:gd name="connsiteY125" fmla="*/ 701341 h 791874"/>
                  <a:gd name="connsiteX126" fmla="*/ 682884 w 1055321"/>
                  <a:gd name="connsiteY126" fmla="*/ 684810 h 791874"/>
                  <a:gd name="connsiteX127" fmla="*/ 659950 w 1055321"/>
                  <a:gd name="connsiteY127" fmla="*/ 693185 h 791874"/>
                  <a:gd name="connsiteX128" fmla="*/ 631948 w 1055321"/>
                  <a:gd name="connsiteY128" fmla="*/ 699577 h 791874"/>
                  <a:gd name="connsiteX129" fmla="*/ 605923 w 1055321"/>
                  <a:gd name="connsiteY129" fmla="*/ 691421 h 791874"/>
                  <a:gd name="connsiteX130" fmla="*/ 597772 w 1055321"/>
                  <a:gd name="connsiteY130" fmla="*/ 683272 h 791874"/>
                  <a:gd name="connsiteX131" fmla="*/ 581232 w 1055321"/>
                  <a:gd name="connsiteY131" fmla="*/ 683272 h 791874"/>
                  <a:gd name="connsiteX132" fmla="*/ 571527 w 1055321"/>
                  <a:gd name="connsiteY132" fmla="*/ 670262 h 791874"/>
                  <a:gd name="connsiteX133" fmla="*/ 561609 w 1055321"/>
                  <a:gd name="connsiteY133" fmla="*/ 661887 h 791874"/>
                  <a:gd name="connsiteX134" fmla="*/ 549862 w 1055321"/>
                  <a:gd name="connsiteY134" fmla="*/ 659261 h 791874"/>
                  <a:gd name="connsiteX135" fmla="*/ 544192 w 1055321"/>
                  <a:gd name="connsiteY135" fmla="*/ 634612 h 791874"/>
                  <a:gd name="connsiteX136" fmla="*/ 544759 w 1055321"/>
                  <a:gd name="connsiteY136" fmla="*/ 627554 h 791874"/>
                  <a:gd name="connsiteX137" fmla="*/ 544450 w 1055321"/>
                  <a:gd name="connsiteY137" fmla="*/ 621925 h 791874"/>
                  <a:gd name="connsiteX138" fmla="*/ 542698 w 1055321"/>
                  <a:gd name="connsiteY138" fmla="*/ 614867 h 791874"/>
                  <a:gd name="connsiteX139" fmla="*/ 544192 w 1055321"/>
                  <a:gd name="connsiteY139" fmla="*/ 611603 h 791874"/>
                  <a:gd name="connsiteX140" fmla="*/ 543316 w 1055321"/>
                  <a:gd name="connsiteY140" fmla="*/ 605687 h 791874"/>
                  <a:gd name="connsiteX141" fmla="*/ 541513 w 1055321"/>
                  <a:gd name="connsiteY141" fmla="*/ 592429 h 791874"/>
                  <a:gd name="connsiteX142" fmla="*/ 541822 w 1055321"/>
                  <a:gd name="connsiteY142" fmla="*/ 587411 h 791874"/>
                  <a:gd name="connsiteX143" fmla="*/ 530025 w 1055321"/>
                  <a:gd name="connsiteY143" fmla="*/ 581209 h 791874"/>
                  <a:gd name="connsiteX144" fmla="*/ 525027 w 1055321"/>
                  <a:gd name="connsiteY144" fmla="*/ 577987 h 791874"/>
                  <a:gd name="connsiteX145" fmla="*/ 516166 w 1055321"/>
                  <a:gd name="connsiteY145" fmla="*/ 570888 h 791874"/>
                  <a:gd name="connsiteX146" fmla="*/ 506429 w 1055321"/>
                  <a:gd name="connsiteY146" fmla="*/ 560566 h 791874"/>
                  <a:gd name="connsiteX147" fmla="*/ 505244 w 1055321"/>
                  <a:gd name="connsiteY147" fmla="*/ 554080 h 791874"/>
                  <a:gd name="connsiteX148" fmla="*/ 498444 w 1055321"/>
                  <a:gd name="connsiteY148" fmla="*/ 546410 h 791874"/>
                  <a:gd name="connsiteX149" fmla="*/ 496074 w 1055321"/>
                  <a:gd name="connsiteY149" fmla="*/ 548776 h 791874"/>
                  <a:gd name="connsiteX150" fmla="*/ 492571 w 1055321"/>
                  <a:gd name="connsiteY150" fmla="*/ 549347 h 791874"/>
                  <a:gd name="connsiteX151" fmla="*/ 486955 w 1055321"/>
                  <a:gd name="connsiteY151" fmla="*/ 547879 h 791874"/>
                  <a:gd name="connsiteX152" fmla="*/ 485461 w 1055321"/>
                  <a:gd name="connsiteY152" fmla="*/ 542004 h 791874"/>
                  <a:gd name="connsiteX153" fmla="*/ 485461 w 1055321"/>
                  <a:gd name="connsiteY153" fmla="*/ 535476 h 791874"/>
                  <a:gd name="connsiteX154" fmla="*/ 477785 w 1055321"/>
                  <a:gd name="connsiteY154" fmla="*/ 544941 h 791874"/>
                  <a:gd name="connsiteX155" fmla="*/ 471294 w 1055321"/>
                  <a:gd name="connsiteY155" fmla="*/ 546124 h 791874"/>
                  <a:gd name="connsiteX156" fmla="*/ 466297 w 1055321"/>
                  <a:gd name="connsiteY156" fmla="*/ 543473 h 791874"/>
                  <a:gd name="connsiteX157" fmla="*/ 468357 w 1055321"/>
                  <a:gd name="connsiteY157" fmla="*/ 534334 h 791874"/>
                  <a:gd name="connsiteX158" fmla="*/ 475158 w 1055321"/>
                  <a:gd name="connsiteY158" fmla="*/ 526338 h 791874"/>
                  <a:gd name="connsiteX159" fmla="*/ 471294 w 1055321"/>
                  <a:gd name="connsiteY159" fmla="*/ 518097 h 791874"/>
                  <a:gd name="connsiteX160" fmla="*/ 467482 w 1055321"/>
                  <a:gd name="connsiteY160" fmla="*/ 508632 h 791874"/>
                  <a:gd name="connsiteX161" fmla="*/ 460114 w 1055321"/>
                  <a:gd name="connsiteY161" fmla="*/ 501289 h 791874"/>
                  <a:gd name="connsiteX162" fmla="*/ 454190 w 1055321"/>
                  <a:gd name="connsiteY162" fmla="*/ 492722 h 791874"/>
                  <a:gd name="connsiteX163" fmla="*/ 445947 w 1055321"/>
                  <a:gd name="connsiteY163" fmla="*/ 487092 h 791874"/>
                  <a:gd name="connsiteX164" fmla="*/ 443886 w 1055321"/>
                  <a:gd name="connsiteY164" fmla="*/ 483583 h 791874"/>
                  <a:gd name="connsiteX165" fmla="*/ 437704 w 1055321"/>
                  <a:gd name="connsiteY165" fmla="*/ 480319 h 791874"/>
                  <a:gd name="connsiteX166" fmla="*/ 433273 w 1055321"/>
                  <a:gd name="connsiteY166" fmla="*/ 480605 h 791874"/>
                  <a:gd name="connsiteX167" fmla="*/ 429100 w 1055321"/>
                  <a:gd name="connsiteY167" fmla="*/ 480931 h 791874"/>
                  <a:gd name="connsiteX168" fmla="*/ 425597 w 1055321"/>
                  <a:gd name="connsiteY168" fmla="*/ 482114 h 791874"/>
                  <a:gd name="connsiteX169" fmla="*/ 422918 w 1055321"/>
                  <a:gd name="connsiteY169" fmla="*/ 473262 h 791874"/>
                  <a:gd name="connsiteX170" fmla="*/ 415551 w 1055321"/>
                  <a:gd name="connsiteY170" fmla="*/ 465877 h 791874"/>
                  <a:gd name="connsiteX171" fmla="*/ 407308 w 1055321"/>
                  <a:gd name="connsiteY171" fmla="*/ 459676 h 791874"/>
                  <a:gd name="connsiteX172" fmla="*/ 404938 w 1055321"/>
                  <a:gd name="connsiteY172" fmla="*/ 455556 h 791874"/>
                  <a:gd name="connsiteX173" fmla="*/ 406123 w 1055321"/>
                  <a:gd name="connsiteY173" fmla="*/ 450823 h 791874"/>
                  <a:gd name="connsiteX174" fmla="*/ 406432 w 1055321"/>
                  <a:gd name="connsiteY174" fmla="*/ 445520 h 791874"/>
                  <a:gd name="connsiteX175" fmla="*/ 403444 w 1055321"/>
                  <a:gd name="connsiteY175" fmla="*/ 443439 h 791874"/>
                  <a:gd name="connsiteX176" fmla="*/ 399323 w 1055321"/>
                  <a:gd name="connsiteY176" fmla="*/ 444908 h 791874"/>
                  <a:gd name="connsiteX177" fmla="*/ 395768 w 1055321"/>
                  <a:gd name="connsiteY177" fmla="*/ 444337 h 791874"/>
                  <a:gd name="connsiteX178" fmla="*/ 391080 w 1055321"/>
                  <a:gd name="connsiteY178" fmla="*/ 437850 h 791874"/>
                  <a:gd name="connsiteX179" fmla="*/ 386649 w 1055321"/>
                  <a:gd name="connsiteY179" fmla="*/ 430180 h 791874"/>
                  <a:gd name="connsiteX180" fmla="*/ 367176 w 1055321"/>
                  <a:gd name="connsiteY180" fmla="*/ 431363 h 791874"/>
                  <a:gd name="connsiteX181" fmla="*/ 368670 w 1055321"/>
                  <a:gd name="connsiteY181" fmla="*/ 423408 h 791874"/>
                  <a:gd name="connsiteX182" fmla="*/ 364239 w 1055321"/>
                  <a:gd name="connsiteY182" fmla="*/ 418961 h 791874"/>
                  <a:gd name="connsiteX183" fmla="*/ 362436 w 1055321"/>
                  <a:gd name="connsiteY183" fmla="*/ 411006 h 791874"/>
                  <a:gd name="connsiteX184" fmla="*/ 358314 w 1055321"/>
                  <a:gd name="connsiteY184" fmla="*/ 406886 h 791874"/>
                  <a:gd name="connsiteX185" fmla="*/ 361560 w 1055321"/>
                  <a:gd name="connsiteY185" fmla="*/ 401541 h 791874"/>
                  <a:gd name="connsiteX186" fmla="*/ 361560 w 1055321"/>
                  <a:gd name="connsiteY186" fmla="*/ 393871 h 791874"/>
                  <a:gd name="connsiteX187" fmla="*/ 361560 w 1055321"/>
                  <a:gd name="connsiteY187" fmla="*/ 385345 h 791874"/>
                  <a:gd name="connsiteX188" fmla="*/ 355378 w 1055321"/>
                  <a:gd name="connsiteY188" fmla="*/ 382367 h 791874"/>
                  <a:gd name="connsiteX189" fmla="*/ 350638 w 1055321"/>
                  <a:gd name="connsiteY189" fmla="*/ 371760 h 791874"/>
                  <a:gd name="connsiteX190" fmla="*/ 357130 w 1055321"/>
                  <a:gd name="connsiteY190" fmla="*/ 367027 h 791874"/>
                  <a:gd name="connsiteX191" fmla="*/ 354193 w 1055321"/>
                  <a:gd name="connsiteY191" fmla="*/ 361724 h 791874"/>
                  <a:gd name="connsiteX192" fmla="*/ 352441 w 1055321"/>
                  <a:gd name="connsiteY192" fmla="*/ 353156 h 791874"/>
                  <a:gd name="connsiteX193" fmla="*/ 348887 w 1055321"/>
                  <a:gd name="connsiteY193" fmla="*/ 347282 h 791874"/>
                  <a:gd name="connsiteX194" fmla="*/ 343271 w 1055321"/>
                  <a:gd name="connsiteY194" fmla="*/ 343447 h 791874"/>
                  <a:gd name="connsiteX195" fmla="*/ 341777 w 1055321"/>
                  <a:gd name="connsiteY195" fmla="*/ 333982 h 791874"/>
                  <a:gd name="connsiteX196" fmla="*/ 334152 w 1055321"/>
                  <a:gd name="connsiteY196" fmla="*/ 340509 h 791874"/>
                  <a:gd name="connsiteX197" fmla="*/ 326476 w 1055321"/>
                  <a:gd name="connsiteY197" fmla="*/ 346670 h 791874"/>
                  <a:gd name="connsiteX198" fmla="*/ 318182 w 1055321"/>
                  <a:gd name="connsiteY198" fmla="*/ 350831 h 791874"/>
                  <a:gd name="connsiteX199" fmla="*/ 312618 w 1055321"/>
                  <a:gd name="connsiteY199" fmla="*/ 349933 h 791874"/>
                  <a:gd name="connsiteX200" fmla="*/ 306384 w 1055321"/>
                  <a:gd name="connsiteY200" fmla="*/ 349933 h 791874"/>
                  <a:gd name="connsiteX201" fmla="*/ 296080 w 1055321"/>
                  <a:gd name="connsiteY201" fmla="*/ 337817 h 791874"/>
                  <a:gd name="connsiteX202" fmla="*/ 291650 w 1055321"/>
                  <a:gd name="connsiteY202" fmla="*/ 336063 h 791874"/>
                  <a:gd name="connsiteX203" fmla="*/ 286034 w 1055321"/>
                  <a:gd name="connsiteY203" fmla="*/ 335165 h 791874"/>
                  <a:gd name="connsiteX204" fmla="*/ 279852 w 1055321"/>
                  <a:gd name="connsiteY204" fmla="*/ 329290 h 791874"/>
                  <a:gd name="connsiteX205" fmla="*/ 273670 w 1055321"/>
                  <a:gd name="connsiteY205" fmla="*/ 323375 h 791874"/>
                  <a:gd name="connsiteX206" fmla="*/ 273361 w 1055321"/>
                  <a:gd name="connsiteY206" fmla="*/ 318071 h 791874"/>
                  <a:gd name="connsiteX207" fmla="*/ 271609 w 1055321"/>
                  <a:gd name="connsiteY207" fmla="*/ 314808 h 791874"/>
                  <a:gd name="connsiteX208" fmla="*/ 269239 w 1055321"/>
                  <a:gd name="connsiteY208" fmla="*/ 309504 h 791874"/>
                  <a:gd name="connsiteX209" fmla="*/ 268621 w 1055321"/>
                  <a:gd name="connsiteY209" fmla="*/ 304200 h 791874"/>
                  <a:gd name="connsiteX210" fmla="*/ 261872 w 1055321"/>
                  <a:gd name="connsiteY210" fmla="*/ 300651 h 791874"/>
                  <a:gd name="connsiteX211" fmla="*/ 254763 w 1055321"/>
                  <a:gd name="connsiteY211" fmla="*/ 303915 h 791874"/>
                  <a:gd name="connsiteX212" fmla="*/ 246829 w 1055321"/>
                  <a:gd name="connsiteY212" fmla="*/ 307464 h 791874"/>
                  <a:gd name="connsiteX213" fmla="*/ 237968 w 1055321"/>
                  <a:gd name="connsiteY213" fmla="*/ 310116 h 791874"/>
                  <a:gd name="connsiteX214" fmla="*/ 230601 w 1055321"/>
                  <a:gd name="connsiteY214" fmla="*/ 306281 h 791874"/>
                  <a:gd name="connsiteX215" fmla="*/ 223800 w 1055321"/>
                  <a:gd name="connsiteY215" fmla="*/ 302120 h 791874"/>
                  <a:gd name="connsiteX216" fmla="*/ 218494 w 1055321"/>
                  <a:gd name="connsiteY216" fmla="*/ 301834 h 791874"/>
                  <a:gd name="connsiteX217" fmla="*/ 214373 w 1055321"/>
                  <a:gd name="connsiteY217" fmla="*/ 300366 h 791874"/>
                  <a:gd name="connsiteX218" fmla="*/ 209066 w 1055321"/>
                  <a:gd name="connsiteY218" fmla="*/ 300080 h 791874"/>
                  <a:gd name="connsiteX219" fmla="*/ 206078 w 1055321"/>
                  <a:gd name="connsiteY219" fmla="*/ 297428 h 791874"/>
                  <a:gd name="connsiteX220" fmla="*/ 202266 w 1055321"/>
                  <a:gd name="connsiteY220" fmla="*/ 295633 h 791874"/>
                  <a:gd name="connsiteX221" fmla="*/ 199020 w 1055321"/>
                  <a:gd name="connsiteY221" fmla="*/ 293267 h 791874"/>
                  <a:gd name="connsiteX222" fmla="*/ 183358 w 1055321"/>
                  <a:gd name="connsiteY222" fmla="*/ 293445 h 791874"/>
                  <a:gd name="connsiteX223" fmla="*/ 178932 w 1055321"/>
                  <a:gd name="connsiteY223" fmla="*/ 288360 h 791874"/>
                  <a:gd name="connsiteX224" fmla="*/ 170224 w 1055321"/>
                  <a:gd name="connsiteY224" fmla="*/ 283872 h 791874"/>
                  <a:gd name="connsiteX225" fmla="*/ 163610 w 1055321"/>
                  <a:gd name="connsiteY225" fmla="*/ 275716 h 791874"/>
                  <a:gd name="connsiteX226" fmla="*/ 155450 w 1055321"/>
                  <a:gd name="connsiteY226" fmla="*/ 275716 h 791874"/>
                  <a:gd name="connsiteX227" fmla="*/ 160528 w 1055321"/>
                  <a:gd name="connsiteY227" fmla="*/ 246182 h 791874"/>
                  <a:gd name="connsiteX228" fmla="*/ 163610 w 1055321"/>
                  <a:gd name="connsiteY228" fmla="*/ 241328 h 791874"/>
                  <a:gd name="connsiteX229" fmla="*/ 163610 w 1055321"/>
                  <a:gd name="connsiteY229" fmla="*/ 233172 h 791874"/>
                  <a:gd name="connsiteX230" fmla="*/ 130980 w 1055321"/>
                  <a:gd name="connsiteY230" fmla="*/ 228325 h 791874"/>
                  <a:gd name="connsiteX231" fmla="*/ 121274 w 1055321"/>
                  <a:gd name="connsiteY231" fmla="*/ 225023 h 791874"/>
                  <a:gd name="connsiteX232" fmla="*/ 114660 w 1055321"/>
                  <a:gd name="connsiteY232" fmla="*/ 216867 h 791874"/>
                  <a:gd name="connsiteX233" fmla="*/ 99886 w 1055321"/>
                  <a:gd name="connsiteY233" fmla="*/ 211794 h 791874"/>
                  <a:gd name="connsiteX234" fmla="*/ 91726 w 1055321"/>
                  <a:gd name="connsiteY234" fmla="*/ 203638 h 791874"/>
                  <a:gd name="connsiteX235" fmla="*/ 81809 w 1055321"/>
                  <a:gd name="connsiteY235" fmla="*/ 197027 h 791874"/>
                  <a:gd name="connsiteX236" fmla="*/ 80264 w 1055321"/>
                  <a:gd name="connsiteY236" fmla="*/ 184024 h 791874"/>
                  <a:gd name="connsiteX237" fmla="*/ 73649 w 1055321"/>
                  <a:gd name="connsiteY237" fmla="*/ 172559 h 791874"/>
                  <a:gd name="connsiteX238" fmla="*/ 63944 w 1055321"/>
                  <a:gd name="connsiteY238" fmla="*/ 171014 h 791874"/>
                  <a:gd name="connsiteX239" fmla="*/ 58875 w 1055321"/>
                  <a:gd name="connsiteY239" fmla="*/ 171014 h 791874"/>
                  <a:gd name="connsiteX240" fmla="*/ 55564 w 1055321"/>
                  <a:gd name="connsiteY240" fmla="*/ 167712 h 791874"/>
                  <a:gd name="connsiteX241" fmla="*/ 37708 w 1055321"/>
                  <a:gd name="connsiteY241" fmla="*/ 169257 h 791874"/>
                  <a:gd name="connsiteX242" fmla="*/ 37708 w 1055321"/>
                  <a:gd name="connsiteY242" fmla="*/ 167712 h 791874"/>
                  <a:gd name="connsiteX243" fmla="*/ 21388 w 1055321"/>
                  <a:gd name="connsiteY243" fmla="*/ 174104 h 791874"/>
                  <a:gd name="connsiteX244" fmla="*/ 11471 w 1055321"/>
                  <a:gd name="connsiteY244" fmla="*/ 159556 h 791874"/>
                  <a:gd name="connsiteX245" fmla="*/ 1545 w 1055321"/>
                  <a:gd name="connsiteY245" fmla="*/ 159556 h 791874"/>
                  <a:gd name="connsiteX246" fmla="*/ 3311 w 1055321"/>
                  <a:gd name="connsiteY246" fmla="*/ 152945 h 791874"/>
                  <a:gd name="connsiteX247" fmla="*/ 3311 w 1055321"/>
                  <a:gd name="connsiteY247" fmla="*/ 136633 h 791874"/>
                  <a:gd name="connsiteX248" fmla="*/ 0 w 1055321"/>
                  <a:gd name="connsiteY248" fmla="*/ 130022 h 791874"/>
                  <a:gd name="connsiteX249" fmla="*/ 6614 w 1055321"/>
                  <a:gd name="connsiteY249" fmla="*/ 120102 h 791874"/>
                  <a:gd name="connsiteX250" fmla="*/ 8159 w 1055321"/>
                  <a:gd name="connsiteY250" fmla="*/ 110401 h 791874"/>
                  <a:gd name="connsiteX251" fmla="*/ 26245 w 1055321"/>
                  <a:gd name="connsiteY251" fmla="*/ 108637 h 791874"/>
                  <a:gd name="connsiteX252" fmla="*/ 27782 w 1055321"/>
                  <a:gd name="connsiteY252" fmla="*/ 107098 h 791874"/>
                  <a:gd name="connsiteX253" fmla="*/ 54027 w 1055321"/>
                  <a:gd name="connsiteY253" fmla="*/ 76019 h 791874"/>
                  <a:gd name="connsiteX254" fmla="*/ 68801 w 1055321"/>
                  <a:gd name="connsiteY254" fmla="*/ 76019 h 791874"/>
                  <a:gd name="connsiteX255" fmla="*/ 73649 w 1055321"/>
                  <a:gd name="connsiteY255" fmla="*/ 59707 h 791874"/>
                  <a:gd name="connsiteX256" fmla="*/ 83566 w 1055321"/>
                  <a:gd name="connsiteY256" fmla="*/ 49787 h 791874"/>
                  <a:gd name="connsiteX257" fmla="*/ 93272 w 1055321"/>
                  <a:gd name="connsiteY257" fmla="*/ 40086 h 791874"/>
                  <a:gd name="connsiteX258" fmla="*/ 108046 w 1055321"/>
                  <a:gd name="connsiteY258" fmla="*/ 40086 h 791874"/>
                  <a:gd name="connsiteX259" fmla="*/ 137594 w 1055321"/>
                  <a:gd name="connsiteY259" fmla="*/ 40086 h 791874"/>
                  <a:gd name="connsiteX260" fmla="*/ 163610 w 1055321"/>
                  <a:gd name="connsiteY260" fmla="*/ 46479 h 791874"/>
                  <a:gd name="connsiteX261" fmla="*/ 178384 w 1055321"/>
                  <a:gd name="connsiteY261" fmla="*/ 43176 h 791874"/>
                  <a:gd name="connsiteX262" fmla="*/ 191612 w 1055321"/>
                  <a:gd name="connsiteY262" fmla="*/ 41631 h 791874"/>
                  <a:gd name="connsiteX263" fmla="*/ 191612 w 1055321"/>
                  <a:gd name="connsiteY263" fmla="*/ 33475 h 791874"/>
                  <a:gd name="connsiteX264" fmla="*/ 184998 w 1055321"/>
                  <a:gd name="connsiteY264" fmla="*/ 30167 h 791874"/>
                  <a:gd name="connsiteX265" fmla="*/ 162064 w 1055321"/>
                  <a:gd name="connsiteY265" fmla="*/ 17163 h 791874"/>
                  <a:gd name="connsiteX266" fmla="*/ 198227 w 1055321"/>
                  <a:gd name="connsiteY266" fmla="*/ 20253 h 791874"/>
                  <a:gd name="connsiteX267" fmla="*/ 229320 w 1055321"/>
                  <a:gd name="connsiteY267" fmla="*/ 26864 h 791874"/>
                  <a:gd name="connsiteX268" fmla="*/ 230866 w 1055321"/>
                  <a:gd name="connsiteY268" fmla="*/ 18708 h 791874"/>
                  <a:gd name="connsiteX269" fmla="*/ 255336 w 1055321"/>
                  <a:gd name="connsiteY269" fmla="*/ 13861 h 791874"/>
                  <a:gd name="connsiteX270" fmla="*/ 278270 w 1055321"/>
                  <a:gd name="connsiteY270" fmla="*/ 7243 h 791874"/>
                  <a:gd name="connsiteX271" fmla="*/ 289733 w 1055321"/>
                  <a:gd name="connsiteY271" fmla="*/ 10552 h 791874"/>
                  <a:gd name="connsiteX272" fmla="*/ 298113 w 1055321"/>
                  <a:gd name="connsiteY272" fmla="*/ 2396 h 791874"/>
                  <a:gd name="connsiteX273" fmla="*/ 312666 w 1055321"/>
                  <a:gd name="connsiteY273" fmla="*/ 632 h 79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Lst>
                <a:rect l="l" t="t" r="r" b="b"/>
                <a:pathLst>
                  <a:path w="1055321" h="791874">
                    <a:moveTo>
                      <a:pt x="312666" y="632"/>
                    </a:moveTo>
                    <a:cubicBezTo>
                      <a:pt x="315978" y="2396"/>
                      <a:pt x="315978" y="7243"/>
                      <a:pt x="319281" y="7243"/>
                    </a:cubicBezTo>
                    <a:cubicBezTo>
                      <a:pt x="324129" y="20253"/>
                      <a:pt x="330743" y="13861"/>
                      <a:pt x="340448" y="12097"/>
                    </a:cubicBezTo>
                    <a:cubicBezTo>
                      <a:pt x="345517" y="10552"/>
                      <a:pt x="348829" y="10552"/>
                      <a:pt x="353677" y="10552"/>
                    </a:cubicBezTo>
                    <a:cubicBezTo>
                      <a:pt x="355223" y="10552"/>
                      <a:pt x="358534" y="10552"/>
                      <a:pt x="360291" y="10552"/>
                    </a:cubicBezTo>
                    <a:cubicBezTo>
                      <a:pt x="361837" y="12097"/>
                      <a:pt x="361837" y="13861"/>
                      <a:pt x="363603" y="13861"/>
                    </a:cubicBezTo>
                    <a:cubicBezTo>
                      <a:pt x="369997" y="17163"/>
                      <a:pt x="378156" y="17163"/>
                      <a:pt x="386316" y="17163"/>
                    </a:cubicBezTo>
                    <a:cubicBezTo>
                      <a:pt x="397779" y="18708"/>
                      <a:pt x="402848" y="17163"/>
                      <a:pt x="402848" y="28628"/>
                    </a:cubicBezTo>
                    <a:cubicBezTo>
                      <a:pt x="402848" y="35020"/>
                      <a:pt x="399545" y="46479"/>
                      <a:pt x="401081" y="53096"/>
                    </a:cubicBezTo>
                    <a:cubicBezTo>
                      <a:pt x="402848" y="56398"/>
                      <a:pt x="406159" y="59707"/>
                      <a:pt x="411007" y="57943"/>
                    </a:cubicBezTo>
                    <a:cubicBezTo>
                      <a:pt x="415855" y="56398"/>
                      <a:pt x="414319" y="53096"/>
                      <a:pt x="417622" y="51551"/>
                    </a:cubicBezTo>
                    <a:cubicBezTo>
                      <a:pt x="433941" y="44940"/>
                      <a:pt x="446949" y="57943"/>
                      <a:pt x="455109" y="69402"/>
                    </a:cubicBezTo>
                    <a:cubicBezTo>
                      <a:pt x="460178" y="76019"/>
                      <a:pt x="460178" y="82630"/>
                      <a:pt x="463269" y="90786"/>
                    </a:cubicBezTo>
                    <a:cubicBezTo>
                      <a:pt x="465026" y="95634"/>
                      <a:pt x="469883" y="103790"/>
                      <a:pt x="473186" y="108637"/>
                    </a:cubicBezTo>
                    <a:cubicBezTo>
                      <a:pt x="476497" y="111946"/>
                      <a:pt x="481345" y="111946"/>
                      <a:pt x="484657" y="117012"/>
                    </a:cubicBezTo>
                    <a:cubicBezTo>
                      <a:pt x="487960" y="120102"/>
                      <a:pt x="489505" y="125168"/>
                      <a:pt x="494574" y="128258"/>
                    </a:cubicBezTo>
                    <a:cubicBezTo>
                      <a:pt x="504279" y="133324"/>
                      <a:pt x="517287" y="125168"/>
                      <a:pt x="523902" y="134869"/>
                    </a:cubicBezTo>
                    <a:cubicBezTo>
                      <a:pt x="528970" y="144789"/>
                      <a:pt x="528970" y="154483"/>
                      <a:pt x="541987" y="156247"/>
                    </a:cubicBezTo>
                    <a:cubicBezTo>
                      <a:pt x="550138" y="157792"/>
                      <a:pt x="554995" y="156247"/>
                      <a:pt x="560064" y="162864"/>
                    </a:cubicBezTo>
                    <a:cubicBezTo>
                      <a:pt x="564912" y="167712"/>
                      <a:pt x="568224" y="174104"/>
                      <a:pt x="568224" y="179170"/>
                    </a:cubicBezTo>
                    <a:cubicBezTo>
                      <a:pt x="571527" y="190635"/>
                      <a:pt x="566458" y="200336"/>
                      <a:pt x="576384" y="208711"/>
                    </a:cubicBezTo>
                    <a:cubicBezTo>
                      <a:pt x="584543" y="218405"/>
                      <a:pt x="587846" y="216867"/>
                      <a:pt x="599309" y="218405"/>
                    </a:cubicBezTo>
                    <a:cubicBezTo>
                      <a:pt x="605923" y="218405"/>
                      <a:pt x="617394" y="216867"/>
                      <a:pt x="622242" y="219950"/>
                    </a:cubicBezTo>
                    <a:cubicBezTo>
                      <a:pt x="623788" y="221714"/>
                      <a:pt x="623788" y="226561"/>
                      <a:pt x="627091" y="229870"/>
                    </a:cubicBezTo>
                    <a:cubicBezTo>
                      <a:pt x="628636" y="231415"/>
                      <a:pt x="633714" y="231415"/>
                      <a:pt x="637017" y="233172"/>
                    </a:cubicBezTo>
                    <a:cubicBezTo>
                      <a:pt x="645176" y="234717"/>
                      <a:pt x="650024" y="231415"/>
                      <a:pt x="656639" y="238026"/>
                    </a:cubicBezTo>
                    <a:cubicBezTo>
                      <a:pt x="658184" y="239564"/>
                      <a:pt x="658184" y="242873"/>
                      <a:pt x="659950" y="244637"/>
                    </a:cubicBezTo>
                    <a:cubicBezTo>
                      <a:pt x="661496" y="244637"/>
                      <a:pt x="663253" y="244637"/>
                      <a:pt x="664799" y="246182"/>
                    </a:cubicBezTo>
                    <a:cubicBezTo>
                      <a:pt x="668110" y="249484"/>
                      <a:pt x="668110" y="251029"/>
                      <a:pt x="668110" y="256102"/>
                    </a:cubicBezTo>
                    <a:cubicBezTo>
                      <a:pt x="661496" y="256102"/>
                      <a:pt x="633714" y="269105"/>
                      <a:pt x="646722" y="274171"/>
                    </a:cubicBezTo>
                    <a:cubicBezTo>
                      <a:pt x="650024" y="275716"/>
                      <a:pt x="659950" y="270869"/>
                      <a:pt x="664799" y="270869"/>
                    </a:cubicBezTo>
                    <a:cubicBezTo>
                      <a:pt x="669647" y="270869"/>
                      <a:pt x="674504" y="272407"/>
                      <a:pt x="679573" y="272407"/>
                    </a:cubicBezTo>
                    <a:cubicBezTo>
                      <a:pt x="684421" y="272407"/>
                      <a:pt x="691035" y="272407"/>
                      <a:pt x="695892" y="270869"/>
                    </a:cubicBezTo>
                    <a:cubicBezTo>
                      <a:pt x="704052" y="269105"/>
                      <a:pt x="704052" y="267560"/>
                      <a:pt x="710666" y="270869"/>
                    </a:cubicBezTo>
                    <a:cubicBezTo>
                      <a:pt x="715514" y="272407"/>
                      <a:pt x="718826" y="275716"/>
                      <a:pt x="723674" y="270869"/>
                    </a:cubicBezTo>
                    <a:cubicBezTo>
                      <a:pt x="728743" y="264251"/>
                      <a:pt x="725440" y="260949"/>
                      <a:pt x="735137" y="259404"/>
                    </a:cubicBezTo>
                    <a:cubicBezTo>
                      <a:pt x="743296" y="257640"/>
                      <a:pt x="753222" y="260949"/>
                      <a:pt x="761373" y="259404"/>
                    </a:cubicBezTo>
                    <a:cubicBezTo>
                      <a:pt x="761373" y="257640"/>
                      <a:pt x="763139" y="256102"/>
                      <a:pt x="763139" y="252793"/>
                    </a:cubicBezTo>
                    <a:cubicBezTo>
                      <a:pt x="766230" y="252793"/>
                      <a:pt x="769533" y="252793"/>
                      <a:pt x="772845" y="251029"/>
                    </a:cubicBezTo>
                    <a:cubicBezTo>
                      <a:pt x="774611" y="249484"/>
                      <a:pt x="776147" y="246182"/>
                      <a:pt x="779459" y="244637"/>
                    </a:cubicBezTo>
                    <a:cubicBezTo>
                      <a:pt x="782762" y="244637"/>
                      <a:pt x="785853" y="246182"/>
                      <a:pt x="789164" y="244637"/>
                    </a:cubicBezTo>
                    <a:cubicBezTo>
                      <a:pt x="794233" y="244637"/>
                      <a:pt x="795778" y="242873"/>
                      <a:pt x="799081" y="239564"/>
                    </a:cubicBezTo>
                    <a:cubicBezTo>
                      <a:pt x="805475" y="236481"/>
                      <a:pt x="812089" y="234717"/>
                      <a:pt x="818703" y="233172"/>
                    </a:cubicBezTo>
                    <a:cubicBezTo>
                      <a:pt x="826863" y="231415"/>
                      <a:pt x="831720" y="225023"/>
                      <a:pt x="838335" y="223259"/>
                    </a:cubicBezTo>
                    <a:cubicBezTo>
                      <a:pt x="849797" y="221714"/>
                      <a:pt x="866117" y="225023"/>
                      <a:pt x="877579" y="226561"/>
                    </a:cubicBezTo>
                    <a:cubicBezTo>
                      <a:pt x="882648" y="228325"/>
                      <a:pt x="892353" y="229870"/>
                      <a:pt x="897201" y="228325"/>
                    </a:cubicBezTo>
                    <a:cubicBezTo>
                      <a:pt x="903816" y="226561"/>
                      <a:pt x="902279" y="218405"/>
                      <a:pt x="905582" y="213558"/>
                    </a:cubicBezTo>
                    <a:cubicBezTo>
                      <a:pt x="911975" y="215103"/>
                      <a:pt x="915287" y="208711"/>
                      <a:pt x="921901" y="210249"/>
                    </a:cubicBezTo>
                    <a:cubicBezTo>
                      <a:pt x="928295" y="211794"/>
                      <a:pt x="930061" y="216867"/>
                      <a:pt x="930061" y="221714"/>
                    </a:cubicBezTo>
                    <a:cubicBezTo>
                      <a:pt x="938212" y="221714"/>
                      <a:pt x="952986" y="231415"/>
                      <a:pt x="962691" y="234717"/>
                    </a:cubicBezTo>
                    <a:cubicBezTo>
                      <a:pt x="974154" y="238026"/>
                      <a:pt x="982314" y="242873"/>
                      <a:pt x="995542" y="241328"/>
                    </a:cubicBezTo>
                    <a:cubicBezTo>
                      <a:pt x="1008550" y="238026"/>
                      <a:pt x="1013628" y="241328"/>
                      <a:pt x="1021788" y="252793"/>
                    </a:cubicBezTo>
                    <a:cubicBezTo>
                      <a:pt x="1025090" y="256102"/>
                      <a:pt x="1026636" y="264251"/>
                      <a:pt x="1033250" y="267560"/>
                    </a:cubicBezTo>
                    <a:cubicBezTo>
                      <a:pt x="1034796" y="269105"/>
                      <a:pt x="1038098" y="267560"/>
                      <a:pt x="1041410" y="269105"/>
                    </a:cubicBezTo>
                    <a:cubicBezTo>
                      <a:pt x="1042955" y="269105"/>
                      <a:pt x="1044713" y="270869"/>
                      <a:pt x="1046258" y="272407"/>
                    </a:cubicBezTo>
                    <a:cubicBezTo>
                      <a:pt x="1048024" y="277261"/>
                      <a:pt x="1051106" y="279025"/>
                      <a:pt x="1054418" y="283872"/>
                    </a:cubicBezTo>
                    <a:cubicBezTo>
                      <a:pt x="1057729" y="293792"/>
                      <a:pt x="1051106" y="292028"/>
                      <a:pt x="1048024" y="298639"/>
                    </a:cubicBezTo>
                    <a:cubicBezTo>
                      <a:pt x="1042955" y="310104"/>
                      <a:pt x="1051106" y="323107"/>
                      <a:pt x="1044713" y="334565"/>
                    </a:cubicBezTo>
                    <a:cubicBezTo>
                      <a:pt x="1031484" y="336329"/>
                      <a:pt x="1034796" y="355950"/>
                      <a:pt x="1034796" y="367408"/>
                    </a:cubicBezTo>
                    <a:cubicBezTo>
                      <a:pt x="1029939" y="368953"/>
                      <a:pt x="1029939" y="373801"/>
                      <a:pt x="1028181" y="378873"/>
                    </a:cubicBezTo>
                    <a:cubicBezTo>
                      <a:pt x="1026636" y="382175"/>
                      <a:pt x="1025090" y="385484"/>
                      <a:pt x="1021788" y="388568"/>
                    </a:cubicBezTo>
                    <a:cubicBezTo>
                      <a:pt x="1016710" y="396724"/>
                      <a:pt x="1016710" y="403335"/>
                      <a:pt x="1016710" y="413255"/>
                    </a:cubicBezTo>
                    <a:cubicBezTo>
                      <a:pt x="1008550" y="413255"/>
                      <a:pt x="1000399" y="411491"/>
                      <a:pt x="992239" y="416345"/>
                    </a:cubicBezTo>
                    <a:cubicBezTo>
                      <a:pt x="985625" y="419647"/>
                      <a:pt x="977465" y="424719"/>
                      <a:pt x="975920" y="432875"/>
                    </a:cubicBezTo>
                    <a:cubicBezTo>
                      <a:pt x="974154" y="436178"/>
                      <a:pt x="975920" y="442570"/>
                      <a:pt x="974154" y="444334"/>
                    </a:cubicBezTo>
                    <a:cubicBezTo>
                      <a:pt x="971072" y="447642"/>
                      <a:pt x="962691" y="445879"/>
                      <a:pt x="959600" y="445879"/>
                    </a:cubicBezTo>
                    <a:cubicBezTo>
                      <a:pt x="951229" y="445879"/>
                      <a:pt x="946372" y="447642"/>
                      <a:pt x="938212" y="447642"/>
                    </a:cubicBezTo>
                    <a:cubicBezTo>
                      <a:pt x="941524" y="450951"/>
                      <a:pt x="944835" y="459101"/>
                      <a:pt x="946372" y="462191"/>
                    </a:cubicBezTo>
                    <a:cubicBezTo>
                      <a:pt x="946372" y="467257"/>
                      <a:pt x="943069" y="470566"/>
                      <a:pt x="943069" y="473649"/>
                    </a:cubicBezTo>
                    <a:cubicBezTo>
                      <a:pt x="941524" y="478722"/>
                      <a:pt x="944835" y="480267"/>
                      <a:pt x="944835" y="483569"/>
                    </a:cubicBezTo>
                    <a:cubicBezTo>
                      <a:pt x="944835" y="491725"/>
                      <a:pt x="939978" y="496797"/>
                      <a:pt x="933364" y="501645"/>
                    </a:cubicBezTo>
                    <a:cubicBezTo>
                      <a:pt x="930061" y="503190"/>
                      <a:pt x="926750" y="501645"/>
                      <a:pt x="925204" y="506492"/>
                    </a:cubicBezTo>
                    <a:cubicBezTo>
                      <a:pt x="925204" y="508037"/>
                      <a:pt x="926750" y="514648"/>
                      <a:pt x="928295" y="516412"/>
                    </a:cubicBezTo>
                    <a:cubicBezTo>
                      <a:pt x="920135" y="514648"/>
                      <a:pt x="915287" y="516412"/>
                      <a:pt x="908673" y="516412"/>
                    </a:cubicBezTo>
                    <a:cubicBezTo>
                      <a:pt x="900513" y="517957"/>
                      <a:pt x="897201" y="513109"/>
                      <a:pt x="890808" y="511346"/>
                    </a:cubicBezTo>
                    <a:cubicBezTo>
                      <a:pt x="887505" y="511346"/>
                      <a:pt x="884193" y="513109"/>
                      <a:pt x="880891" y="511346"/>
                    </a:cubicBezTo>
                    <a:cubicBezTo>
                      <a:pt x="877579" y="511346"/>
                      <a:pt x="876034" y="508037"/>
                      <a:pt x="871186" y="508037"/>
                    </a:cubicBezTo>
                    <a:cubicBezTo>
                      <a:pt x="867874" y="509801"/>
                      <a:pt x="861260" y="514648"/>
                      <a:pt x="857957" y="517957"/>
                    </a:cubicBezTo>
                    <a:cubicBezTo>
                      <a:pt x="857957" y="517957"/>
                      <a:pt x="857957" y="517957"/>
                      <a:pt x="859723" y="519495"/>
                    </a:cubicBezTo>
                    <a:cubicBezTo>
                      <a:pt x="866117" y="534269"/>
                      <a:pt x="867874" y="552338"/>
                      <a:pt x="874267" y="567112"/>
                    </a:cubicBezTo>
                    <a:cubicBezTo>
                      <a:pt x="876034" y="570414"/>
                      <a:pt x="879345" y="570414"/>
                      <a:pt x="876034" y="576806"/>
                    </a:cubicBezTo>
                    <a:lnTo>
                      <a:pt x="854645" y="578570"/>
                    </a:lnTo>
                    <a:cubicBezTo>
                      <a:pt x="857957" y="586726"/>
                      <a:pt x="854645" y="596427"/>
                      <a:pt x="856411" y="606340"/>
                    </a:cubicBezTo>
                    <a:cubicBezTo>
                      <a:pt x="857957" y="619350"/>
                      <a:pt x="872731" y="632572"/>
                      <a:pt x="885960" y="635881"/>
                    </a:cubicBezTo>
                    <a:cubicBezTo>
                      <a:pt x="897201" y="637419"/>
                      <a:pt x="928295" y="634117"/>
                      <a:pt x="913742" y="655495"/>
                    </a:cubicBezTo>
                    <a:cubicBezTo>
                      <a:pt x="910430" y="661887"/>
                      <a:pt x="905582" y="666960"/>
                      <a:pt x="907127" y="676654"/>
                    </a:cubicBezTo>
                    <a:cubicBezTo>
                      <a:pt x="908673" y="684810"/>
                      <a:pt x="915287" y="689883"/>
                      <a:pt x="920135" y="696275"/>
                    </a:cubicBezTo>
                    <a:cubicBezTo>
                      <a:pt x="921901" y="699577"/>
                      <a:pt x="921901" y="704431"/>
                      <a:pt x="925204" y="706195"/>
                    </a:cubicBezTo>
                    <a:cubicBezTo>
                      <a:pt x="926750" y="709497"/>
                      <a:pt x="930061" y="711042"/>
                      <a:pt x="931598" y="714351"/>
                    </a:cubicBezTo>
                    <a:cubicBezTo>
                      <a:pt x="936675" y="720962"/>
                      <a:pt x="933364" y="727573"/>
                      <a:pt x="938212" y="733965"/>
                    </a:cubicBezTo>
                    <a:cubicBezTo>
                      <a:pt x="933364" y="733965"/>
                      <a:pt x="930061" y="737274"/>
                      <a:pt x="925204" y="739038"/>
                    </a:cubicBezTo>
                    <a:cubicBezTo>
                      <a:pt x="918590" y="742122"/>
                      <a:pt x="918590" y="742122"/>
                      <a:pt x="915287" y="747188"/>
                    </a:cubicBezTo>
                    <a:cubicBezTo>
                      <a:pt x="913742" y="752041"/>
                      <a:pt x="913742" y="756889"/>
                      <a:pt x="908673" y="756889"/>
                    </a:cubicBezTo>
                    <a:cubicBezTo>
                      <a:pt x="903816" y="758652"/>
                      <a:pt x="898968" y="753580"/>
                      <a:pt x="898968" y="748733"/>
                    </a:cubicBezTo>
                    <a:cubicBezTo>
                      <a:pt x="892353" y="753580"/>
                      <a:pt x="885960" y="760197"/>
                      <a:pt x="885960" y="768353"/>
                    </a:cubicBezTo>
                    <a:cubicBezTo>
                      <a:pt x="885960" y="768353"/>
                      <a:pt x="874267" y="768353"/>
                      <a:pt x="874267" y="769892"/>
                    </a:cubicBezTo>
                    <a:cubicBezTo>
                      <a:pt x="871186" y="771656"/>
                      <a:pt x="871186" y="773201"/>
                      <a:pt x="869419" y="774964"/>
                    </a:cubicBezTo>
                    <a:cubicBezTo>
                      <a:pt x="867874" y="776503"/>
                      <a:pt x="869419" y="778267"/>
                      <a:pt x="867874" y="779812"/>
                    </a:cubicBezTo>
                    <a:cubicBezTo>
                      <a:pt x="867874" y="779812"/>
                      <a:pt x="866117" y="778267"/>
                      <a:pt x="864571" y="779812"/>
                    </a:cubicBezTo>
                    <a:cubicBezTo>
                      <a:pt x="859723" y="783120"/>
                      <a:pt x="854645" y="783120"/>
                      <a:pt x="856411" y="791277"/>
                    </a:cubicBezTo>
                    <a:cubicBezTo>
                      <a:pt x="856411" y="794579"/>
                      <a:pt x="844949" y="783120"/>
                      <a:pt x="844949" y="783120"/>
                    </a:cubicBezTo>
                    <a:cubicBezTo>
                      <a:pt x="840092" y="778267"/>
                      <a:pt x="836789" y="773201"/>
                      <a:pt x="830175" y="773201"/>
                    </a:cubicBezTo>
                    <a:cubicBezTo>
                      <a:pt x="830175" y="769892"/>
                      <a:pt x="830175" y="766808"/>
                      <a:pt x="830175" y="763500"/>
                    </a:cubicBezTo>
                    <a:cubicBezTo>
                      <a:pt x="826863" y="761736"/>
                      <a:pt x="825318" y="761736"/>
                      <a:pt x="822015" y="760197"/>
                    </a:cubicBezTo>
                    <a:cubicBezTo>
                      <a:pt x="820249" y="750278"/>
                      <a:pt x="825318" y="740577"/>
                      <a:pt x="825318" y="729118"/>
                    </a:cubicBezTo>
                    <a:cubicBezTo>
                      <a:pt x="823560" y="729118"/>
                      <a:pt x="822015" y="729118"/>
                      <a:pt x="822015" y="729118"/>
                    </a:cubicBezTo>
                    <a:cubicBezTo>
                      <a:pt x="818703" y="733965"/>
                      <a:pt x="815401" y="735729"/>
                      <a:pt x="815401" y="739038"/>
                    </a:cubicBezTo>
                    <a:cubicBezTo>
                      <a:pt x="805475" y="742122"/>
                      <a:pt x="787619" y="740577"/>
                      <a:pt x="784307" y="753580"/>
                    </a:cubicBezTo>
                    <a:cubicBezTo>
                      <a:pt x="781004" y="753580"/>
                      <a:pt x="774611" y="755344"/>
                      <a:pt x="776147" y="758652"/>
                    </a:cubicBezTo>
                    <a:cubicBezTo>
                      <a:pt x="776147" y="761736"/>
                      <a:pt x="782762" y="761736"/>
                      <a:pt x="784307" y="763500"/>
                    </a:cubicBezTo>
                    <a:cubicBezTo>
                      <a:pt x="789164" y="768353"/>
                      <a:pt x="790921" y="773201"/>
                      <a:pt x="790921" y="779812"/>
                    </a:cubicBezTo>
                    <a:cubicBezTo>
                      <a:pt x="790921" y="781575"/>
                      <a:pt x="790921" y="783120"/>
                      <a:pt x="790921" y="784659"/>
                    </a:cubicBezTo>
                    <a:cubicBezTo>
                      <a:pt x="787619" y="784659"/>
                      <a:pt x="784307" y="784659"/>
                      <a:pt x="781004" y="784659"/>
                    </a:cubicBezTo>
                    <a:cubicBezTo>
                      <a:pt x="776147" y="784659"/>
                      <a:pt x="776147" y="784659"/>
                      <a:pt x="772845" y="779812"/>
                    </a:cubicBezTo>
                    <a:cubicBezTo>
                      <a:pt x="769533" y="776503"/>
                      <a:pt x="769533" y="774964"/>
                      <a:pt x="764685" y="773201"/>
                    </a:cubicBezTo>
                    <a:cubicBezTo>
                      <a:pt x="761373" y="773201"/>
                      <a:pt x="754759" y="774964"/>
                      <a:pt x="753222" y="776503"/>
                    </a:cubicBezTo>
                    <a:cubicBezTo>
                      <a:pt x="753222" y="773201"/>
                      <a:pt x="754759" y="766808"/>
                      <a:pt x="759837" y="768353"/>
                    </a:cubicBezTo>
                    <a:cubicBezTo>
                      <a:pt x="763139" y="758652"/>
                      <a:pt x="774611" y="720962"/>
                      <a:pt x="751456" y="732420"/>
                    </a:cubicBezTo>
                    <a:cubicBezTo>
                      <a:pt x="749911" y="733965"/>
                      <a:pt x="748365" y="735729"/>
                      <a:pt x="746608" y="737274"/>
                    </a:cubicBezTo>
                    <a:cubicBezTo>
                      <a:pt x="745063" y="737274"/>
                      <a:pt x="741751" y="735729"/>
                      <a:pt x="739994" y="737274"/>
                    </a:cubicBezTo>
                    <a:cubicBezTo>
                      <a:pt x="736903" y="739038"/>
                      <a:pt x="736903" y="743885"/>
                      <a:pt x="731834" y="743885"/>
                    </a:cubicBezTo>
                    <a:cubicBezTo>
                      <a:pt x="728743" y="745430"/>
                      <a:pt x="723674" y="742122"/>
                      <a:pt x="720363" y="742122"/>
                    </a:cubicBezTo>
                    <a:cubicBezTo>
                      <a:pt x="715514" y="740577"/>
                      <a:pt x="710666" y="742122"/>
                      <a:pt x="707355" y="740577"/>
                    </a:cubicBezTo>
                    <a:cubicBezTo>
                      <a:pt x="707355" y="735729"/>
                      <a:pt x="707355" y="730657"/>
                      <a:pt x="707355" y="725809"/>
                    </a:cubicBezTo>
                    <a:cubicBezTo>
                      <a:pt x="705809" y="720962"/>
                      <a:pt x="700740" y="714351"/>
                      <a:pt x="697438" y="711042"/>
                    </a:cubicBezTo>
                    <a:cubicBezTo>
                      <a:pt x="694347" y="706195"/>
                      <a:pt x="685966" y="704431"/>
                      <a:pt x="682884" y="701341"/>
                    </a:cubicBezTo>
                    <a:cubicBezTo>
                      <a:pt x="681118" y="696275"/>
                      <a:pt x="682884" y="689883"/>
                      <a:pt x="682884" y="684810"/>
                    </a:cubicBezTo>
                    <a:cubicBezTo>
                      <a:pt x="674504" y="683272"/>
                      <a:pt x="666344" y="691421"/>
                      <a:pt x="659950" y="693185"/>
                    </a:cubicBezTo>
                    <a:cubicBezTo>
                      <a:pt x="651791" y="696275"/>
                      <a:pt x="641865" y="699577"/>
                      <a:pt x="631948" y="699577"/>
                    </a:cubicBezTo>
                    <a:cubicBezTo>
                      <a:pt x="622242" y="701341"/>
                      <a:pt x="612325" y="699577"/>
                      <a:pt x="605923" y="691421"/>
                    </a:cubicBezTo>
                    <a:cubicBezTo>
                      <a:pt x="602620" y="686574"/>
                      <a:pt x="602620" y="684810"/>
                      <a:pt x="597772" y="683272"/>
                    </a:cubicBezTo>
                    <a:cubicBezTo>
                      <a:pt x="592694" y="683272"/>
                      <a:pt x="586301" y="684810"/>
                      <a:pt x="581232" y="683272"/>
                    </a:cubicBezTo>
                    <a:cubicBezTo>
                      <a:pt x="579686" y="678418"/>
                      <a:pt x="573072" y="675116"/>
                      <a:pt x="571527" y="670262"/>
                    </a:cubicBezTo>
                    <a:cubicBezTo>
                      <a:pt x="568224" y="663651"/>
                      <a:pt x="569769" y="663651"/>
                      <a:pt x="561609" y="661887"/>
                    </a:cubicBezTo>
                    <a:lnTo>
                      <a:pt x="549862" y="659261"/>
                    </a:lnTo>
                    <a:lnTo>
                      <a:pt x="544192" y="634612"/>
                    </a:lnTo>
                    <a:cubicBezTo>
                      <a:pt x="544192" y="631960"/>
                      <a:pt x="544192" y="629880"/>
                      <a:pt x="544759" y="627554"/>
                    </a:cubicBezTo>
                    <a:cubicBezTo>
                      <a:pt x="545377" y="625188"/>
                      <a:pt x="545377" y="624291"/>
                      <a:pt x="544450" y="621925"/>
                    </a:cubicBezTo>
                    <a:cubicBezTo>
                      <a:pt x="543883" y="619885"/>
                      <a:pt x="542389" y="617233"/>
                      <a:pt x="542698" y="614867"/>
                    </a:cubicBezTo>
                    <a:cubicBezTo>
                      <a:pt x="543007" y="613684"/>
                      <a:pt x="543883" y="612786"/>
                      <a:pt x="544192" y="611603"/>
                    </a:cubicBezTo>
                    <a:cubicBezTo>
                      <a:pt x="544450" y="609522"/>
                      <a:pt x="543574" y="607768"/>
                      <a:pt x="543316" y="605687"/>
                    </a:cubicBezTo>
                    <a:cubicBezTo>
                      <a:pt x="542389" y="601281"/>
                      <a:pt x="540637" y="597161"/>
                      <a:pt x="541513" y="592429"/>
                    </a:cubicBezTo>
                    <a:cubicBezTo>
                      <a:pt x="541822" y="590348"/>
                      <a:pt x="543574" y="589777"/>
                      <a:pt x="541822" y="587411"/>
                    </a:cubicBezTo>
                    <a:cubicBezTo>
                      <a:pt x="539762" y="584759"/>
                      <a:pt x="532652" y="582678"/>
                      <a:pt x="530025" y="581209"/>
                    </a:cubicBezTo>
                    <a:cubicBezTo>
                      <a:pt x="526470" y="579170"/>
                      <a:pt x="526779" y="579170"/>
                      <a:pt x="525027" y="577987"/>
                    </a:cubicBezTo>
                    <a:cubicBezTo>
                      <a:pt x="522039" y="575906"/>
                      <a:pt x="519103" y="573254"/>
                      <a:pt x="516166" y="570888"/>
                    </a:cubicBezTo>
                    <a:cubicBezTo>
                      <a:pt x="515857" y="570602"/>
                      <a:pt x="506996" y="563504"/>
                      <a:pt x="506429" y="560566"/>
                    </a:cubicBezTo>
                    <a:cubicBezTo>
                      <a:pt x="505811" y="557915"/>
                      <a:pt x="506687" y="557017"/>
                      <a:pt x="505244" y="554080"/>
                    </a:cubicBezTo>
                    <a:cubicBezTo>
                      <a:pt x="504059" y="552325"/>
                      <a:pt x="500814" y="546124"/>
                      <a:pt x="498444" y="546410"/>
                    </a:cubicBezTo>
                    <a:cubicBezTo>
                      <a:pt x="498135" y="546410"/>
                      <a:pt x="496383" y="548776"/>
                      <a:pt x="496074" y="548776"/>
                    </a:cubicBezTo>
                    <a:cubicBezTo>
                      <a:pt x="495198" y="549347"/>
                      <a:pt x="493756" y="549062"/>
                      <a:pt x="492571" y="549347"/>
                    </a:cubicBezTo>
                    <a:cubicBezTo>
                      <a:pt x="489325" y="550245"/>
                      <a:pt x="489016" y="551142"/>
                      <a:pt x="486955" y="547879"/>
                    </a:cubicBezTo>
                    <a:cubicBezTo>
                      <a:pt x="485461" y="545839"/>
                      <a:pt x="485461" y="544941"/>
                      <a:pt x="485461" y="542004"/>
                    </a:cubicBezTo>
                    <a:cubicBezTo>
                      <a:pt x="485461" y="539923"/>
                      <a:pt x="485461" y="537557"/>
                      <a:pt x="485461" y="535476"/>
                    </a:cubicBezTo>
                    <a:cubicBezTo>
                      <a:pt x="482216" y="538455"/>
                      <a:pt x="481031" y="542861"/>
                      <a:pt x="477785" y="544941"/>
                    </a:cubicBezTo>
                    <a:cubicBezTo>
                      <a:pt x="475724" y="546124"/>
                      <a:pt x="473973" y="546410"/>
                      <a:pt x="471294" y="546124"/>
                    </a:cubicBezTo>
                    <a:cubicBezTo>
                      <a:pt x="468666" y="545839"/>
                      <a:pt x="468357" y="544941"/>
                      <a:pt x="466297" y="543473"/>
                    </a:cubicBezTo>
                    <a:cubicBezTo>
                      <a:pt x="468048" y="541678"/>
                      <a:pt x="468357" y="536660"/>
                      <a:pt x="468357" y="534334"/>
                    </a:cubicBezTo>
                    <a:cubicBezTo>
                      <a:pt x="468357" y="529316"/>
                      <a:pt x="471294" y="528990"/>
                      <a:pt x="475158" y="526338"/>
                    </a:cubicBezTo>
                    <a:cubicBezTo>
                      <a:pt x="473664" y="523972"/>
                      <a:pt x="472788" y="521034"/>
                      <a:pt x="471294" y="518097"/>
                    </a:cubicBezTo>
                    <a:cubicBezTo>
                      <a:pt x="469851" y="515119"/>
                      <a:pt x="469233" y="511284"/>
                      <a:pt x="467482" y="508632"/>
                    </a:cubicBezTo>
                    <a:cubicBezTo>
                      <a:pt x="465730" y="505695"/>
                      <a:pt x="461866" y="504226"/>
                      <a:pt x="460114" y="501289"/>
                    </a:cubicBezTo>
                    <a:cubicBezTo>
                      <a:pt x="458311" y="498311"/>
                      <a:pt x="456560" y="495373"/>
                      <a:pt x="454190" y="492722"/>
                    </a:cubicBezTo>
                    <a:cubicBezTo>
                      <a:pt x="451820" y="490070"/>
                      <a:pt x="448317" y="489458"/>
                      <a:pt x="445947" y="487092"/>
                    </a:cubicBezTo>
                    <a:cubicBezTo>
                      <a:pt x="444762" y="485949"/>
                      <a:pt x="444762" y="484766"/>
                      <a:pt x="443886" y="483583"/>
                    </a:cubicBezTo>
                    <a:cubicBezTo>
                      <a:pt x="442392" y="481788"/>
                      <a:pt x="439765" y="480605"/>
                      <a:pt x="437704" y="480319"/>
                    </a:cubicBezTo>
                    <a:cubicBezTo>
                      <a:pt x="435025" y="479748"/>
                      <a:pt x="435901" y="480034"/>
                      <a:pt x="433273" y="480605"/>
                    </a:cubicBezTo>
                    <a:cubicBezTo>
                      <a:pt x="431779" y="480931"/>
                      <a:pt x="430594" y="480605"/>
                      <a:pt x="429100" y="480931"/>
                    </a:cubicBezTo>
                    <a:cubicBezTo>
                      <a:pt x="427658" y="481217"/>
                      <a:pt x="427040" y="482114"/>
                      <a:pt x="425597" y="482114"/>
                    </a:cubicBezTo>
                    <a:cubicBezTo>
                      <a:pt x="421476" y="482114"/>
                      <a:pt x="420548" y="476199"/>
                      <a:pt x="422918" y="473262"/>
                    </a:cubicBezTo>
                    <a:cubicBezTo>
                      <a:pt x="419982" y="470895"/>
                      <a:pt x="417921" y="468529"/>
                      <a:pt x="415551" y="465877"/>
                    </a:cubicBezTo>
                    <a:cubicBezTo>
                      <a:pt x="413181" y="463511"/>
                      <a:pt x="409678" y="462043"/>
                      <a:pt x="407308" y="459676"/>
                    </a:cubicBezTo>
                    <a:cubicBezTo>
                      <a:pt x="406690" y="459105"/>
                      <a:pt x="405248" y="456739"/>
                      <a:pt x="404938" y="455556"/>
                    </a:cubicBezTo>
                    <a:cubicBezTo>
                      <a:pt x="404320" y="453190"/>
                      <a:pt x="405814" y="452292"/>
                      <a:pt x="406123" y="450823"/>
                    </a:cubicBezTo>
                    <a:cubicBezTo>
                      <a:pt x="406432" y="449640"/>
                      <a:pt x="406999" y="446703"/>
                      <a:pt x="406432" y="445520"/>
                    </a:cubicBezTo>
                    <a:cubicBezTo>
                      <a:pt x="405814" y="444051"/>
                      <a:pt x="404629" y="444337"/>
                      <a:pt x="403444" y="443439"/>
                    </a:cubicBezTo>
                    <a:cubicBezTo>
                      <a:pt x="402878" y="444337"/>
                      <a:pt x="400199" y="444622"/>
                      <a:pt x="399323" y="444908"/>
                    </a:cubicBezTo>
                    <a:cubicBezTo>
                      <a:pt x="397262" y="445520"/>
                      <a:pt x="397571" y="445805"/>
                      <a:pt x="395768" y="444337"/>
                    </a:cubicBezTo>
                    <a:cubicBezTo>
                      <a:pt x="393450" y="442583"/>
                      <a:pt x="392265" y="440216"/>
                      <a:pt x="391080" y="437850"/>
                    </a:cubicBezTo>
                    <a:cubicBezTo>
                      <a:pt x="389586" y="435198"/>
                      <a:pt x="389895" y="431363"/>
                      <a:pt x="386649" y="430180"/>
                    </a:cubicBezTo>
                    <a:cubicBezTo>
                      <a:pt x="380725" y="428100"/>
                      <a:pt x="373358" y="433730"/>
                      <a:pt x="367176" y="431363"/>
                    </a:cubicBezTo>
                    <a:cubicBezTo>
                      <a:pt x="368670" y="427814"/>
                      <a:pt x="371606" y="426917"/>
                      <a:pt x="368670" y="423408"/>
                    </a:cubicBezTo>
                    <a:cubicBezTo>
                      <a:pt x="367176" y="421899"/>
                      <a:pt x="364806" y="421042"/>
                      <a:pt x="364239" y="418961"/>
                    </a:cubicBezTo>
                    <a:cubicBezTo>
                      <a:pt x="363054" y="415412"/>
                      <a:pt x="365115" y="413943"/>
                      <a:pt x="362436" y="411006"/>
                    </a:cubicBezTo>
                    <a:cubicBezTo>
                      <a:pt x="361251" y="409537"/>
                      <a:pt x="359499" y="408354"/>
                      <a:pt x="358314" y="406886"/>
                    </a:cubicBezTo>
                    <a:cubicBezTo>
                      <a:pt x="355687" y="403051"/>
                      <a:pt x="359190" y="403622"/>
                      <a:pt x="361560" y="401541"/>
                    </a:cubicBezTo>
                    <a:cubicBezTo>
                      <a:pt x="364806" y="399216"/>
                      <a:pt x="362178" y="396523"/>
                      <a:pt x="361560" y="393871"/>
                    </a:cubicBezTo>
                    <a:cubicBezTo>
                      <a:pt x="360993" y="390934"/>
                      <a:pt x="361869" y="387997"/>
                      <a:pt x="361560" y="385345"/>
                    </a:cubicBezTo>
                    <a:cubicBezTo>
                      <a:pt x="360993" y="380612"/>
                      <a:pt x="358933" y="383550"/>
                      <a:pt x="355378" y="382367"/>
                    </a:cubicBezTo>
                    <a:cubicBezTo>
                      <a:pt x="351514" y="381184"/>
                      <a:pt x="346826" y="375023"/>
                      <a:pt x="350638" y="371760"/>
                    </a:cubicBezTo>
                    <a:cubicBezTo>
                      <a:pt x="352132" y="370577"/>
                      <a:pt x="356254" y="369393"/>
                      <a:pt x="357130" y="367027"/>
                    </a:cubicBezTo>
                    <a:cubicBezTo>
                      <a:pt x="358005" y="364375"/>
                      <a:pt x="355378" y="363519"/>
                      <a:pt x="354193" y="361724"/>
                    </a:cubicBezTo>
                    <a:cubicBezTo>
                      <a:pt x="352441" y="359072"/>
                      <a:pt x="353575" y="355849"/>
                      <a:pt x="352441" y="353156"/>
                    </a:cubicBezTo>
                    <a:cubicBezTo>
                      <a:pt x="351514" y="351402"/>
                      <a:pt x="350329" y="348465"/>
                      <a:pt x="348887" y="347282"/>
                    </a:cubicBezTo>
                    <a:cubicBezTo>
                      <a:pt x="345950" y="344915"/>
                      <a:pt x="343889" y="347853"/>
                      <a:pt x="343271" y="343447"/>
                    </a:cubicBezTo>
                    <a:cubicBezTo>
                      <a:pt x="342704" y="339612"/>
                      <a:pt x="343580" y="337531"/>
                      <a:pt x="341777" y="333982"/>
                    </a:cubicBezTo>
                    <a:cubicBezTo>
                      <a:pt x="340025" y="336348"/>
                      <a:pt x="336471" y="338143"/>
                      <a:pt x="334152" y="340509"/>
                    </a:cubicBezTo>
                    <a:cubicBezTo>
                      <a:pt x="331783" y="342835"/>
                      <a:pt x="329413" y="344915"/>
                      <a:pt x="326476" y="346670"/>
                    </a:cubicBezTo>
                    <a:cubicBezTo>
                      <a:pt x="324106" y="348179"/>
                      <a:pt x="320861" y="349933"/>
                      <a:pt x="318182" y="350831"/>
                    </a:cubicBezTo>
                    <a:cubicBezTo>
                      <a:pt x="315554" y="351688"/>
                      <a:pt x="315245" y="350505"/>
                      <a:pt x="312618" y="349933"/>
                    </a:cubicBezTo>
                    <a:cubicBezTo>
                      <a:pt x="310815" y="349321"/>
                      <a:pt x="308445" y="350219"/>
                      <a:pt x="306384" y="349933"/>
                    </a:cubicBezTo>
                    <a:cubicBezTo>
                      <a:pt x="300769" y="348750"/>
                      <a:pt x="298708" y="341978"/>
                      <a:pt x="296080" y="337817"/>
                    </a:cubicBezTo>
                    <a:cubicBezTo>
                      <a:pt x="294586" y="335777"/>
                      <a:pt x="294586" y="336063"/>
                      <a:pt x="291650" y="336063"/>
                    </a:cubicBezTo>
                    <a:cubicBezTo>
                      <a:pt x="289589" y="336348"/>
                      <a:pt x="287786" y="336348"/>
                      <a:pt x="286034" y="335165"/>
                    </a:cubicBezTo>
                    <a:cubicBezTo>
                      <a:pt x="283407" y="333696"/>
                      <a:pt x="282222" y="331045"/>
                      <a:pt x="279852" y="329290"/>
                    </a:cubicBezTo>
                    <a:cubicBezTo>
                      <a:pt x="277173" y="327210"/>
                      <a:pt x="274546" y="326639"/>
                      <a:pt x="273670" y="323375"/>
                    </a:cubicBezTo>
                    <a:cubicBezTo>
                      <a:pt x="273052" y="321621"/>
                      <a:pt x="273670" y="319826"/>
                      <a:pt x="273361" y="318071"/>
                    </a:cubicBezTo>
                    <a:cubicBezTo>
                      <a:pt x="273052" y="317174"/>
                      <a:pt x="272176" y="315991"/>
                      <a:pt x="271609" y="314808"/>
                    </a:cubicBezTo>
                    <a:cubicBezTo>
                      <a:pt x="270991" y="313339"/>
                      <a:pt x="269497" y="310973"/>
                      <a:pt x="269239" y="309504"/>
                    </a:cubicBezTo>
                    <a:cubicBezTo>
                      <a:pt x="268621" y="307750"/>
                      <a:pt x="269239" y="305955"/>
                      <a:pt x="268621" y="304200"/>
                    </a:cubicBezTo>
                    <a:cubicBezTo>
                      <a:pt x="267436" y="300651"/>
                      <a:pt x="265118" y="299794"/>
                      <a:pt x="261872" y="300651"/>
                    </a:cubicBezTo>
                    <a:cubicBezTo>
                      <a:pt x="260069" y="300977"/>
                      <a:pt x="257133" y="302446"/>
                      <a:pt x="254763" y="303915"/>
                    </a:cubicBezTo>
                    <a:cubicBezTo>
                      <a:pt x="252135" y="305669"/>
                      <a:pt x="249766" y="305955"/>
                      <a:pt x="246829" y="307464"/>
                    </a:cubicBezTo>
                    <a:cubicBezTo>
                      <a:pt x="243841" y="308933"/>
                      <a:pt x="241471" y="310973"/>
                      <a:pt x="237968" y="310116"/>
                    </a:cubicBezTo>
                    <a:cubicBezTo>
                      <a:pt x="235598" y="309504"/>
                      <a:pt x="232662" y="307464"/>
                      <a:pt x="230601" y="306281"/>
                    </a:cubicBezTo>
                    <a:cubicBezTo>
                      <a:pt x="228489" y="305098"/>
                      <a:pt x="226170" y="302732"/>
                      <a:pt x="223800" y="302120"/>
                    </a:cubicBezTo>
                    <a:cubicBezTo>
                      <a:pt x="222049" y="301549"/>
                      <a:pt x="220246" y="302120"/>
                      <a:pt x="218494" y="301834"/>
                    </a:cubicBezTo>
                    <a:cubicBezTo>
                      <a:pt x="216691" y="301549"/>
                      <a:pt x="215815" y="300651"/>
                      <a:pt x="214373" y="300366"/>
                    </a:cubicBezTo>
                    <a:cubicBezTo>
                      <a:pt x="212569" y="299794"/>
                      <a:pt x="210818" y="300977"/>
                      <a:pt x="209066" y="300080"/>
                    </a:cubicBezTo>
                    <a:cubicBezTo>
                      <a:pt x="208139" y="299468"/>
                      <a:pt x="207263" y="297999"/>
                      <a:pt x="206078" y="297428"/>
                    </a:cubicBezTo>
                    <a:cubicBezTo>
                      <a:pt x="204893" y="296531"/>
                      <a:pt x="203142" y="296531"/>
                      <a:pt x="202266" y="295633"/>
                    </a:cubicBezTo>
                    <a:cubicBezTo>
                      <a:pt x="200772" y="294776"/>
                      <a:pt x="200772" y="293593"/>
                      <a:pt x="199020" y="293267"/>
                    </a:cubicBezTo>
                    <a:lnTo>
                      <a:pt x="183358" y="293445"/>
                    </a:lnTo>
                    <a:lnTo>
                      <a:pt x="178932" y="288360"/>
                    </a:lnTo>
                    <a:cubicBezTo>
                      <a:pt x="176066" y="286735"/>
                      <a:pt x="172759" y="285523"/>
                      <a:pt x="170224" y="283872"/>
                    </a:cubicBezTo>
                    <a:cubicBezTo>
                      <a:pt x="166921" y="282327"/>
                      <a:pt x="168679" y="277261"/>
                      <a:pt x="163610" y="275716"/>
                    </a:cubicBezTo>
                    <a:cubicBezTo>
                      <a:pt x="162064" y="275716"/>
                      <a:pt x="157216" y="277261"/>
                      <a:pt x="155450" y="275716"/>
                    </a:cubicBezTo>
                    <a:cubicBezTo>
                      <a:pt x="145754" y="270869"/>
                      <a:pt x="149056" y="246182"/>
                      <a:pt x="160528" y="246182"/>
                    </a:cubicBezTo>
                    <a:cubicBezTo>
                      <a:pt x="160528" y="242873"/>
                      <a:pt x="160528" y="241328"/>
                      <a:pt x="163610" y="241328"/>
                    </a:cubicBezTo>
                    <a:cubicBezTo>
                      <a:pt x="163610" y="238026"/>
                      <a:pt x="163610" y="234717"/>
                      <a:pt x="163610" y="233172"/>
                    </a:cubicBezTo>
                    <a:cubicBezTo>
                      <a:pt x="153905" y="226561"/>
                      <a:pt x="142442" y="231415"/>
                      <a:pt x="130980" y="228325"/>
                    </a:cubicBezTo>
                    <a:cubicBezTo>
                      <a:pt x="127668" y="228325"/>
                      <a:pt x="124365" y="226561"/>
                      <a:pt x="121274" y="225023"/>
                    </a:cubicBezTo>
                    <a:cubicBezTo>
                      <a:pt x="119508" y="223259"/>
                      <a:pt x="117972" y="218405"/>
                      <a:pt x="114660" y="216867"/>
                    </a:cubicBezTo>
                    <a:cubicBezTo>
                      <a:pt x="109591" y="213558"/>
                      <a:pt x="103197" y="216867"/>
                      <a:pt x="99886" y="211794"/>
                    </a:cubicBezTo>
                    <a:cubicBezTo>
                      <a:pt x="93272" y="213558"/>
                      <a:pt x="96583" y="206947"/>
                      <a:pt x="91726" y="203638"/>
                    </a:cubicBezTo>
                    <a:cubicBezTo>
                      <a:pt x="86878" y="200336"/>
                      <a:pt x="83566" y="205402"/>
                      <a:pt x="81809" y="197027"/>
                    </a:cubicBezTo>
                    <a:cubicBezTo>
                      <a:pt x="80264" y="193944"/>
                      <a:pt x="81809" y="188871"/>
                      <a:pt x="80264" y="184024"/>
                    </a:cubicBezTo>
                    <a:cubicBezTo>
                      <a:pt x="78497" y="180715"/>
                      <a:pt x="73649" y="177406"/>
                      <a:pt x="73649" y="172559"/>
                    </a:cubicBezTo>
                    <a:cubicBezTo>
                      <a:pt x="70338" y="172559"/>
                      <a:pt x="67256" y="172559"/>
                      <a:pt x="63944" y="171014"/>
                    </a:cubicBezTo>
                    <a:cubicBezTo>
                      <a:pt x="62178" y="171014"/>
                      <a:pt x="60641" y="172559"/>
                      <a:pt x="58875" y="171014"/>
                    </a:cubicBezTo>
                    <a:cubicBezTo>
                      <a:pt x="57330" y="171014"/>
                      <a:pt x="57330" y="167712"/>
                      <a:pt x="55564" y="167712"/>
                    </a:cubicBezTo>
                    <a:cubicBezTo>
                      <a:pt x="49170" y="164403"/>
                      <a:pt x="44101" y="171014"/>
                      <a:pt x="37708" y="169257"/>
                    </a:cubicBezTo>
                    <a:cubicBezTo>
                      <a:pt x="37708" y="169257"/>
                      <a:pt x="37708" y="169257"/>
                      <a:pt x="37708" y="167712"/>
                    </a:cubicBezTo>
                    <a:cubicBezTo>
                      <a:pt x="29548" y="165948"/>
                      <a:pt x="27782" y="174104"/>
                      <a:pt x="21388" y="174104"/>
                    </a:cubicBezTo>
                    <a:cubicBezTo>
                      <a:pt x="22933" y="164403"/>
                      <a:pt x="8159" y="167712"/>
                      <a:pt x="11471" y="159556"/>
                    </a:cubicBezTo>
                    <a:cubicBezTo>
                      <a:pt x="9926" y="159556"/>
                      <a:pt x="1545" y="159556"/>
                      <a:pt x="1545" y="159556"/>
                    </a:cubicBezTo>
                    <a:cubicBezTo>
                      <a:pt x="-1758" y="156247"/>
                      <a:pt x="1545" y="154483"/>
                      <a:pt x="3311" y="152945"/>
                    </a:cubicBezTo>
                    <a:cubicBezTo>
                      <a:pt x="4857" y="146327"/>
                      <a:pt x="4857" y="141480"/>
                      <a:pt x="3311" y="136633"/>
                    </a:cubicBezTo>
                    <a:cubicBezTo>
                      <a:pt x="1545" y="133324"/>
                      <a:pt x="0" y="133324"/>
                      <a:pt x="0" y="130022"/>
                    </a:cubicBezTo>
                    <a:cubicBezTo>
                      <a:pt x="0" y="128258"/>
                      <a:pt x="6614" y="123404"/>
                      <a:pt x="6614" y="120102"/>
                    </a:cubicBezTo>
                    <a:cubicBezTo>
                      <a:pt x="8159" y="117012"/>
                      <a:pt x="6614" y="113709"/>
                      <a:pt x="8159" y="110401"/>
                    </a:cubicBezTo>
                    <a:cubicBezTo>
                      <a:pt x="14774" y="100481"/>
                      <a:pt x="18085" y="110401"/>
                      <a:pt x="26245" y="108637"/>
                    </a:cubicBezTo>
                    <a:cubicBezTo>
                      <a:pt x="26245" y="107098"/>
                      <a:pt x="26245" y="107098"/>
                      <a:pt x="27782" y="107098"/>
                    </a:cubicBezTo>
                    <a:cubicBezTo>
                      <a:pt x="29548" y="90786"/>
                      <a:pt x="54027" y="94089"/>
                      <a:pt x="54027" y="76019"/>
                    </a:cubicBezTo>
                    <a:cubicBezTo>
                      <a:pt x="58875" y="76019"/>
                      <a:pt x="63944" y="77558"/>
                      <a:pt x="68801" y="76019"/>
                    </a:cubicBezTo>
                    <a:cubicBezTo>
                      <a:pt x="70338" y="71165"/>
                      <a:pt x="72104" y="64554"/>
                      <a:pt x="73649" y="59707"/>
                    </a:cubicBezTo>
                    <a:cubicBezTo>
                      <a:pt x="80264" y="59707"/>
                      <a:pt x="83566" y="56398"/>
                      <a:pt x="83566" y="49787"/>
                    </a:cubicBezTo>
                    <a:cubicBezTo>
                      <a:pt x="86878" y="46479"/>
                      <a:pt x="89969" y="41631"/>
                      <a:pt x="93272" y="40086"/>
                    </a:cubicBezTo>
                    <a:cubicBezTo>
                      <a:pt x="96583" y="38323"/>
                      <a:pt x="104734" y="40086"/>
                      <a:pt x="108046" y="40086"/>
                    </a:cubicBezTo>
                    <a:cubicBezTo>
                      <a:pt x="117972" y="40086"/>
                      <a:pt x="127668" y="36784"/>
                      <a:pt x="137594" y="40086"/>
                    </a:cubicBezTo>
                    <a:cubicBezTo>
                      <a:pt x="147290" y="41631"/>
                      <a:pt x="152147" y="48242"/>
                      <a:pt x="163610" y="46479"/>
                    </a:cubicBezTo>
                    <a:cubicBezTo>
                      <a:pt x="168679" y="44940"/>
                      <a:pt x="173536" y="43176"/>
                      <a:pt x="178384" y="43176"/>
                    </a:cubicBezTo>
                    <a:cubicBezTo>
                      <a:pt x="183453" y="43176"/>
                      <a:pt x="186764" y="43176"/>
                      <a:pt x="191612" y="41631"/>
                    </a:cubicBezTo>
                    <a:cubicBezTo>
                      <a:pt x="191612" y="38323"/>
                      <a:pt x="191612" y="36784"/>
                      <a:pt x="191612" y="33475"/>
                    </a:cubicBezTo>
                    <a:cubicBezTo>
                      <a:pt x="188310" y="31930"/>
                      <a:pt x="186764" y="30167"/>
                      <a:pt x="184998" y="30167"/>
                    </a:cubicBezTo>
                    <a:cubicBezTo>
                      <a:pt x="181695" y="15399"/>
                      <a:pt x="171990" y="22017"/>
                      <a:pt x="162064" y="17163"/>
                    </a:cubicBezTo>
                    <a:cubicBezTo>
                      <a:pt x="170224" y="12097"/>
                      <a:pt x="189846" y="18708"/>
                      <a:pt x="198227" y="20253"/>
                    </a:cubicBezTo>
                    <a:cubicBezTo>
                      <a:pt x="209477" y="23556"/>
                      <a:pt x="216092" y="26864"/>
                      <a:pt x="229320" y="26864"/>
                    </a:cubicBezTo>
                    <a:cubicBezTo>
                      <a:pt x="229320" y="23556"/>
                      <a:pt x="229320" y="22017"/>
                      <a:pt x="230866" y="18708"/>
                    </a:cubicBezTo>
                    <a:cubicBezTo>
                      <a:pt x="240783" y="18708"/>
                      <a:pt x="245631" y="15399"/>
                      <a:pt x="255336" y="13861"/>
                    </a:cubicBezTo>
                    <a:cubicBezTo>
                      <a:pt x="263717" y="10552"/>
                      <a:pt x="268565" y="5705"/>
                      <a:pt x="278270" y="7243"/>
                    </a:cubicBezTo>
                    <a:cubicBezTo>
                      <a:pt x="283339" y="8788"/>
                      <a:pt x="284884" y="13861"/>
                      <a:pt x="289733" y="10552"/>
                    </a:cubicBezTo>
                    <a:cubicBezTo>
                      <a:pt x="294810" y="8788"/>
                      <a:pt x="293044" y="3941"/>
                      <a:pt x="298113" y="2396"/>
                    </a:cubicBezTo>
                    <a:cubicBezTo>
                      <a:pt x="301204" y="632"/>
                      <a:pt x="309576" y="-906"/>
                      <a:pt x="312666" y="632"/>
                    </a:cubicBezTo>
                    <a:close/>
                  </a:path>
                </a:pathLst>
              </a:custGeom>
              <a:grpFill/>
              <a:ln w="3175" cap="flat" cmpd="sng">
                <a:solidFill>
                  <a:schemeClr val="accent5">
                    <a:lumMod val="40000"/>
                    <a:lumOff val="60000"/>
                  </a:schemeClr>
                </a:solidFill>
                <a:prstDash val="solid"/>
                <a:bevel/>
                <a:headEnd type="none" w="med" len="med"/>
                <a:tailEnd type="none" w="med" len="med"/>
              </a:ln>
            </p:spPr>
            <p:txBody>
              <a:bodyPr lIns="45694" tIns="22847" rIns="45694" bIns="22847" anchor="ctr"/>
              <a:lstStyle/>
              <a:p>
                <a:pPr defTabSz="342900" fontAlgn="auto">
                  <a:spcBef>
                    <a:spcPts val="0"/>
                  </a:spcBef>
                  <a:spcAft>
                    <a:spcPts val="0"/>
                  </a:spcAft>
                  <a:defRPr/>
                </a:pPr>
                <a:endParaRPr sz="1350" kern="0" dirty="0">
                  <a:solidFill>
                    <a:srgbClr val="7F7F7F"/>
                  </a:solidFill>
                  <a:latin typeface="Abadi" panose="020B0604020104020204" pitchFamily="34" charset="0"/>
                  <a:ea typeface="Source Sans Pro"/>
                  <a:cs typeface="Source Sans Pro"/>
                  <a:sym typeface="Source Sans Pro"/>
                </a:endParaRPr>
              </a:p>
            </p:txBody>
          </p:sp>
        </p:grpSp>
        <p:pic>
          <p:nvPicPr>
            <p:cNvPr id="18451" name="Picture 131">
              <a:extLst>
                <a:ext uri="{FF2B5EF4-FFF2-40B4-BE49-F238E27FC236}">
                  <a16:creationId xmlns:a16="http://schemas.microsoft.com/office/drawing/2014/main" id="{102C1C61-D85A-78ED-0749-8DD7F62AC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502"/>
            <a:stretch>
              <a:fillRect/>
            </a:stretch>
          </p:blipFill>
          <p:spPr bwMode="auto">
            <a:xfrm>
              <a:off x="1761730" y="2660437"/>
              <a:ext cx="1563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A93EA6A-0D8B-F907-CEC2-D954823AAACD}"/>
                </a:ext>
              </a:extLst>
            </p:cNvPr>
            <p:cNvSpPr/>
            <p:nvPr/>
          </p:nvSpPr>
          <p:spPr>
            <a:xfrm>
              <a:off x="1660563" y="2017092"/>
              <a:ext cx="137919" cy="137898"/>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anchor="ctr"/>
            <a:lstStyle/>
            <a:p>
              <a:pPr defTabSz="685800" fontAlgn="auto">
                <a:spcBef>
                  <a:spcPts val="0"/>
                </a:spcBef>
                <a:spcAft>
                  <a:spcPts val="0"/>
                </a:spcAft>
                <a:defRPr/>
              </a:pPr>
              <a:endParaRPr lang="en-US" sz="1500" b="1" dirty="0">
                <a:solidFill>
                  <a:prstClr val="white"/>
                </a:solidFill>
                <a:latin typeface="Abadi" panose="020B0604020104020204" pitchFamily="34" charset="0"/>
              </a:endParaRPr>
            </a:p>
          </p:txBody>
        </p:sp>
        <p:sp>
          <p:nvSpPr>
            <p:cNvPr id="18453" name="TextBox 134">
              <a:extLst>
                <a:ext uri="{FF2B5EF4-FFF2-40B4-BE49-F238E27FC236}">
                  <a16:creationId xmlns:a16="http://schemas.microsoft.com/office/drawing/2014/main" id="{2927C75F-CFE0-46A0-BD5A-B4FA59626589}"/>
                </a:ext>
              </a:extLst>
            </p:cNvPr>
            <p:cNvSpPr txBox="1">
              <a:spLocks noChangeArrowheads="1"/>
            </p:cNvSpPr>
            <p:nvPr/>
          </p:nvSpPr>
          <p:spPr bwMode="auto">
            <a:xfrm>
              <a:off x="1804989" y="1951963"/>
              <a:ext cx="12779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958" tIns="40958" rIns="40958" bIns="40958"/>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50"/>
                </a:spcAft>
                <a:buFont typeface="Arial" panose="020B0604020202020204" pitchFamily="34" charset="0"/>
                <a:buNone/>
              </a:pPr>
              <a:r>
                <a:rPr lang="en-US" altLang="en-US" sz="1200" b="1">
                  <a:solidFill>
                    <a:srgbClr val="000000"/>
                  </a:solidFill>
                  <a:latin typeface="Abadi" panose="020F0502020204030204" pitchFamily="34" charset="0"/>
                  <a:cs typeface="Calibri" panose="020F0502020204030204" pitchFamily="34" charset="0"/>
                </a:rPr>
                <a:t>Exports</a:t>
              </a:r>
            </a:p>
          </p:txBody>
        </p:sp>
        <p:sp>
          <p:nvSpPr>
            <p:cNvPr id="14" name="Rectangle 13">
              <a:extLst>
                <a:ext uri="{FF2B5EF4-FFF2-40B4-BE49-F238E27FC236}">
                  <a16:creationId xmlns:a16="http://schemas.microsoft.com/office/drawing/2014/main" id="{96795328-F541-2275-583B-23BAF409C782}"/>
                </a:ext>
              </a:extLst>
            </p:cNvPr>
            <p:cNvSpPr/>
            <p:nvPr/>
          </p:nvSpPr>
          <p:spPr>
            <a:xfrm>
              <a:off x="1660563" y="2248358"/>
              <a:ext cx="137919" cy="13789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anchor="ctr"/>
            <a:lstStyle/>
            <a:p>
              <a:pPr defTabSz="685800" fontAlgn="auto">
                <a:spcBef>
                  <a:spcPts val="0"/>
                </a:spcBef>
                <a:spcAft>
                  <a:spcPts val="0"/>
                </a:spcAft>
                <a:defRPr/>
              </a:pPr>
              <a:endParaRPr lang="en-US" sz="1500" b="1" dirty="0">
                <a:solidFill>
                  <a:prstClr val="white"/>
                </a:solidFill>
                <a:latin typeface="Abadi" panose="020B0604020104020204" pitchFamily="34" charset="0"/>
              </a:endParaRPr>
            </a:p>
          </p:txBody>
        </p:sp>
        <p:sp>
          <p:nvSpPr>
            <p:cNvPr id="18455" name="TextBox 136">
              <a:extLst>
                <a:ext uri="{FF2B5EF4-FFF2-40B4-BE49-F238E27FC236}">
                  <a16:creationId xmlns:a16="http://schemas.microsoft.com/office/drawing/2014/main" id="{98743144-E020-956D-0DF7-5D989C00EC77}"/>
                </a:ext>
              </a:extLst>
            </p:cNvPr>
            <p:cNvSpPr txBox="1">
              <a:spLocks noChangeArrowheads="1"/>
            </p:cNvSpPr>
            <p:nvPr/>
          </p:nvSpPr>
          <p:spPr bwMode="auto">
            <a:xfrm>
              <a:off x="1804989" y="2190088"/>
              <a:ext cx="12779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958" tIns="40958" rIns="40958" bIns="40958"/>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450"/>
                </a:spcAft>
                <a:buFont typeface="Arial" panose="020B0604020202020204" pitchFamily="34" charset="0"/>
                <a:buNone/>
              </a:pPr>
              <a:r>
                <a:rPr lang="en-US" altLang="en-US" sz="1200" b="1">
                  <a:solidFill>
                    <a:srgbClr val="000000"/>
                  </a:solidFill>
                  <a:latin typeface="Abadi" panose="020F0502020204030204" pitchFamily="34" charset="0"/>
                  <a:cs typeface="Calibri" panose="020F0502020204030204" pitchFamily="34" charset="0"/>
                </a:rPr>
                <a:t>Domestic</a:t>
              </a:r>
            </a:p>
          </p:txBody>
        </p:sp>
        <p:sp>
          <p:nvSpPr>
            <p:cNvPr id="18456" name="TextBox 137">
              <a:extLst>
                <a:ext uri="{FF2B5EF4-FFF2-40B4-BE49-F238E27FC236}">
                  <a16:creationId xmlns:a16="http://schemas.microsoft.com/office/drawing/2014/main" id="{8E4CCCEE-5921-7FB5-2416-F068B20FB7B0}"/>
                </a:ext>
              </a:extLst>
            </p:cNvPr>
            <p:cNvSpPr txBox="1">
              <a:spLocks noChangeArrowheads="1"/>
            </p:cNvSpPr>
            <p:nvPr/>
          </p:nvSpPr>
          <p:spPr bwMode="auto">
            <a:xfrm>
              <a:off x="1921042" y="3309438"/>
              <a:ext cx="980749" cy="22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600" dirty="0">
                  <a:solidFill>
                    <a:srgbClr val="ED7D31"/>
                  </a:solidFill>
                  <a:latin typeface="Abadi" panose="020F0502020204030204" pitchFamily="34" charset="0"/>
                  <a:cs typeface="Calibri" panose="020F0502020204030204" pitchFamily="34" charset="0"/>
                </a:rPr>
                <a:t>$ 5.7 Bn</a:t>
              </a:r>
            </a:p>
          </p:txBody>
        </p:sp>
        <p:sp>
          <p:nvSpPr>
            <p:cNvPr id="18457" name="TextBox 138">
              <a:extLst>
                <a:ext uri="{FF2B5EF4-FFF2-40B4-BE49-F238E27FC236}">
                  <a16:creationId xmlns:a16="http://schemas.microsoft.com/office/drawing/2014/main" id="{0B9F3CC2-9605-DCAD-D4A3-17CCAF79014C}"/>
                </a:ext>
              </a:extLst>
            </p:cNvPr>
            <p:cNvSpPr txBox="1">
              <a:spLocks noChangeArrowheads="1"/>
            </p:cNvSpPr>
            <p:nvPr/>
          </p:nvSpPr>
          <p:spPr bwMode="auto">
            <a:xfrm>
              <a:off x="2001839" y="3615663"/>
              <a:ext cx="7254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500">
                  <a:solidFill>
                    <a:srgbClr val="ED7D31"/>
                  </a:solidFill>
                  <a:latin typeface="Abadi" panose="020F0502020204030204" pitchFamily="34" charset="0"/>
                  <a:cs typeface="Calibri" panose="020F0502020204030204" pitchFamily="34" charset="0"/>
                </a:rPr>
                <a:t>$ 19  </a:t>
              </a:r>
              <a:r>
                <a:rPr lang="en-US" altLang="en-US" sz="1400">
                  <a:solidFill>
                    <a:srgbClr val="ED7D31"/>
                  </a:solidFill>
                  <a:latin typeface="Abadi" panose="020F0502020204030204" pitchFamily="34" charset="0"/>
                  <a:cs typeface="Calibri" panose="020F0502020204030204" pitchFamily="34" charset="0"/>
                </a:rPr>
                <a:t>Bn</a:t>
              </a:r>
            </a:p>
          </p:txBody>
        </p:sp>
        <p:sp>
          <p:nvSpPr>
            <p:cNvPr id="18" name="Arrow: Right 17">
              <a:extLst>
                <a:ext uri="{FF2B5EF4-FFF2-40B4-BE49-F238E27FC236}">
                  <a16:creationId xmlns:a16="http://schemas.microsoft.com/office/drawing/2014/main" id="{6186BD7B-CBBA-A09A-2BD1-F51B9A918985}"/>
                </a:ext>
              </a:extLst>
            </p:cNvPr>
            <p:cNvSpPr/>
            <p:nvPr/>
          </p:nvSpPr>
          <p:spPr>
            <a:xfrm>
              <a:off x="1676366" y="4966102"/>
              <a:ext cx="10082483" cy="452479"/>
            </a:xfrm>
            <a:prstGeom prst="rightArrow">
              <a:avLst>
                <a:gd name="adj1" fmla="val 69714"/>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8355" tIns="28355" rIns="28355" bIns="28355" anchor="ctr"/>
            <a:lstStyle/>
            <a:p>
              <a:pPr defTabSz="237390" fontAlgn="auto">
                <a:spcBef>
                  <a:spcPts val="0"/>
                </a:spcBef>
                <a:spcAft>
                  <a:spcPts val="0"/>
                </a:spcAft>
                <a:defRPr/>
              </a:pPr>
              <a:endParaRPr lang="en-US" sz="900" dirty="0" err="1">
                <a:solidFill>
                  <a:prstClr val="white"/>
                </a:solidFill>
                <a:latin typeface="Abadi" panose="020B0604020104020204" pitchFamily="34" charset="0"/>
              </a:endParaRPr>
            </a:p>
          </p:txBody>
        </p:sp>
        <p:sp>
          <p:nvSpPr>
            <p:cNvPr id="18459" name="TextBox 142">
              <a:extLst>
                <a:ext uri="{FF2B5EF4-FFF2-40B4-BE49-F238E27FC236}">
                  <a16:creationId xmlns:a16="http://schemas.microsoft.com/office/drawing/2014/main" id="{EB471C8F-F50D-382C-3593-DE6F4D15B016}"/>
                </a:ext>
              </a:extLst>
            </p:cNvPr>
            <p:cNvSpPr txBox="1">
              <a:spLocks noChangeArrowheads="1"/>
            </p:cNvSpPr>
            <p:nvPr/>
          </p:nvSpPr>
          <p:spPr bwMode="auto">
            <a:xfrm>
              <a:off x="1809927" y="5107665"/>
              <a:ext cx="981715" cy="24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600" b="1">
                  <a:solidFill>
                    <a:srgbClr val="FFFFFF"/>
                  </a:solidFill>
                  <a:latin typeface="Abadi" panose="020F0502020204030204" pitchFamily="34" charset="0"/>
                </a:rPr>
                <a:t>2024-25</a:t>
              </a:r>
            </a:p>
          </p:txBody>
        </p:sp>
        <p:sp>
          <p:nvSpPr>
            <p:cNvPr id="18460" name="TextBox 144">
              <a:extLst>
                <a:ext uri="{FF2B5EF4-FFF2-40B4-BE49-F238E27FC236}">
                  <a16:creationId xmlns:a16="http://schemas.microsoft.com/office/drawing/2014/main" id="{A3BEF641-5688-0374-F25F-C4A760C45C21}"/>
                </a:ext>
              </a:extLst>
            </p:cNvPr>
            <p:cNvSpPr txBox="1">
              <a:spLocks noChangeArrowheads="1"/>
            </p:cNvSpPr>
            <p:nvPr/>
          </p:nvSpPr>
          <p:spPr bwMode="auto">
            <a:xfrm>
              <a:off x="8504516" y="5117057"/>
              <a:ext cx="981715" cy="24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600" b="1">
                  <a:solidFill>
                    <a:srgbClr val="FFFFFF"/>
                  </a:solidFill>
                  <a:latin typeface="Abadi" panose="020F0502020204030204" pitchFamily="34" charset="0"/>
                </a:rPr>
                <a:t>2029- 30</a:t>
              </a:r>
            </a:p>
          </p:txBody>
        </p:sp>
        <p:sp>
          <p:nvSpPr>
            <p:cNvPr id="18461" name="TextBox 147">
              <a:extLst>
                <a:ext uri="{FF2B5EF4-FFF2-40B4-BE49-F238E27FC236}">
                  <a16:creationId xmlns:a16="http://schemas.microsoft.com/office/drawing/2014/main" id="{0C42D4FE-EEC4-88E8-6B25-92756096D934}"/>
                </a:ext>
              </a:extLst>
            </p:cNvPr>
            <p:cNvSpPr txBox="1">
              <a:spLocks noChangeArrowheads="1"/>
            </p:cNvSpPr>
            <p:nvPr/>
          </p:nvSpPr>
          <p:spPr bwMode="auto">
            <a:xfrm>
              <a:off x="8267701" y="3015588"/>
              <a:ext cx="12096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2100">
                  <a:solidFill>
                    <a:srgbClr val="ED7D31"/>
                  </a:solidFill>
                  <a:latin typeface="Abadi" panose="020F0502020204030204" pitchFamily="34" charset="0"/>
                  <a:cs typeface="Calibri" panose="020F0502020204030204" pitchFamily="34" charset="0"/>
                </a:rPr>
                <a:t>$ 36 Bn</a:t>
              </a:r>
            </a:p>
          </p:txBody>
        </p:sp>
        <p:sp>
          <p:nvSpPr>
            <p:cNvPr id="18462" name="TextBox 167">
              <a:extLst>
                <a:ext uri="{FF2B5EF4-FFF2-40B4-BE49-F238E27FC236}">
                  <a16:creationId xmlns:a16="http://schemas.microsoft.com/office/drawing/2014/main" id="{27B395B1-0473-42EA-B250-8F666E24A016}"/>
                </a:ext>
              </a:extLst>
            </p:cNvPr>
            <p:cNvSpPr txBox="1">
              <a:spLocks noChangeArrowheads="1"/>
            </p:cNvSpPr>
            <p:nvPr/>
          </p:nvSpPr>
          <p:spPr bwMode="auto">
            <a:xfrm>
              <a:off x="8067791" y="4767655"/>
              <a:ext cx="1466171" cy="29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1600">
                  <a:solidFill>
                    <a:srgbClr val="00338D"/>
                  </a:solidFill>
                  <a:latin typeface="Abadi" panose="020F0502020204030204" pitchFamily="34" charset="0"/>
                </a:rPr>
                <a:t>$ 50 Bn</a:t>
              </a:r>
            </a:p>
          </p:txBody>
        </p:sp>
        <p:sp>
          <p:nvSpPr>
            <p:cNvPr id="25" name="Speech Bubble: Rectangle with Corners Rounded 24">
              <a:extLst>
                <a:ext uri="{FF2B5EF4-FFF2-40B4-BE49-F238E27FC236}">
                  <a16:creationId xmlns:a16="http://schemas.microsoft.com/office/drawing/2014/main" id="{1368345F-ED76-95D9-F707-B16F3C1B38B0}"/>
                </a:ext>
              </a:extLst>
            </p:cNvPr>
            <p:cNvSpPr/>
            <p:nvPr/>
          </p:nvSpPr>
          <p:spPr>
            <a:xfrm>
              <a:off x="4081335" y="3490879"/>
              <a:ext cx="3716641" cy="1097440"/>
            </a:xfrm>
            <a:prstGeom prst="wedgeRoundRectCallout">
              <a:avLst>
                <a:gd name="adj1" fmla="val -58786"/>
                <a:gd name="adj2" fmla="val -46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FF0000"/>
                  </a:solidFill>
                  <a:latin typeface="Abadi" panose="020B0604020104020204" pitchFamily="34" charset="0"/>
                </a:rPr>
                <a:t>Domestic Market by 2030</a:t>
              </a:r>
            </a:p>
            <a:p>
              <a:pPr algn="ctr" fontAlgn="auto">
                <a:spcBef>
                  <a:spcPts val="0"/>
                </a:spcBef>
                <a:spcAft>
                  <a:spcPts val="0"/>
                </a:spcAft>
                <a:defRPr/>
              </a:pPr>
              <a:r>
                <a:rPr lang="en-US" sz="1600" b="1" dirty="0">
                  <a:solidFill>
                    <a:srgbClr val="0070C0"/>
                  </a:solidFill>
                  <a:latin typeface="Abadi" panose="020B0604020104020204" pitchFamily="34" charset="0"/>
                </a:rPr>
                <a:t>Footwear- $ 27.5 Bn</a:t>
              </a:r>
            </a:p>
            <a:p>
              <a:pPr algn="ctr" fontAlgn="auto">
                <a:spcBef>
                  <a:spcPts val="0"/>
                </a:spcBef>
                <a:spcAft>
                  <a:spcPts val="0"/>
                </a:spcAft>
                <a:defRPr/>
              </a:pPr>
              <a:r>
                <a:rPr lang="en-US" sz="1600" b="1" dirty="0">
                  <a:solidFill>
                    <a:srgbClr val="0070C0"/>
                  </a:solidFill>
                  <a:latin typeface="Abadi" panose="020B0604020104020204" pitchFamily="34" charset="0"/>
                </a:rPr>
                <a:t>Other Goods - $ 8.5 Bn</a:t>
              </a:r>
            </a:p>
          </p:txBody>
        </p:sp>
      </p:grpSp>
      <p:sp>
        <p:nvSpPr>
          <p:cNvPr id="20615" name="Speech Bubble: Rectangle with Corners Rounded 20614">
            <a:extLst>
              <a:ext uri="{FF2B5EF4-FFF2-40B4-BE49-F238E27FC236}">
                <a16:creationId xmlns:a16="http://schemas.microsoft.com/office/drawing/2014/main" id="{69EAA569-4104-C647-B4FB-D8D673B07610}"/>
              </a:ext>
            </a:extLst>
          </p:cNvPr>
          <p:cNvSpPr/>
          <p:nvPr/>
        </p:nvSpPr>
        <p:spPr>
          <a:xfrm>
            <a:off x="3282950" y="1352550"/>
            <a:ext cx="4119563" cy="1054100"/>
          </a:xfrm>
          <a:prstGeom prst="wedgeRoundRectCallout">
            <a:avLst>
              <a:gd name="adj1" fmla="val -58786"/>
              <a:gd name="adj2" fmla="val -46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rgbClr val="FF0000"/>
                </a:solidFill>
                <a:latin typeface="Abadi" panose="020B0604020104020204" pitchFamily="34" charset="0"/>
              </a:rPr>
              <a:t>Exports  by 2030</a:t>
            </a:r>
          </a:p>
          <a:p>
            <a:pPr algn="ctr" fontAlgn="auto">
              <a:spcBef>
                <a:spcPts val="0"/>
              </a:spcBef>
              <a:spcAft>
                <a:spcPts val="0"/>
              </a:spcAft>
              <a:defRPr/>
            </a:pPr>
            <a:r>
              <a:rPr lang="en-US" sz="1600" b="1" dirty="0">
                <a:solidFill>
                  <a:srgbClr val="0070C0"/>
                </a:solidFill>
                <a:latin typeface="Abadi" panose="020B0604020104020204" pitchFamily="34" charset="0"/>
              </a:rPr>
              <a:t>Footwear- $ 7.6 Bn</a:t>
            </a:r>
          </a:p>
          <a:p>
            <a:pPr algn="ctr" fontAlgn="auto">
              <a:spcBef>
                <a:spcPts val="0"/>
              </a:spcBef>
              <a:spcAft>
                <a:spcPts val="0"/>
              </a:spcAft>
              <a:defRPr/>
            </a:pPr>
            <a:r>
              <a:rPr lang="en-US" sz="1600" b="1" dirty="0">
                <a:solidFill>
                  <a:srgbClr val="0070C0"/>
                </a:solidFill>
                <a:latin typeface="Abadi" panose="020B0604020104020204" pitchFamily="34" charset="0"/>
              </a:rPr>
              <a:t>Other Goods - $ 6.4 Bn</a:t>
            </a:r>
          </a:p>
        </p:txBody>
      </p:sp>
      <p:pic>
        <p:nvPicPr>
          <p:cNvPr id="18436" name="Picture 145">
            <a:extLst>
              <a:ext uri="{FF2B5EF4-FFF2-40B4-BE49-F238E27FC236}">
                <a16:creationId xmlns:a16="http://schemas.microsoft.com/office/drawing/2014/main" id="{40EAA749-C3A4-4C7E-090B-02210DF1C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 b="50180"/>
          <a:stretch>
            <a:fillRect/>
          </a:stretch>
        </p:blipFill>
        <p:spPr bwMode="auto">
          <a:xfrm>
            <a:off x="7489825" y="922338"/>
            <a:ext cx="28956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147">
            <a:extLst>
              <a:ext uri="{FF2B5EF4-FFF2-40B4-BE49-F238E27FC236}">
                <a16:creationId xmlns:a16="http://schemas.microsoft.com/office/drawing/2014/main" id="{F7762D45-D859-6A9E-D0D7-273A120E9884}"/>
              </a:ext>
            </a:extLst>
          </p:cNvPr>
          <p:cNvSpPr txBox="1">
            <a:spLocks noChangeArrowheads="1"/>
          </p:cNvSpPr>
          <p:nvPr/>
        </p:nvSpPr>
        <p:spPr bwMode="auto">
          <a:xfrm>
            <a:off x="7931150" y="2297113"/>
            <a:ext cx="1336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eaLnBrk="0" hangingPunct="0">
              <a:defRPr>
                <a:solidFill>
                  <a:schemeClr val="tx1"/>
                </a:solidFill>
                <a:latin typeface="Arial" panose="020B0604020202020204" pitchFamily="34" charset="0"/>
                <a:cs typeface="Arial" panose="020B0604020202020204" pitchFamily="34" charset="0"/>
              </a:defRPr>
            </a:lvl1pPr>
            <a:lvl2pPr marL="742950" indent="-285750" defTabSz="685800" eaLnBrk="0" hangingPunct="0">
              <a:defRPr>
                <a:solidFill>
                  <a:schemeClr val="tx1"/>
                </a:solidFill>
                <a:latin typeface="Arial" panose="020B0604020202020204" pitchFamily="34" charset="0"/>
                <a:cs typeface="Arial" panose="020B0604020202020204" pitchFamily="34" charset="0"/>
              </a:defRPr>
            </a:lvl2pPr>
            <a:lvl3pPr marL="1143000" indent="-228600" defTabSz="685800" eaLnBrk="0" hangingPunct="0">
              <a:defRPr>
                <a:solidFill>
                  <a:schemeClr val="tx1"/>
                </a:solidFill>
                <a:latin typeface="Arial" panose="020B0604020202020204" pitchFamily="34" charset="0"/>
                <a:cs typeface="Arial" panose="020B0604020202020204" pitchFamily="34" charset="0"/>
              </a:defRPr>
            </a:lvl3pPr>
            <a:lvl4pPr marL="1600200" indent="-228600" defTabSz="685800" eaLnBrk="0" hangingPunct="0">
              <a:defRPr>
                <a:solidFill>
                  <a:schemeClr val="tx1"/>
                </a:solidFill>
                <a:latin typeface="Arial" panose="020B0604020202020204" pitchFamily="34" charset="0"/>
                <a:cs typeface="Arial" panose="020B0604020202020204" pitchFamily="34" charset="0"/>
              </a:defRPr>
            </a:lvl4pPr>
            <a:lvl5pPr marL="2057400" indent="-228600" defTabSz="685800" eaLnBrk="0" hangingPunct="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450"/>
              </a:spcAft>
              <a:buFont typeface="Arial" panose="020B0604020202020204" pitchFamily="34" charset="0"/>
              <a:buNone/>
            </a:pPr>
            <a:r>
              <a:rPr lang="en-US" altLang="en-US" sz="2100">
                <a:solidFill>
                  <a:srgbClr val="ED7D31"/>
                </a:solidFill>
                <a:latin typeface="Abadi" panose="020F0502020204030204" pitchFamily="34" charset="0"/>
                <a:cs typeface="Calibri" panose="020F0502020204030204" pitchFamily="34" charset="0"/>
              </a:rPr>
              <a:t>$ 14 Bn</a:t>
            </a:r>
          </a:p>
        </p:txBody>
      </p:sp>
      <p:sp>
        <p:nvSpPr>
          <p:cNvPr id="20620" name="Rectangle 20619">
            <a:extLst>
              <a:ext uri="{FF2B5EF4-FFF2-40B4-BE49-F238E27FC236}">
                <a16:creationId xmlns:a16="http://schemas.microsoft.com/office/drawing/2014/main" id="{36155781-B8B8-8D97-01BA-03834CF700A3}"/>
              </a:ext>
            </a:extLst>
          </p:cNvPr>
          <p:cNvSpPr/>
          <p:nvPr/>
        </p:nvSpPr>
        <p:spPr>
          <a:xfrm>
            <a:off x="125412" y="5684838"/>
            <a:ext cx="12066587" cy="97305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solidFill>
                <a:latin typeface="Abadi" panose="020B0604020104020204" pitchFamily="34" charset="0"/>
              </a:rPr>
              <a:t>Growth factors : Rise in disposable income, growing middle class, fashion awareness </a:t>
            </a: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 among youth and growth in consumer retail (E-Comm, D2C, etc.,) &amp; huge export opportunities</a:t>
            </a:r>
            <a:r>
              <a:rPr lang="en-US" sz="2000" b="1" dirty="0">
                <a:solidFill>
                  <a:schemeClr val="bg1"/>
                </a:solidFill>
                <a:latin typeface="Abadi" panose="020B0604020104020204" pitchFamily="34" charset="0"/>
              </a:rPr>
              <a:t> </a:t>
            </a:r>
          </a:p>
        </p:txBody>
      </p:sp>
      <p:sp>
        <p:nvSpPr>
          <p:cNvPr id="20621" name="Oval 20620">
            <a:extLst>
              <a:ext uri="{FF2B5EF4-FFF2-40B4-BE49-F238E27FC236}">
                <a16:creationId xmlns:a16="http://schemas.microsoft.com/office/drawing/2014/main" id="{C139010F-6070-6989-F5B4-19D3B3A77CD3}"/>
              </a:ext>
            </a:extLst>
          </p:cNvPr>
          <p:cNvSpPr/>
          <p:nvPr/>
        </p:nvSpPr>
        <p:spPr>
          <a:xfrm>
            <a:off x="125413" y="5614988"/>
            <a:ext cx="647700" cy="6477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latin typeface="Abadi" panose="020B0604020104020204" pitchFamily="34" charset="0"/>
            </a:endParaRPr>
          </a:p>
        </p:txBody>
      </p:sp>
      <p:pic>
        <p:nvPicPr>
          <p:cNvPr id="18440" name="Graphic 20621" descr="Upward trend">
            <a:extLst>
              <a:ext uri="{FF2B5EF4-FFF2-40B4-BE49-F238E27FC236}">
                <a16:creationId xmlns:a16="http://schemas.microsoft.com/office/drawing/2014/main" id="{7E2D6284-9BC3-C08E-4D3F-6323BC80BE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5681663"/>
            <a:ext cx="5302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a:extLst>
              <a:ext uri="{FF2B5EF4-FFF2-40B4-BE49-F238E27FC236}">
                <a16:creationId xmlns:a16="http://schemas.microsoft.com/office/drawing/2014/main" id="{5B43292E-9176-7E5D-6B3B-7645C059C726}"/>
              </a:ext>
            </a:extLst>
          </p:cNvPr>
          <p:cNvSpPr txBox="1">
            <a:spLocks noChangeArrowheads="1"/>
          </p:cNvSpPr>
          <p:nvPr/>
        </p:nvSpPr>
        <p:spPr bwMode="auto">
          <a:xfrm>
            <a:off x="0" y="0"/>
            <a:ext cx="11568113" cy="480131"/>
          </a:xfrm>
          <a:prstGeom prst="rect">
            <a:avLst/>
          </a:prstGeom>
          <a:noFill/>
          <a:ln>
            <a:noFill/>
          </a:ln>
        </p:spPr>
        <p:txBody>
          <a:bodyPr anchor="ctr"/>
          <a:lstStyle>
            <a:defPPr>
              <a:defRPr lang="en-US"/>
            </a:defPPr>
            <a:lvl1pPr algn="ctr">
              <a:lnSpc>
                <a:spcPct val="90000"/>
              </a:lnSpc>
              <a:spcBef>
                <a:spcPct val="0"/>
              </a:spcBef>
              <a:defRPr sz="2800">
                <a:ln w="0">
                  <a:solidFill>
                    <a:srgbClr val="002060"/>
                  </a:solidFill>
                </a:ln>
                <a:solidFill>
                  <a:srgbClr val="002060"/>
                </a:solidFill>
                <a:effectLst>
                  <a:reflection blurRad="6350" stA="53000" endA="300" endPos="35500" dir="5400000" sy="-90000" algn="bl" rotWithShape="0"/>
                </a:effectLst>
              </a:defRPr>
            </a:lvl1pPr>
          </a:lstStyle>
          <a:p>
            <a:pPr fontAlgn="auto">
              <a:spcAft>
                <a:spcPts val="0"/>
              </a:spcAft>
              <a:defRPr/>
            </a:pPr>
            <a:r>
              <a:rPr lang="en-US" dirty="0">
                <a:latin typeface="+mn-lt"/>
                <a:cs typeface="+mn-cs"/>
              </a:rPr>
              <a:t>Vision 2030 (2/2)</a:t>
            </a:r>
          </a:p>
        </p:txBody>
      </p:sp>
      <p:sp>
        <p:nvSpPr>
          <p:cNvPr id="21" name="Rectangle 20">
            <a:extLst>
              <a:ext uri="{FF2B5EF4-FFF2-40B4-BE49-F238E27FC236}">
                <a16:creationId xmlns:a16="http://schemas.microsoft.com/office/drawing/2014/main" id="{41FB08CA-7FC8-5E8C-63D6-FB2789933665}"/>
              </a:ext>
            </a:extLst>
          </p:cNvPr>
          <p:cNvSpPr/>
          <p:nvPr/>
        </p:nvSpPr>
        <p:spPr>
          <a:xfrm>
            <a:off x="0" y="244475"/>
            <a:ext cx="144463" cy="609600"/>
          </a:xfrm>
          <a:prstGeom prst="rect">
            <a:avLst/>
          </a:prstGeom>
          <a:solidFill>
            <a:srgbClr val="ED7D31"/>
          </a:solidFill>
          <a:ln w="12700" cap="flat" cmpd="sng" algn="ctr">
            <a:noFill/>
            <a:prstDash val="solid"/>
            <a:miter lim="800000"/>
          </a:ln>
          <a:effectLst/>
        </p:spPr>
        <p:txBody>
          <a:bodyPr anchor="ctr"/>
          <a:lstStyle/>
          <a:p>
            <a:pPr algn="ctr" fontAlgn="auto">
              <a:spcBef>
                <a:spcPts val="0"/>
              </a:spcBef>
              <a:spcAft>
                <a:spcPts val="0"/>
              </a:spcAft>
              <a:defRPr/>
            </a:pPr>
            <a:endParaRPr lang="en-IN" kern="0">
              <a:solidFill>
                <a:prstClr val="white"/>
              </a:solidFill>
              <a:latin typeface="Calibri" panose="020F0502020204030204"/>
              <a:cs typeface="+mn-cs"/>
            </a:endParaRPr>
          </a:p>
        </p:txBody>
      </p:sp>
      <p:cxnSp>
        <p:nvCxnSpPr>
          <p:cNvPr id="120" name="Straight Connector 119">
            <a:extLst>
              <a:ext uri="{FF2B5EF4-FFF2-40B4-BE49-F238E27FC236}">
                <a16:creationId xmlns:a16="http://schemas.microsoft.com/office/drawing/2014/main" id="{B0FFC33A-4A6F-F977-639B-4D871DE5628A}"/>
              </a:ext>
            </a:extLst>
          </p:cNvPr>
          <p:cNvCxnSpPr/>
          <p:nvPr/>
        </p:nvCxnSpPr>
        <p:spPr>
          <a:xfrm>
            <a:off x="225425" y="679450"/>
            <a:ext cx="118062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444" name="Slide Number Placeholder 5">
            <a:extLst>
              <a:ext uri="{FF2B5EF4-FFF2-40B4-BE49-F238E27FC236}">
                <a16:creationId xmlns:a16="http://schemas.microsoft.com/office/drawing/2014/main" id="{FD85B463-58D1-2C0A-5B26-A8D8CC81E42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C0AB6F-022F-6F4C-A357-9B339BAFE9F3}" type="slidenum">
              <a:rPr lang="en-IN" altLang="en-US">
                <a:solidFill>
                  <a:srgbClr val="898989"/>
                </a:solidFill>
                <a:latin typeface="Calibri" panose="020F0502020204030204" pitchFamily="34" charset="0"/>
              </a:rPr>
              <a:pPr eaLnBrk="1" hangingPunct="1"/>
              <a:t>9</a:t>
            </a:fld>
            <a:endParaRPr lang="en-IN" altLang="en-US">
              <a:solidFill>
                <a:srgbClr val="898989"/>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C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 id="{2B0496BB-EAEC-495F-B719-598E544B0437}" vid="{6091C1FC-FB7C-4CE8-8EF9-EA5BDB78371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 id="{AA70F373-E850-42A9-91B7-60A7336A96B1}" vid="{5248956A-3960-4D73-8AEB-4139AF4EBBB1}"/>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E" id="{7F741343-1CF1-4001-A5F9-CFCD745D69F7}" vid="{A1E18332-AE4B-461F-8393-73796023F250}"/>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CLE</Template>
  <TotalTime>1357</TotalTime>
  <Words>4230</Words>
  <Application>Microsoft Office PowerPoint</Application>
  <PresentationFormat>Widescreen</PresentationFormat>
  <Paragraphs>814</Paragraphs>
  <Slides>31</Slides>
  <Notes>5</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31</vt:i4>
      </vt:variant>
    </vt:vector>
  </HeadingPairs>
  <TitlesOfParts>
    <vt:vector size="51" baseType="lpstr">
      <vt:lpstr>Abadi</vt:lpstr>
      <vt:lpstr>Amasis MT Pro</vt:lpstr>
      <vt:lpstr>Aptos Narrow</vt:lpstr>
      <vt:lpstr>Arial</vt:lpstr>
      <vt:lpstr>Baskerville</vt:lpstr>
      <vt:lpstr>Calibri</vt:lpstr>
      <vt:lpstr>Calibri Bold</vt:lpstr>
      <vt:lpstr>Calibri Light</vt:lpstr>
      <vt:lpstr>Cambria</vt:lpstr>
      <vt:lpstr>Chiller</vt:lpstr>
      <vt:lpstr>KPMG Extralight</vt:lpstr>
      <vt:lpstr>Wingdings</vt:lpstr>
      <vt:lpstr>CLE</vt:lpstr>
      <vt:lpstr>Custom Design</vt:lpstr>
      <vt:lpstr>1_CLE</vt:lpstr>
      <vt:lpstr>1_Custom Design</vt:lpstr>
      <vt:lpstr>2_Custom Design</vt:lpstr>
      <vt:lpstr>2_CLE</vt:lpstr>
      <vt:lpstr>3_Custom Design</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Sumit Dolwani</dc:creator>
  <cp:lastModifiedBy>Vijjay Kumar</cp:lastModifiedBy>
  <cp:revision>215</cp:revision>
  <dcterms:created xsi:type="dcterms:W3CDTF">2025-04-27T08:45:43Z</dcterms:created>
  <dcterms:modified xsi:type="dcterms:W3CDTF">2025-06-02T12:30:11Z</dcterms:modified>
</cp:coreProperties>
</file>